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84" r:id="rId2"/>
    <p:sldMasterId id="2147483821" r:id="rId3"/>
    <p:sldMasterId id="2147483895" r:id="rId4"/>
    <p:sldMasterId id="2147483908" r:id="rId5"/>
    <p:sldMasterId id="2147483920" r:id="rId6"/>
    <p:sldMasterId id="2147483933" r:id="rId7"/>
    <p:sldMasterId id="2147483946" r:id="rId8"/>
  </p:sldMasterIdLst>
  <p:notesMasterIdLst>
    <p:notesMasterId r:id="rId42"/>
  </p:notesMasterIdLst>
  <p:sldIdLst>
    <p:sldId id="256" r:id="rId9"/>
    <p:sldId id="1907" r:id="rId10"/>
    <p:sldId id="1908" r:id="rId11"/>
    <p:sldId id="258" r:id="rId12"/>
    <p:sldId id="1930" r:id="rId13"/>
    <p:sldId id="1928" r:id="rId14"/>
    <p:sldId id="1934" r:id="rId15"/>
    <p:sldId id="1939" r:id="rId16"/>
    <p:sldId id="1940" r:id="rId17"/>
    <p:sldId id="1931" r:id="rId18"/>
    <p:sldId id="1932" r:id="rId19"/>
    <p:sldId id="1914" r:id="rId20"/>
    <p:sldId id="1915" r:id="rId21"/>
    <p:sldId id="1935" r:id="rId22"/>
    <p:sldId id="1937" r:id="rId23"/>
    <p:sldId id="1936" r:id="rId24"/>
    <p:sldId id="1916" r:id="rId25"/>
    <p:sldId id="1917" r:id="rId26"/>
    <p:sldId id="1943" r:id="rId27"/>
    <p:sldId id="1944" r:id="rId28"/>
    <p:sldId id="1946" r:id="rId29"/>
    <p:sldId id="1949" r:id="rId30"/>
    <p:sldId id="1950" r:id="rId31"/>
    <p:sldId id="1918" r:id="rId32"/>
    <p:sldId id="1919" r:id="rId33"/>
    <p:sldId id="1920" r:id="rId34"/>
    <p:sldId id="1921" r:id="rId35"/>
    <p:sldId id="1922" r:id="rId36"/>
    <p:sldId id="1941" r:id="rId37"/>
    <p:sldId id="1924" r:id="rId38"/>
    <p:sldId id="1925" r:id="rId39"/>
    <p:sldId id="1926" r:id="rId40"/>
    <p:sldId id="1951" r:id="rId41"/>
  </p:sldIdLst>
  <p:sldSz cx="9144000" cy="5143500" type="screen16x9"/>
  <p:notesSz cx="7315200" cy="9601200"/>
  <p:embeddedFontLst>
    <p:embeddedFont>
      <p:font typeface="Calibri Light" panose="020F0302020204030204" pitchFamily="34" charset="0"/>
      <p:regular r:id="rId43"/>
      <p:italic r:id="rId44"/>
    </p:embeddedFont>
    <p:embeddedFont>
      <p:font typeface="Calibri" panose="020F0502020204030204" pitchFamily="34" charset="0"/>
      <p:regular r:id="rId45"/>
      <p:bold r:id="rId46"/>
      <p:italic r:id="rId47"/>
      <p:boldItalic r:id="rId48"/>
    </p:embeddedFont>
    <p:embeddedFont>
      <p:font typeface="Poppins" panose="020B0604020202020204" charset="0"/>
      <p:regular r:id="rId49"/>
      <p:bold r:id="rId50"/>
      <p:italic r:id="rId51"/>
      <p:boldItalic r:id="rId52"/>
    </p:embeddedFont>
    <p:embeddedFont>
      <p:font typeface="Segoe UI" panose="020B0502040204020203" pitchFamily="34" charset="0"/>
      <p:regular r:id="rId53"/>
      <p:bold r:id="rId54"/>
      <p:italic r:id="rId55"/>
      <p:boldItalic r:id="rId56"/>
    </p:embeddedFont>
    <p:embeddedFont>
      <p:font typeface="Poppins Black" panose="020B0604020202020204" charset="0"/>
      <p:bold r:id="rId57"/>
      <p:italic r:id="rId58"/>
      <p:boldItalic r:id="rId59"/>
    </p:embeddedFont>
    <p:embeddedFont>
      <p:font typeface="Arial Black" panose="020B0A04020102020204" pitchFamily="34" charset="0"/>
      <p:bold r:id="rId60"/>
    </p:embeddedFont>
    <p:embeddedFont>
      <p:font typeface="Poppins ExtraBold" panose="020B0604020202020204" charset="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97">
          <p15:clr>
            <a:srgbClr val="9AA0A6"/>
          </p15:clr>
        </p15:guide>
        <p15:guide id="4" pos="454">
          <p15:clr>
            <a:srgbClr val="9AA0A6"/>
          </p15:clr>
        </p15:guide>
        <p15:guide id="5" pos="5306">
          <p15:clr>
            <a:srgbClr val="9AA0A6"/>
          </p15:clr>
        </p15:guide>
        <p15:guide id="6" orient="horz" pos="737">
          <p15:clr>
            <a:srgbClr val="9AA0A6"/>
          </p15:clr>
        </p15:guide>
        <p15:guide id="7" orient="horz" pos="976">
          <p15:clr>
            <a:srgbClr val="9AA0A6"/>
          </p15:clr>
        </p15:guide>
        <p15:guide id="8" orient="horz">
          <p15:clr>
            <a:srgbClr val="9AA0A6"/>
          </p15:clr>
        </p15:guide>
        <p15:guide id="9" orient="horz" pos="96">
          <p15:clr>
            <a:srgbClr val="9AA0A6"/>
          </p15:clr>
        </p15:guide>
        <p15:guide id="10" orient="horz" pos="1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894B"/>
    <a:srgbClr val="F2409D"/>
    <a:srgbClr val="E30F7E"/>
    <a:srgbClr val="00C2B3"/>
    <a:srgbClr val="1D4B9D"/>
    <a:srgbClr val="005DAA"/>
    <a:srgbClr val="7F92CA"/>
    <a:srgbClr val="009A8B"/>
    <a:srgbClr val="F2F2F2"/>
    <a:srgbClr val="00A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66" autoAdjust="0"/>
  </p:normalViewPr>
  <p:slideViewPr>
    <p:cSldViewPr snapToGrid="0">
      <p:cViewPr>
        <p:scale>
          <a:sx n="125" d="100"/>
          <a:sy n="125" d="100"/>
        </p:scale>
        <p:origin x="182" y="-173"/>
      </p:cViewPr>
      <p:guideLst>
        <p:guide orient="horz" pos="1620"/>
        <p:guide pos="2880"/>
        <p:guide orient="horz" pos="397"/>
        <p:guide pos="454"/>
        <p:guide pos="5306"/>
        <p:guide orient="horz" pos="737"/>
        <p:guide orient="horz" pos="976"/>
        <p:guide orient="horz"/>
        <p:guide orient="horz" pos="96"/>
        <p:guide orient="horz" pos="19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19.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dirty="0">
                <a:solidFill>
                  <a:schemeClr val="tx1"/>
                </a:solidFill>
                <a:latin typeface="Segoe UI" panose="020B0502040204020203" pitchFamily="34" charset="0"/>
                <a:cs typeface="Segoe UI" panose="020B0502040204020203" pitchFamily="34" charset="0"/>
              </a:rPr>
              <a:t>TASA DE COBERTURA</a:t>
            </a:r>
          </a:p>
          <a:p>
            <a:pPr>
              <a:defRPr b="1"/>
            </a:pPr>
            <a:r>
              <a:rPr lang="en-US" sz="1600" b="1" dirty="0">
                <a:ln>
                  <a:noFill/>
                </a:ln>
                <a:solidFill>
                  <a:srgbClr val="00B0F0"/>
                </a:solidFill>
                <a:latin typeface="Segoe UI" panose="020B0502040204020203" pitchFamily="34" charset="0"/>
                <a:cs typeface="Segoe UI" panose="020B0502040204020203" pitchFamily="34" charset="0"/>
              </a:rPr>
              <a:t>NIVEL</a:t>
            </a:r>
            <a:r>
              <a:rPr lang="en-US" sz="1600" b="1" baseline="0" dirty="0">
                <a:ln>
                  <a:noFill/>
                </a:ln>
                <a:solidFill>
                  <a:srgbClr val="00B0F0"/>
                </a:solidFill>
                <a:latin typeface="Segoe UI" panose="020B0502040204020203" pitchFamily="34" charset="0"/>
                <a:cs typeface="Segoe UI" panose="020B0502040204020203" pitchFamily="34" charset="0"/>
              </a:rPr>
              <a:t> INICIAL</a:t>
            </a:r>
            <a:endParaRPr lang="en-US" sz="1600" b="1" dirty="0">
              <a:ln>
                <a:noFill/>
              </a:ln>
              <a:solidFill>
                <a:srgbClr val="00B0F0"/>
              </a:solidFill>
              <a:latin typeface="Segoe UI" panose="020B0502040204020203" pitchFamily="34" charset="0"/>
              <a:cs typeface="Segoe UI" panose="020B0502040204020203" pitchFamily="34" charset="0"/>
            </a:endParaRPr>
          </a:p>
        </c:rich>
      </c:tx>
      <c:layout>
        <c:manualLayout>
          <c:xMode val="edge"/>
          <c:yMode val="edge"/>
          <c:x val="0.31487717908082408"/>
          <c:y val="3.32426715019643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903174212598425"/>
          <c:y val="0.19064173228346457"/>
          <c:w val="0.42769865485564307"/>
          <c:h val="0.64154798228346455"/>
        </c:manualLayout>
      </c:layout>
      <c:doughnutChart>
        <c:varyColors val="1"/>
        <c:ser>
          <c:idx val="0"/>
          <c:order val="0"/>
          <c:tx>
            <c:strRef>
              <c:f>Sheet1!$B$1</c:f>
              <c:strCache>
                <c:ptCount val="1"/>
                <c:pt idx="0">
                  <c:v>Sales</c:v>
                </c:pt>
              </c:strCache>
            </c:strRef>
          </c:tx>
          <c:spPr>
            <a:solidFill>
              <a:schemeClr val="bg1">
                <a:lumMod val="50000"/>
              </a:schemeClr>
            </a:solidFill>
            <a:ln>
              <a:noFill/>
            </a:ln>
          </c:spPr>
          <c:dPt>
            <c:idx val="0"/>
            <c:bubble3D val="0"/>
            <c:spPr>
              <a:solidFill>
                <a:srgbClr val="00B0F0"/>
              </a:solidFill>
              <a:ln w="19050">
                <a:noFill/>
              </a:ln>
              <a:effectLst/>
            </c:spPr>
            <c:extLst>
              <c:ext xmlns:c16="http://schemas.microsoft.com/office/drawing/2014/chart" uri="{C3380CC4-5D6E-409C-BE32-E72D297353CC}">
                <c16:uniqueId val="{00000001-F825-4ECB-9F3E-4446518267FE}"/>
              </c:ext>
            </c:extLst>
          </c:dPt>
          <c:dPt>
            <c:idx val="1"/>
            <c:bubble3D val="0"/>
            <c:spPr>
              <a:solidFill>
                <a:srgbClr val="009A8B"/>
              </a:solidFill>
              <a:ln w="19050">
                <a:solidFill>
                  <a:schemeClr val="bg1"/>
                </a:solidFill>
              </a:ln>
              <a:effectLst/>
            </c:spPr>
            <c:extLst>
              <c:ext xmlns:c16="http://schemas.microsoft.com/office/drawing/2014/chart" uri="{C3380CC4-5D6E-409C-BE32-E72D297353CC}">
                <c16:uniqueId val="{00000002-F825-4ECB-9F3E-4446518267FE}"/>
              </c:ext>
            </c:extLst>
          </c:dPt>
          <c:dLbls>
            <c:dLbl>
              <c:idx val="0"/>
              <c:layout>
                <c:manualLayout>
                  <c:x val="4.7543581616481777E-2"/>
                  <c:y val="0.36869144756724087"/>
                </c:manualLayout>
              </c:layout>
              <c:tx>
                <c:rich>
                  <a:bodyPr/>
                  <a:lstStyle/>
                  <a:p>
                    <a:fld id="{04484F14-1901-469D-A8C0-7BE06C32471E}" type="VALUE">
                      <a:rPr lang="en-US" smtClean="0"/>
                      <a:pPr/>
                      <a:t>[VALUE]</a:t>
                    </a:fld>
                    <a:endParaRPr lang="es-MX"/>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25-4ECB-9F3E-4446518267FE}"/>
                </c:ext>
              </c:extLst>
            </c:dLbl>
            <c:dLbl>
              <c:idx val="1"/>
              <c:layout>
                <c:manualLayout>
                  <c:x val="-5.6969860988058021E-2"/>
                  <c:y val="0.38893782882760686"/>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r>
                      <a:rPr lang="en-US" sz="1200" b="1" dirty="0" smtClean="0">
                        <a:latin typeface="Segoe UI" panose="020B0502040204020203" pitchFamily="34" charset="0"/>
                        <a:cs typeface="Segoe UI" panose="020B0502040204020203" pitchFamily="34" charset="0"/>
                      </a:rPr>
                      <a:t>22,017</a:t>
                    </a:r>
                    <a:r>
                      <a:rPr lang="en-US" sz="1200" b="1" baseline="0" dirty="0" smtClean="0">
                        <a:latin typeface="Segoe UI" panose="020B0502040204020203" pitchFamily="34" charset="0"/>
                        <a:cs typeface="Segoe UI" panose="020B0502040204020203" pitchFamily="34" charset="0"/>
                      </a:rPr>
                      <a:t>, </a:t>
                    </a:r>
                    <a:r>
                      <a:rPr lang="en-US" sz="1200" b="1" baseline="0" dirty="0">
                        <a:latin typeface="Segoe UI" panose="020B0502040204020203" pitchFamily="34" charset="0"/>
                        <a:cs typeface="Segoe UI" panose="020B0502040204020203" pitchFamily="34" charset="0"/>
                      </a:rPr>
                      <a:t>12.3%</a:t>
                    </a:r>
                    <a:endParaRPr lang="en-US" sz="1200" b="1" dirty="0">
                      <a:latin typeface="Segoe UI" panose="020B0502040204020203" pitchFamily="34" charset="0"/>
                      <a:cs typeface="Segoe UI" panose="020B0502040204020203"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extLst>
                <c:ext xmlns:c15="http://schemas.microsoft.com/office/drawing/2012/chart" uri="{CE6537A1-D6FC-4f65-9D91-7224C49458BB}">
                  <c15:layout>
                    <c:manualLayout>
                      <c:w val="0.17940012104271433"/>
                      <c:h val="8.1920936220234483E-2"/>
                    </c:manualLayout>
                  </c15:layout>
                </c:ext>
                <c:ext xmlns:c16="http://schemas.microsoft.com/office/drawing/2014/chart" uri="{C3380CC4-5D6E-409C-BE32-E72D297353CC}">
                  <c16:uniqueId val="{00000002-F825-4ECB-9F3E-4446518267F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Sheet1!$A$2:$A$3</c:f>
              <c:strCache>
                <c:ptCount val="2"/>
                <c:pt idx="0">
                  <c:v>POBLACIÓN TOTAL</c:v>
                </c:pt>
                <c:pt idx="1">
                  <c:v>TASA DE COBERTURA</c:v>
                </c:pt>
              </c:strCache>
            </c:strRef>
          </c:cat>
          <c:val>
            <c:numRef>
              <c:f>Sheet1!$B$2:$B$3</c:f>
              <c:numCache>
                <c:formatCode>General</c:formatCode>
                <c:ptCount val="2"/>
                <c:pt idx="0" formatCode="#,##0">
                  <c:v>271359</c:v>
                </c:pt>
                <c:pt idx="1">
                  <c:v>17017</c:v>
                </c:pt>
              </c:numCache>
            </c:numRef>
          </c:val>
          <c:extLst>
            <c:ext xmlns:c16="http://schemas.microsoft.com/office/drawing/2014/chart" uri="{C3380CC4-5D6E-409C-BE32-E72D297353CC}">
              <c16:uniqueId val="{00000000-F825-4ECB-9F3E-4446518267FE}"/>
            </c:ext>
          </c:extLst>
        </c:ser>
        <c:dLbls>
          <c:showLegendKey val="0"/>
          <c:showVal val="0"/>
          <c:showCatName val="0"/>
          <c:showSerName val="0"/>
          <c:showPercent val="0"/>
          <c:showBubbleSize val="0"/>
          <c:showLeaderLines val="0"/>
        </c:dLbls>
        <c:firstSliceAng val="98"/>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MX" sz="1400" b="1" dirty="0">
                <a:solidFill>
                  <a:schemeClr val="tx1"/>
                </a:solidFill>
                <a:latin typeface="Segoe UI" panose="020B0502040204020203" pitchFamily="34" charset="0"/>
                <a:cs typeface="Segoe UI" panose="020B0502040204020203" pitchFamily="34" charset="0"/>
              </a:rPr>
              <a:t>MATRÍCULA</a:t>
            </a:r>
          </a:p>
        </c:rich>
      </c:tx>
      <c:layout>
        <c:manualLayout>
          <c:xMode val="edge"/>
          <c:yMode val="edge"/>
          <c:x val="0.39795833944669956"/>
          <c:y val="3.988291396754112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31076298886552223"/>
          <c:y val="0.17722590047828085"/>
          <c:w val="0.37904358422588474"/>
          <c:h val="0.65496381466941633"/>
        </c:manualLayout>
      </c:layout>
      <c:doughnutChart>
        <c:varyColors val="1"/>
        <c:ser>
          <c:idx val="0"/>
          <c:order val="0"/>
          <c:tx>
            <c:strRef>
              <c:f>Sheet1!$B$1</c:f>
              <c:strCache>
                <c:ptCount val="1"/>
                <c:pt idx="0">
                  <c:v>Sales</c:v>
                </c:pt>
              </c:strCache>
            </c:strRef>
          </c:tx>
          <c:dPt>
            <c:idx val="0"/>
            <c:bubble3D val="0"/>
            <c:spPr>
              <a:solidFill>
                <a:srgbClr val="00C2B3"/>
              </a:solidFill>
              <a:ln w="19050">
                <a:noFill/>
              </a:ln>
              <a:effectLst/>
            </c:spPr>
            <c:extLst>
              <c:ext xmlns:c16="http://schemas.microsoft.com/office/drawing/2014/chart" uri="{C3380CC4-5D6E-409C-BE32-E72D297353CC}">
                <c16:uniqueId val="{00000001-4677-4F47-B027-4D6C584F397E}"/>
              </c:ext>
            </c:extLst>
          </c:dPt>
          <c:dPt>
            <c:idx val="1"/>
            <c:bubble3D val="0"/>
            <c:spPr>
              <a:solidFill>
                <a:srgbClr val="009A8B"/>
              </a:solidFill>
              <a:ln w="19050">
                <a:noFill/>
              </a:ln>
              <a:effectLst/>
            </c:spPr>
            <c:extLst>
              <c:ext xmlns:c16="http://schemas.microsoft.com/office/drawing/2014/chart" uri="{C3380CC4-5D6E-409C-BE32-E72D297353CC}">
                <c16:uniqueId val="{00000003-4677-4F47-B027-4D6C584F397E}"/>
              </c:ext>
            </c:extLst>
          </c:dPt>
          <c:dLbls>
            <c:dLbl>
              <c:idx val="0"/>
              <c:layout>
                <c:manualLayout>
                  <c:x val="0.10176431750379028"/>
                  <c:y val="7.3715749113631998E-3"/>
                </c:manualLayout>
              </c:layout>
              <c:tx>
                <c:rich>
                  <a:bodyPr/>
                  <a:lstStyle/>
                  <a:p>
                    <a:r>
                      <a:rPr lang="en-US" dirty="0"/>
                      <a:t>11,133</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677-4F47-B027-4D6C584F397E}"/>
                </c:ext>
              </c:extLst>
            </c:dLbl>
            <c:dLbl>
              <c:idx val="1"/>
              <c:layout>
                <c:manualLayout>
                  <c:x val="-0.12406689652923819"/>
                  <c:y val="7.8729194711339545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r>
                      <a:rPr lang="en-US" sz="1200" dirty="0">
                        <a:latin typeface="Segoe UI" panose="020B0502040204020203" pitchFamily="34" charset="0"/>
                        <a:cs typeface="Segoe UI" panose="020B0502040204020203" pitchFamily="34" charset="0"/>
                      </a:rPr>
                      <a:t>10,884</a:t>
                    </a:r>
                    <a:endParaRPr lang="en-US" sz="1200" baseline="0" dirty="0">
                      <a:latin typeface="Segoe UI" panose="020B0502040204020203" pitchFamily="34" charset="0"/>
                      <a:cs typeface="Segoe UI" panose="020B0502040204020203"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extLst>
                <c:ext xmlns:c15="http://schemas.microsoft.com/office/drawing/2012/chart" uri="{CE6537A1-D6FC-4f65-9D91-7224C49458BB}">
                  <c15:layout>
                    <c:manualLayout>
                      <c:w val="0.1335175494367552"/>
                      <c:h val="4.5656228619879904E-2"/>
                    </c:manualLayout>
                  </c15:layout>
                </c:ext>
                <c:ext xmlns:c16="http://schemas.microsoft.com/office/drawing/2014/chart" uri="{C3380CC4-5D6E-409C-BE32-E72D297353CC}">
                  <c16:uniqueId val="{00000003-4677-4F47-B027-4D6C584F397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Sheet1!$A$2:$A$3</c:f>
              <c:strCache>
                <c:ptCount val="2"/>
                <c:pt idx="0">
                  <c:v>ESCOLARIZADA</c:v>
                </c:pt>
                <c:pt idx="1">
                  <c:v>NO ESCOLARIZADA</c:v>
                </c:pt>
              </c:strCache>
            </c:strRef>
          </c:cat>
          <c:val>
            <c:numRef>
              <c:f>Sheet1!$B$2:$B$3</c:f>
              <c:numCache>
                <c:formatCode>#,##0</c:formatCode>
                <c:ptCount val="2"/>
                <c:pt idx="0">
                  <c:v>8604</c:v>
                </c:pt>
                <c:pt idx="1">
                  <c:v>8413</c:v>
                </c:pt>
              </c:numCache>
            </c:numRef>
          </c:val>
          <c:extLst>
            <c:ext xmlns:c16="http://schemas.microsoft.com/office/drawing/2014/chart" uri="{C3380CC4-5D6E-409C-BE32-E72D297353CC}">
              <c16:uniqueId val="{00000004-4677-4F47-B027-4D6C584F397E}"/>
            </c:ext>
          </c:extLst>
        </c:ser>
        <c:dLbls>
          <c:showLegendKey val="0"/>
          <c:showVal val="0"/>
          <c:showCatName val="0"/>
          <c:showSerName val="0"/>
          <c:showPercent val="0"/>
          <c:showBubbleSize val="0"/>
          <c:showLeaderLines val="1"/>
        </c:dLbls>
        <c:firstSliceAng val="37"/>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MX" sz="1400" b="1" dirty="0">
                <a:solidFill>
                  <a:schemeClr val="tx1"/>
                </a:solidFill>
                <a:latin typeface="Segoe UI" panose="020B0502040204020203" pitchFamily="34" charset="0"/>
                <a:cs typeface="Segoe UI" panose="020B0502040204020203" pitchFamily="34" charset="0"/>
              </a:rPr>
              <a:t>MATRÍCULA</a:t>
            </a:r>
          </a:p>
        </c:rich>
      </c:tx>
      <c:layout>
        <c:manualLayout>
          <c:xMode val="edge"/>
          <c:yMode val="edge"/>
          <c:x val="0.39795833944669956"/>
          <c:y val="3.988291396754112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MX"/>
        </a:p>
      </c:txPr>
    </c:title>
    <c:autoTitleDeleted val="0"/>
    <c:plotArea>
      <c:layout>
        <c:manualLayout>
          <c:layoutTarget val="inner"/>
          <c:xMode val="edge"/>
          <c:yMode val="edge"/>
          <c:x val="0.31076298886552223"/>
          <c:y val="0.17722590047828085"/>
          <c:w val="0.37904358422588474"/>
          <c:h val="0.65496381466941633"/>
        </c:manualLayout>
      </c:layout>
      <c:doughnutChart>
        <c:varyColors val="1"/>
        <c:ser>
          <c:idx val="0"/>
          <c:order val="0"/>
          <c:tx>
            <c:strRef>
              <c:f>Sheet1!$B$1</c:f>
              <c:strCache>
                <c:ptCount val="1"/>
                <c:pt idx="0">
                  <c:v>Sales</c:v>
                </c:pt>
              </c:strCache>
            </c:strRef>
          </c:tx>
          <c:dPt>
            <c:idx val="0"/>
            <c:bubble3D val="0"/>
            <c:spPr>
              <a:solidFill>
                <a:srgbClr val="00C2B3"/>
              </a:solidFill>
              <a:ln w="19050">
                <a:noFill/>
              </a:ln>
              <a:effectLst/>
            </c:spPr>
            <c:extLst>
              <c:ext xmlns:c16="http://schemas.microsoft.com/office/drawing/2014/chart" uri="{C3380CC4-5D6E-409C-BE32-E72D297353CC}">
                <c16:uniqueId val="{00000001-4677-4F47-B027-4D6C584F397E}"/>
              </c:ext>
            </c:extLst>
          </c:dPt>
          <c:dPt>
            <c:idx val="1"/>
            <c:bubble3D val="0"/>
            <c:spPr>
              <a:solidFill>
                <a:srgbClr val="009A8B"/>
              </a:solidFill>
              <a:ln w="19050">
                <a:noFill/>
              </a:ln>
              <a:effectLst/>
            </c:spPr>
            <c:extLst>
              <c:ext xmlns:c16="http://schemas.microsoft.com/office/drawing/2014/chart" uri="{C3380CC4-5D6E-409C-BE32-E72D297353CC}">
                <c16:uniqueId val="{00000003-4677-4F47-B027-4D6C584F397E}"/>
              </c:ext>
            </c:extLst>
          </c:dPt>
          <c:dLbls>
            <c:dLbl>
              <c:idx val="0"/>
              <c:layout>
                <c:manualLayout>
                  <c:x val="0.10435230922221679"/>
                  <c:y val="-0.24752611213596798"/>
                </c:manualLayout>
              </c:layout>
              <c:tx>
                <c:rich>
                  <a:bodyPr/>
                  <a:lstStyle/>
                  <a:p>
                    <a:r>
                      <a:rPr lang="en-US" dirty="0"/>
                      <a:t>229,020</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677-4F47-B027-4D6C584F397E}"/>
                </c:ext>
              </c:extLst>
            </c:dLbl>
            <c:dLbl>
              <c:idx val="1"/>
              <c:layout>
                <c:manualLayout>
                  <c:x val="-0.11242103568575669"/>
                  <c:y val="4.7425969986228736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fld id="{E2142D75-3953-4556-AE0D-886351ABAA9C}" type="VALUE">
                      <a:rPr lang="en-US" smtClean="0">
                        <a:latin typeface="Segoe UI" panose="020B0502040204020203" pitchFamily="34" charset="0"/>
                        <a:cs typeface="Segoe UI" panose="020B0502040204020203" pitchFamily="34" charset="0"/>
                      </a:rPr>
                      <a:pPr>
                        <a:defRPr b="1">
                          <a:latin typeface="Segoe UI" panose="020B0502040204020203" pitchFamily="34" charset="0"/>
                          <a:cs typeface="Segoe UI" panose="020B0502040204020203" pitchFamily="34" charset="0"/>
                        </a:defRPr>
                      </a:pPr>
                      <a:t>[VALUE]</a:t>
                    </a:fld>
                    <a:endParaRPr lang="es-MX"/>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extLst>
                <c:ext xmlns:c15="http://schemas.microsoft.com/office/drawing/2012/chart" uri="{CE6537A1-D6FC-4f65-9D91-7224C49458BB}">
                  <c15:layout>
                    <c:manualLayout>
                      <c:w val="9.9873657097210661E-2"/>
                      <c:h val="4.5656228619879904E-2"/>
                    </c:manualLayout>
                  </c15:layout>
                  <c15:dlblFieldTable/>
                  <c15:showDataLabelsRange val="0"/>
                </c:ext>
                <c:ext xmlns:c16="http://schemas.microsoft.com/office/drawing/2014/chart" uri="{C3380CC4-5D6E-409C-BE32-E72D297353CC}">
                  <c16:uniqueId val="{00000003-4677-4F47-B027-4D6C584F39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c:f>
              <c:strCache>
                <c:ptCount val="1"/>
                <c:pt idx="0">
                  <c:v>ESCOLARIZADA</c:v>
                </c:pt>
              </c:strCache>
            </c:strRef>
          </c:cat>
          <c:val>
            <c:numRef>
              <c:f>Sheet1!$B$2</c:f>
              <c:numCache>
                <c:formatCode>#,##0</c:formatCode>
                <c:ptCount val="1"/>
                <c:pt idx="0">
                  <c:v>182729</c:v>
                </c:pt>
              </c:numCache>
            </c:numRef>
          </c:val>
          <c:extLst>
            <c:ext xmlns:c16="http://schemas.microsoft.com/office/drawing/2014/chart" uri="{C3380CC4-5D6E-409C-BE32-E72D297353CC}">
              <c16:uniqueId val="{00000004-4677-4F47-B027-4D6C584F397E}"/>
            </c:ext>
          </c:extLst>
        </c:ser>
        <c:dLbls>
          <c:showLegendKey val="0"/>
          <c:showVal val="0"/>
          <c:showCatName val="0"/>
          <c:showSerName val="0"/>
          <c:showPercent val="0"/>
          <c:showBubbleSize val="0"/>
          <c:showLeaderLines val="1"/>
        </c:dLbls>
        <c:firstSliceAng val="37"/>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dirty="0">
                <a:solidFill>
                  <a:schemeClr val="tx1"/>
                </a:solidFill>
                <a:latin typeface="Segoe UI" panose="020B0502040204020203" pitchFamily="34" charset="0"/>
                <a:cs typeface="Segoe UI" panose="020B0502040204020203" pitchFamily="34" charset="0"/>
              </a:rPr>
              <a:t>TASA DE COBERTURA</a:t>
            </a:r>
          </a:p>
          <a:p>
            <a:pPr>
              <a:defRPr b="1"/>
            </a:pPr>
            <a:r>
              <a:rPr lang="en-US" sz="1600" b="1" dirty="0">
                <a:ln>
                  <a:noFill/>
                </a:ln>
                <a:solidFill>
                  <a:schemeClr val="accent2"/>
                </a:solidFill>
                <a:latin typeface="Segoe UI" panose="020B0502040204020203" pitchFamily="34" charset="0"/>
                <a:cs typeface="Segoe UI" panose="020B0502040204020203" pitchFamily="34" charset="0"/>
              </a:rPr>
              <a:t>NIVEL</a:t>
            </a:r>
            <a:r>
              <a:rPr lang="en-US" sz="1600" b="1" baseline="0" dirty="0">
                <a:ln>
                  <a:noFill/>
                </a:ln>
                <a:solidFill>
                  <a:schemeClr val="accent2"/>
                </a:solidFill>
                <a:latin typeface="Segoe UI" panose="020B0502040204020203" pitchFamily="34" charset="0"/>
                <a:cs typeface="Segoe UI" panose="020B0502040204020203" pitchFamily="34" charset="0"/>
              </a:rPr>
              <a:t> PREESCOLAR</a:t>
            </a:r>
            <a:endParaRPr lang="en-US" sz="1600" b="1" dirty="0">
              <a:ln>
                <a:noFill/>
              </a:ln>
              <a:solidFill>
                <a:schemeClr val="accent2"/>
              </a:solidFill>
              <a:latin typeface="Segoe UI" panose="020B0502040204020203" pitchFamily="34" charset="0"/>
              <a:cs typeface="Segoe UI" panose="020B0502040204020203" pitchFamily="34" charset="0"/>
            </a:endParaRPr>
          </a:p>
        </c:rich>
      </c:tx>
      <c:layout>
        <c:manualLayout>
          <c:xMode val="edge"/>
          <c:yMode val="edge"/>
          <c:x val="0.31487717908082408"/>
          <c:y val="3.32426715019643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903174212598425"/>
          <c:y val="0.19064173228346457"/>
          <c:w val="0.42769865485564307"/>
          <c:h val="0.64154798228346455"/>
        </c:manualLayout>
      </c:layout>
      <c:doughnutChart>
        <c:varyColors val="1"/>
        <c:ser>
          <c:idx val="0"/>
          <c:order val="0"/>
          <c:tx>
            <c:strRef>
              <c:f>Sheet1!$B$1</c:f>
              <c:strCache>
                <c:ptCount val="1"/>
                <c:pt idx="0">
                  <c:v>Sales</c:v>
                </c:pt>
              </c:strCache>
            </c:strRef>
          </c:tx>
          <c:spPr>
            <a:solidFill>
              <a:schemeClr val="bg1">
                <a:lumMod val="50000"/>
              </a:schemeClr>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F825-4ECB-9F3E-4446518267FE}"/>
              </c:ext>
            </c:extLst>
          </c:dPt>
          <c:dPt>
            <c:idx val="1"/>
            <c:bubble3D val="0"/>
            <c:spPr>
              <a:solidFill>
                <a:srgbClr val="009A8B"/>
              </a:solidFill>
              <a:ln w="19050">
                <a:solidFill>
                  <a:schemeClr val="bg1"/>
                </a:solidFill>
              </a:ln>
              <a:effectLst/>
            </c:spPr>
            <c:extLst>
              <c:ext xmlns:c16="http://schemas.microsoft.com/office/drawing/2014/chart" uri="{C3380CC4-5D6E-409C-BE32-E72D297353CC}">
                <c16:uniqueId val="{00000002-F825-4ECB-9F3E-4446518267FE}"/>
              </c:ext>
            </c:extLst>
          </c:dPt>
          <c:dLbls>
            <c:dLbl>
              <c:idx val="0"/>
              <c:layout>
                <c:manualLayout>
                  <c:x val="5.3486529318541996E-2"/>
                  <c:y val="0.35156231037756724"/>
                </c:manualLayout>
              </c:layout>
              <c:tx>
                <c:rich>
                  <a:bodyPr/>
                  <a:lstStyle/>
                  <a:p>
                    <a:r>
                      <a:rPr lang="en-US" dirty="0"/>
                      <a:t>274,488</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825-4ECB-9F3E-4446518267FE}"/>
                </c:ext>
              </c:extLst>
            </c:dLbl>
            <c:dLbl>
              <c:idx val="1"/>
              <c:layout>
                <c:manualLayout>
                  <c:x val="-2.2302666059373397E-2"/>
                  <c:y val="0.40803963421163469"/>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r>
                      <a:rPr lang="en-US" sz="1200" b="1" baseline="0" dirty="0" smtClean="0">
                        <a:latin typeface="Segoe UI" panose="020B0502040204020203" pitchFamily="34" charset="0"/>
                        <a:cs typeface="Segoe UI" panose="020B0502040204020203" pitchFamily="34" charset="0"/>
                      </a:rPr>
                      <a:t>229,020, </a:t>
                    </a:r>
                    <a:r>
                      <a:rPr lang="en-US" sz="1200" b="1" baseline="0" dirty="0">
                        <a:latin typeface="Segoe UI" panose="020B0502040204020203" pitchFamily="34" charset="0"/>
                        <a:cs typeface="Segoe UI" panose="020B0502040204020203" pitchFamily="34" charset="0"/>
                      </a:rPr>
                      <a:t>83.4%</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extLst>
                <c:ext xmlns:c15="http://schemas.microsoft.com/office/drawing/2012/chart" uri="{CE6537A1-D6FC-4f65-9D91-7224C49458BB}">
                  <c15:layout>
                    <c:manualLayout>
                      <c:w val="0.18930503387948136"/>
                      <c:h val="8.1920936220234483E-2"/>
                    </c:manualLayout>
                  </c15:layout>
                </c:ext>
                <c:ext xmlns:c16="http://schemas.microsoft.com/office/drawing/2014/chart" uri="{C3380CC4-5D6E-409C-BE32-E72D297353CC}">
                  <c16:uniqueId val="{00000002-F825-4ECB-9F3E-4446518267F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Sheet1!$A$2:$A$3</c:f>
              <c:strCache>
                <c:ptCount val="2"/>
                <c:pt idx="0">
                  <c:v>POBLACIÓN TOTAL</c:v>
                </c:pt>
                <c:pt idx="1">
                  <c:v>TASA DE COBERTURA</c:v>
                </c:pt>
              </c:strCache>
            </c:strRef>
          </c:cat>
          <c:val>
            <c:numRef>
              <c:f>Sheet1!$B$2:$B$3</c:f>
              <c:numCache>
                <c:formatCode>#,##0</c:formatCode>
                <c:ptCount val="2"/>
                <c:pt idx="0">
                  <c:v>16.599999999999994</c:v>
                </c:pt>
                <c:pt idx="1">
                  <c:v>83.4</c:v>
                </c:pt>
              </c:numCache>
            </c:numRef>
          </c:val>
          <c:extLst>
            <c:ext xmlns:c16="http://schemas.microsoft.com/office/drawing/2014/chart" uri="{C3380CC4-5D6E-409C-BE32-E72D297353CC}">
              <c16:uniqueId val="{00000000-F825-4ECB-9F3E-4446518267FE}"/>
            </c:ext>
          </c:extLst>
        </c:ser>
        <c:dLbls>
          <c:showLegendKey val="0"/>
          <c:showVal val="0"/>
          <c:showCatName val="0"/>
          <c:showSerName val="0"/>
          <c:showPercent val="0"/>
          <c:showBubbleSize val="0"/>
          <c:showLeaderLines val="0"/>
        </c:dLbls>
        <c:firstSliceAng val="234"/>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dirty="0">
                <a:solidFill>
                  <a:schemeClr val="tx1"/>
                </a:solidFill>
                <a:latin typeface="Segoe UI" panose="020B0502040204020203" pitchFamily="34" charset="0"/>
                <a:cs typeface="Segoe UI" panose="020B0502040204020203" pitchFamily="34" charset="0"/>
              </a:rPr>
              <a:t>TASA DE ATENCIÓN</a:t>
            </a:r>
          </a:p>
          <a:p>
            <a:pPr>
              <a:defRPr b="1"/>
            </a:pPr>
            <a:r>
              <a:rPr lang="en-US" sz="1600" b="1" dirty="0">
                <a:ln>
                  <a:noFill/>
                </a:ln>
                <a:solidFill>
                  <a:srgbClr val="005DAA"/>
                </a:solidFill>
                <a:latin typeface="Segoe UI" panose="020B0502040204020203" pitchFamily="34" charset="0"/>
                <a:cs typeface="Segoe UI" panose="020B0502040204020203" pitchFamily="34" charset="0"/>
              </a:rPr>
              <a:t>NN 3 AÑOS</a:t>
            </a:r>
          </a:p>
        </c:rich>
      </c:tx>
      <c:layout>
        <c:manualLayout>
          <c:xMode val="edge"/>
          <c:yMode val="edge"/>
          <c:x val="0.31487717908082408"/>
          <c:y val="3.32426715019643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903174212598425"/>
          <c:y val="0.19064173228346457"/>
          <c:w val="0.42769865485564307"/>
          <c:h val="0.64154798228346455"/>
        </c:manualLayout>
      </c:layout>
      <c:doughnutChart>
        <c:varyColors val="1"/>
        <c:ser>
          <c:idx val="0"/>
          <c:order val="0"/>
          <c:tx>
            <c:strRef>
              <c:f>Sheet1!$B$1</c:f>
              <c:strCache>
                <c:ptCount val="1"/>
                <c:pt idx="0">
                  <c:v>Sales</c:v>
                </c:pt>
              </c:strCache>
            </c:strRef>
          </c:tx>
          <c:spPr>
            <a:solidFill>
              <a:schemeClr val="bg1">
                <a:lumMod val="50000"/>
              </a:schemeClr>
            </a:solidFill>
            <a:ln>
              <a:noFill/>
            </a:ln>
          </c:spPr>
          <c:dPt>
            <c:idx val="0"/>
            <c:bubble3D val="0"/>
            <c:spPr>
              <a:solidFill>
                <a:srgbClr val="005DAA"/>
              </a:solidFill>
              <a:ln w="19050">
                <a:noFill/>
              </a:ln>
              <a:effectLst/>
            </c:spPr>
            <c:extLst>
              <c:ext xmlns:c16="http://schemas.microsoft.com/office/drawing/2014/chart" uri="{C3380CC4-5D6E-409C-BE32-E72D297353CC}">
                <c16:uniqueId val="{00000001-F825-4ECB-9F3E-4446518267FE}"/>
              </c:ext>
            </c:extLst>
          </c:dPt>
          <c:dPt>
            <c:idx val="1"/>
            <c:bubble3D val="0"/>
            <c:spPr>
              <a:solidFill>
                <a:srgbClr val="009A8B"/>
              </a:solidFill>
              <a:ln w="19050">
                <a:solidFill>
                  <a:schemeClr val="bg1"/>
                </a:solidFill>
              </a:ln>
              <a:effectLst/>
            </c:spPr>
            <c:extLst>
              <c:ext xmlns:c16="http://schemas.microsoft.com/office/drawing/2014/chart" uri="{C3380CC4-5D6E-409C-BE32-E72D297353CC}">
                <c16:uniqueId val="{00000002-F825-4ECB-9F3E-4446518267FE}"/>
              </c:ext>
            </c:extLst>
          </c:dPt>
          <c:dLbls>
            <c:dLbl>
              <c:idx val="0"/>
              <c:layout>
                <c:manualLayout>
                  <c:x val="4.2756919333581118E-2"/>
                  <c:y val="0.37819560382638856"/>
                </c:manualLayout>
              </c:layout>
              <c:tx>
                <c:rich>
                  <a:bodyPr/>
                  <a:lstStyle/>
                  <a:p>
                    <a:r>
                      <a:rPr lang="en-US" dirty="0"/>
                      <a:t>91,087</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825-4ECB-9F3E-4446518267FE}"/>
                </c:ext>
              </c:extLst>
            </c:dLbl>
            <c:dLbl>
              <c:idx val="1"/>
              <c:layout>
                <c:manualLayout>
                  <c:x val="-2.6594572674123969E-2"/>
                  <c:y val="0.35144393950673841"/>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r>
                      <a:rPr lang="en-US" sz="1200" b="1" baseline="0" dirty="0">
                        <a:latin typeface="Segoe UI" panose="020B0502040204020203" pitchFamily="34" charset="0"/>
                        <a:cs typeface="Segoe UI" panose="020B0502040204020203" pitchFamily="34" charset="0"/>
                      </a:rPr>
                      <a:t>36,264, 39.8%</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extLst>
                <c:ext xmlns:c15="http://schemas.microsoft.com/office/drawing/2012/chart" uri="{CE6537A1-D6FC-4f65-9D91-7224C49458BB}">
                  <c15:layout>
                    <c:manualLayout>
                      <c:w val="0.18930503387948136"/>
                      <c:h val="8.1920936220234483E-2"/>
                    </c:manualLayout>
                  </c15:layout>
                </c:ext>
                <c:ext xmlns:c16="http://schemas.microsoft.com/office/drawing/2014/chart" uri="{C3380CC4-5D6E-409C-BE32-E72D297353CC}">
                  <c16:uniqueId val="{00000002-F825-4ECB-9F3E-4446518267F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Sheet1!$A$2:$A$3</c:f>
              <c:strCache>
                <c:ptCount val="2"/>
                <c:pt idx="0">
                  <c:v>POBLACIÓN TOTAL</c:v>
                </c:pt>
                <c:pt idx="1">
                  <c:v>TASA DE COBERTURA</c:v>
                </c:pt>
              </c:strCache>
            </c:strRef>
          </c:cat>
          <c:val>
            <c:numRef>
              <c:f>Sheet1!$B$2:$B$3</c:f>
              <c:numCache>
                <c:formatCode>#,##0</c:formatCode>
                <c:ptCount val="2"/>
                <c:pt idx="0">
                  <c:v>60.2</c:v>
                </c:pt>
                <c:pt idx="1">
                  <c:v>39.799999999999997</c:v>
                </c:pt>
              </c:numCache>
            </c:numRef>
          </c:val>
          <c:extLst>
            <c:ext xmlns:c16="http://schemas.microsoft.com/office/drawing/2014/chart" uri="{C3380CC4-5D6E-409C-BE32-E72D297353CC}">
              <c16:uniqueId val="{00000000-F825-4ECB-9F3E-4446518267FE}"/>
            </c:ext>
          </c:extLst>
        </c:ser>
        <c:dLbls>
          <c:showLegendKey val="0"/>
          <c:showVal val="0"/>
          <c:showCatName val="0"/>
          <c:showSerName val="0"/>
          <c:showPercent val="0"/>
          <c:showBubbleSize val="0"/>
          <c:showLeaderLines val="0"/>
        </c:dLbls>
        <c:firstSliceAng val="164"/>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dirty="0">
                <a:solidFill>
                  <a:schemeClr val="tx1"/>
                </a:solidFill>
                <a:latin typeface="Segoe UI" panose="020B0502040204020203" pitchFamily="34" charset="0"/>
                <a:cs typeface="Segoe UI" panose="020B0502040204020203" pitchFamily="34" charset="0"/>
              </a:rPr>
              <a:t>TASA DE ATENCIÓN</a:t>
            </a:r>
          </a:p>
          <a:p>
            <a:pPr>
              <a:defRPr b="1"/>
            </a:pPr>
            <a:r>
              <a:rPr lang="en-US" sz="1600" b="1" dirty="0">
                <a:ln>
                  <a:noFill/>
                </a:ln>
                <a:solidFill>
                  <a:srgbClr val="C00000"/>
                </a:solidFill>
                <a:latin typeface="Segoe UI" panose="020B0502040204020203" pitchFamily="34" charset="0"/>
                <a:cs typeface="Segoe UI" panose="020B0502040204020203" pitchFamily="34" charset="0"/>
              </a:rPr>
              <a:t>NN 4 AÑOS</a:t>
            </a:r>
          </a:p>
        </c:rich>
      </c:tx>
      <c:layout>
        <c:manualLayout>
          <c:xMode val="edge"/>
          <c:yMode val="edge"/>
          <c:x val="0.31487717908082408"/>
          <c:y val="3.32426715019643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903174212598425"/>
          <c:y val="0.19064173228346457"/>
          <c:w val="0.42769865485564307"/>
          <c:h val="0.64154798228346455"/>
        </c:manualLayout>
      </c:layout>
      <c:doughnutChart>
        <c:varyColors val="1"/>
        <c:ser>
          <c:idx val="0"/>
          <c:order val="0"/>
          <c:tx>
            <c:strRef>
              <c:f>Sheet1!$B$1</c:f>
              <c:strCache>
                <c:ptCount val="1"/>
                <c:pt idx="0">
                  <c:v>Sales</c:v>
                </c:pt>
              </c:strCache>
            </c:strRef>
          </c:tx>
          <c:spPr>
            <a:solidFill>
              <a:schemeClr val="bg1">
                <a:lumMod val="50000"/>
              </a:schemeClr>
            </a:solidFill>
            <a:ln>
              <a:noFill/>
            </a:ln>
          </c:spPr>
          <c:dPt>
            <c:idx val="0"/>
            <c:bubble3D val="0"/>
            <c:spPr>
              <a:solidFill>
                <a:srgbClr val="C00000"/>
              </a:solidFill>
              <a:ln w="19050">
                <a:noFill/>
              </a:ln>
              <a:effectLst/>
            </c:spPr>
            <c:extLst>
              <c:ext xmlns:c16="http://schemas.microsoft.com/office/drawing/2014/chart" uri="{C3380CC4-5D6E-409C-BE32-E72D297353CC}">
                <c16:uniqueId val="{00000001-F825-4ECB-9F3E-4446518267FE}"/>
              </c:ext>
            </c:extLst>
          </c:dPt>
          <c:dPt>
            <c:idx val="1"/>
            <c:bubble3D val="0"/>
            <c:spPr>
              <a:solidFill>
                <a:srgbClr val="009A8B"/>
              </a:solidFill>
              <a:ln w="19050">
                <a:solidFill>
                  <a:schemeClr val="bg1"/>
                </a:solidFill>
              </a:ln>
              <a:effectLst/>
            </c:spPr>
            <c:extLst>
              <c:ext xmlns:c16="http://schemas.microsoft.com/office/drawing/2014/chart" uri="{C3380CC4-5D6E-409C-BE32-E72D297353CC}">
                <c16:uniqueId val="{00000002-F825-4ECB-9F3E-4446518267FE}"/>
              </c:ext>
            </c:extLst>
          </c:dPt>
          <c:dLbls>
            <c:dLbl>
              <c:idx val="0"/>
              <c:layout>
                <c:manualLayout>
                  <c:x val="1.0568078131864419E-2"/>
                  <c:y val="0.2184707238073467"/>
                </c:manualLayout>
              </c:layout>
              <c:tx>
                <c:rich>
                  <a:bodyPr/>
                  <a:lstStyle/>
                  <a:p>
                    <a:r>
                      <a:rPr lang="en-US" dirty="0"/>
                      <a:t>91,469</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825-4ECB-9F3E-4446518267FE}"/>
                </c:ext>
              </c:extLst>
            </c:dLbl>
            <c:dLbl>
              <c:idx val="1"/>
              <c:layout>
                <c:manualLayout>
                  <c:x val="-9.427190699874962E-3"/>
                  <c:y val="0.5112437912409967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r>
                      <a:rPr lang="en-US" sz="1200" b="1" baseline="0" dirty="0">
                        <a:latin typeface="Segoe UI" panose="020B0502040204020203" pitchFamily="34" charset="0"/>
                        <a:cs typeface="Segoe UI" panose="020B0502040204020203" pitchFamily="34" charset="0"/>
                      </a:rPr>
                      <a:t>84,133, 92.0%</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extLst>
                <c:ext xmlns:c15="http://schemas.microsoft.com/office/drawing/2012/chart" uri="{CE6537A1-D6FC-4f65-9D91-7224C49458BB}">
                  <c15:layout>
                    <c:manualLayout>
                      <c:w val="0.18930503387948136"/>
                      <c:h val="8.1920936220234483E-2"/>
                    </c:manualLayout>
                  </c15:layout>
                </c:ext>
                <c:ext xmlns:c16="http://schemas.microsoft.com/office/drawing/2014/chart" uri="{C3380CC4-5D6E-409C-BE32-E72D297353CC}">
                  <c16:uniqueId val="{00000002-F825-4ECB-9F3E-4446518267F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Sheet1!$A$2:$A$3</c:f>
              <c:strCache>
                <c:ptCount val="2"/>
                <c:pt idx="0">
                  <c:v>POBLACIÓN TOTAL</c:v>
                </c:pt>
                <c:pt idx="1">
                  <c:v>TASA DE COBERTURA</c:v>
                </c:pt>
              </c:strCache>
            </c:strRef>
          </c:cat>
          <c:val>
            <c:numRef>
              <c:f>Sheet1!$B$2:$B$3</c:f>
              <c:numCache>
                <c:formatCode>#,##0</c:formatCode>
                <c:ptCount val="2"/>
                <c:pt idx="0">
                  <c:v>8</c:v>
                </c:pt>
                <c:pt idx="1">
                  <c:v>92</c:v>
                </c:pt>
              </c:numCache>
            </c:numRef>
          </c:val>
          <c:extLst>
            <c:ext xmlns:c16="http://schemas.microsoft.com/office/drawing/2014/chart" uri="{C3380CC4-5D6E-409C-BE32-E72D297353CC}">
              <c16:uniqueId val="{00000000-F825-4ECB-9F3E-4446518267FE}"/>
            </c:ext>
          </c:extLst>
        </c:ser>
        <c:dLbls>
          <c:showLegendKey val="0"/>
          <c:showVal val="0"/>
          <c:showCatName val="0"/>
          <c:showSerName val="0"/>
          <c:showPercent val="0"/>
          <c:showBubbleSize val="0"/>
          <c:showLeaderLines val="0"/>
        </c:dLbls>
        <c:firstSliceAng val="222"/>
        <c:holeSize val="75"/>
      </c:doughnutChart>
      <c:spPr>
        <a:noFill/>
        <a:ln>
          <a:noFill/>
        </a:ln>
        <a:effectLst/>
      </c:spPr>
    </c:plotArea>
    <c:legend>
      <c:legendPos val="b"/>
      <c:layout>
        <c:manualLayout>
          <c:xMode val="edge"/>
          <c:yMode val="edge"/>
          <c:x val="0.21406137001115205"/>
          <c:y val="0.91189722478827029"/>
          <c:w val="0.57187709100740103"/>
          <c:h val="6.81277937449472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dirty="0">
                <a:solidFill>
                  <a:schemeClr val="tx1"/>
                </a:solidFill>
                <a:latin typeface="Segoe UI" panose="020B0502040204020203" pitchFamily="34" charset="0"/>
                <a:cs typeface="Segoe UI" panose="020B0502040204020203" pitchFamily="34" charset="0"/>
              </a:rPr>
              <a:t>TASA DE ATENCIÓN</a:t>
            </a:r>
          </a:p>
          <a:p>
            <a:pPr>
              <a:defRPr b="1"/>
            </a:pPr>
            <a:r>
              <a:rPr lang="en-US" sz="1600" b="1" dirty="0">
                <a:ln>
                  <a:noFill/>
                </a:ln>
                <a:solidFill>
                  <a:schemeClr val="accent6"/>
                </a:solidFill>
                <a:latin typeface="Segoe UI" panose="020B0502040204020203" pitchFamily="34" charset="0"/>
                <a:cs typeface="Segoe UI" panose="020B0502040204020203" pitchFamily="34" charset="0"/>
              </a:rPr>
              <a:t>NN 5 AÑOS</a:t>
            </a:r>
          </a:p>
        </c:rich>
      </c:tx>
      <c:layout>
        <c:manualLayout>
          <c:xMode val="edge"/>
          <c:yMode val="edge"/>
          <c:x val="0.31487717908082408"/>
          <c:y val="3.32426715019643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903174212598425"/>
          <c:y val="0.19064173228346457"/>
          <c:w val="0.42769865485564307"/>
          <c:h val="0.64154798228346455"/>
        </c:manualLayout>
      </c:layout>
      <c:doughnutChart>
        <c:varyColors val="1"/>
        <c:ser>
          <c:idx val="0"/>
          <c:order val="0"/>
          <c:tx>
            <c:strRef>
              <c:f>Sheet1!$B$1</c:f>
              <c:strCache>
                <c:ptCount val="1"/>
                <c:pt idx="0">
                  <c:v>Sales</c:v>
                </c:pt>
              </c:strCache>
            </c:strRef>
          </c:tx>
          <c:spPr>
            <a:solidFill>
              <a:schemeClr val="bg1">
                <a:lumMod val="50000"/>
              </a:schemeClr>
            </a:solidFill>
            <a:ln>
              <a:noFill/>
            </a:ln>
          </c:spPr>
          <c:dPt>
            <c:idx val="0"/>
            <c:bubble3D val="0"/>
            <c:spPr>
              <a:solidFill>
                <a:srgbClr val="005DAA"/>
              </a:solidFill>
              <a:ln w="19050">
                <a:noFill/>
              </a:ln>
              <a:effectLst/>
            </c:spPr>
            <c:extLst>
              <c:ext xmlns:c16="http://schemas.microsoft.com/office/drawing/2014/chart" uri="{C3380CC4-5D6E-409C-BE32-E72D297353CC}">
                <c16:uniqueId val="{00000001-F825-4ECB-9F3E-4446518267FE}"/>
              </c:ext>
            </c:extLst>
          </c:dPt>
          <c:dPt>
            <c:idx val="1"/>
            <c:bubble3D val="0"/>
            <c:spPr>
              <a:solidFill>
                <a:srgbClr val="009A8B"/>
              </a:solidFill>
              <a:ln w="19050">
                <a:solidFill>
                  <a:schemeClr val="bg1"/>
                </a:solidFill>
              </a:ln>
              <a:effectLst/>
            </c:spPr>
            <c:extLst>
              <c:ext xmlns:c16="http://schemas.microsoft.com/office/drawing/2014/chart" uri="{C3380CC4-5D6E-409C-BE32-E72D297353CC}">
                <c16:uniqueId val="{00000002-F825-4ECB-9F3E-4446518267FE}"/>
              </c:ext>
            </c:extLst>
          </c:dPt>
          <c:dLbls>
            <c:dLbl>
              <c:idx val="0"/>
              <c:layout>
                <c:manualLayout>
                  <c:x val="-0.19114866006556047"/>
                  <c:y val="0.10327799407146732"/>
                </c:manualLayout>
              </c:layout>
              <c:tx>
                <c:rich>
                  <a:bodyPr/>
                  <a:lstStyle/>
                  <a:p>
                    <a:r>
                      <a:rPr lang="en-US" dirty="0"/>
                      <a:t>91,932</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825-4ECB-9F3E-4446518267FE}"/>
                </c:ext>
              </c:extLst>
            </c:dLbl>
            <c:dLbl>
              <c:idx val="1"/>
              <c:layout>
                <c:manualLayout>
                  <c:x val="0.18155993376364435"/>
                  <c:y val="0.65106879257790495"/>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r>
                      <a:rPr lang="en-US" sz="1200" b="1" baseline="0" dirty="0">
                        <a:latin typeface="Segoe UI" panose="020B0502040204020203" pitchFamily="34" charset="0"/>
                        <a:cs typeface="Segoe UI" panose="020B0502040204020203" pitchFamily="34" charset="0"/>
                      </a:rPr>
                      <a:t>92,168, 100.3%</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extLst>
                <c:ext xmlns:c15="http://schemas.microsoft.com/office/drawing/2012/chart" uri="{CE6537A1-D6FC-4f65-9D91-7224C49458BB}">
                  <c15:layout>
                    <c:manualLayout>
                      <c:w val="0.21505609813794735"/>
                      <c:h val="8.1921016511602787E-2"/>
                    </c:manualLayout>
                  </c15:layout>
                </c:ext>
                <c:ext xmlns:c16="http://schemas.microsoft.com/office/drawing/2014/chart" uri="{C3380CC4-5D6E-409C-BE32-E72D297353CC}">
                  <c16:uniqueId val="{00000002-F825-4ECB-9F3E-4446518267F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s-MX"/>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Sheet1!$A$2:$A$3</c:f>
              <c:strCache>
                <c:ptCount val="2"/>
                <c:pt idx="0">
                  <c:v>POBLACIÓN TOTAL</c:v>
                </c:pt>
                <c:pt idx="1">
                  <c:v>TASA DE COBERTURA</c:v>
                </c:pt>
              </c:strCache>
            </c:strRef>
          </c:cat>
          <c:val>
            <c:numRef>
              <c:f>Sheet1!$B$2:$B$3</c:f>
              <c:numCache>
                <c:formatCode>#,##0</c:formatCode>
                <c:ptCount val="2"/>
                <c:pt idx="0">
                  <c:v>-0.29999999999999716</c:v>
                </c:pt>
                <c:pt idx="1">
                  <c:v>100.3</c:v>
                </c:pt>
              </c:numCache>
            </c:numRef>
          </c:val>
          <c:extLst>
            <c:ext xmlns:c16="http://schemas.microsoft.com/office/drawing/2014/chart" uri="{C3380CC4-5D6E-409C-BE32-E72D297353CC}">
              <c16:uniqueId val="{00000000-F825-4ECB-9F3E-4446518267FE}"/>
            </c:ext>
          </c:extLst>
        </c:ser>
        <c:dLbls>
          <c:showLegendKey val="0"/>
          <c:showVal val="0"/>
          <c:showCatName val="0"/>
          <c:showSerName val="0"/>
          <c:showPercent val="0"/>
          <c:showBubbleSize val="0"/>
          <c:showLeaderLines val="0"/>
        </c:dLbls>
        <c:firstSliceAng val="164"/>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43AE7-A3E6-4624-B027-8DC760B3F099}"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939FE89E-E4A2-4FB9-8224-74F875773DC7}">
      <dgm:prSet phldrT="[Text]"/>
      <dgm:spPr>
        <a:solidFill>
          <a:srgbClr val="009A8B">
            <a:alpha val="50000"/>
          </a:srgbClr>
        </a:solidFill>
        <a:ln w="19050">
          <a:solidFill>
            <a:srgbClr val="009A8B"/>
          </a:solidFill>
        </a:ln>
      </dgm:spPr>
      <dgm:t>
        <a:bodyPr/>
        <a:lstStyle/>
        <a:p>
          <a:r>
            <a:rPr lang="es-MX" dirty="0"/>
            <a:t>Art. 3º Constitucional</a:t>
          </a:r>
          <a:endParaRPr lang="en-US" dirty="0"/>
        </a:p>
      </dgm:t>
    </dgm:pt>
    <dgm:pt modelId="{88CBB03D-ECBF-47A1-8E29-A40BBFC4652E}" type="parTrans" cxnId="{D8B50D0E-88FC-4C3F-B8DC-A0A17A436779}">
      <dgm:prSet/>
      <dgm:spPr/>
      <dgm:t>
        <a:bodyPr/>
        <a:lstStyle/>
        <a:p>
          <a:endParaRPr lang="en-US"/>
        </a:p>
      </dgm:t>
    </dgm:pt>
    <dgm:pt modelId="{BC617C87-D71D-40A3-B53F-6405FCFB291E}" type="sibTrans" cxnId="{D8B50D0E-88FC-4C3F-B8DC-A0A17A436779}">
      <dgm:prSet/>
      <dgm:spPr/>
      <dgm:t>
        <a:bodyPr/>
        <a:lstStyle/>
        <a:p>
          <a:endParaRPr lang="en-US"/>
        </a:p>
      </dgm:t>
    </dgm:pt>
    <dgm:pt modelId="{ED3DA298-7EE2-4B8F-B2B7-D640F67979FF}">
      <dgm:prSet phldrT="[Text]"/>
      <dgm:spPr>
        <a:ln w="19050">
          <a:solidFill>
            <a:schemeClr val="bg1"/>
          </a:solidFill>
        </a:ln>
      </dgm:spPr>
      <dgm:t>
        <a:bodyPr/>
        <a:lstStyle/>
        <a:p>
          <a:r>
            <a:rPr lang="es-MX" dirty="0"/>
            <a:t>Ley General de Educación</a:t>
          </a:r>
          <a:endParaRPr lang="en-US" dirty="0"/>
        </a:p>
      </dgm:t>
    </dgm:pt>
    <dgm:pt modelId="{5F33CF44-017E-429E-A6AA-4DE030D4592A}" type="parTrans" cxnId="{C3277A38-3F16-42BE-A827-DF5CBF253477}">
      <dgm:prSet/>
      <dgm:spPr/>
      <dgm:t>
        <a:bodyPr/>
        <a:lstStyle/>
        <a:p>
          <a:endParaRPr lang="en-US"/>
        </a:p>
      </dgm:t>
    </dgm:pt>
    <dgm:pt modelId="{7496F96F-FB08-4098-BE82-91B68C3942FD}" type="sibTrans" cxnId="{C3277A38-3F16-42BE-A827-DF5CBF253477}">
      <dgm:prSet/>
      <dgm:spPr/>
      <dgm:t>
        <a:bodyPr/>
        <a:lstStyle/>
        <a:p>
          <a:endParaRPr lang="en-US"/>
        </a:p>
      </dgm:t>
    </dgm:pt>
    <dgm:pt modelId="{81C860B2-A6A4-401F-A240-0C4FD04DD66B}">
      <dgm:prSet phldrT="[Text]"/>
      <dgm:spPr>
        <a:ln w="19050">
          <a:solidFill>
            <a:srgbClr val="00B050"/>
          </a:solidFill>
        </a:ln>
      </dgm:spPr>
      <dgm:t>
        <a:bodyPr/>
        <a:lstStyle/>
        <a:p>
          <a:r>
            <a:rPr lang="es-MX" dirty="0"/>
            <a:t>Estrategia Nacional de Atención a la Primera Infancia</a:t>
          </a:r>
          <a:endParaRPr lang="en-US" dirty="0"/>
        </a:p>
      </dgm:t>
    </dgm:pt>
    <dgm:pt modelId="{E86CAB74-ED02-479A-9853-61CC18CCE982}" type="parTrans" cxnId="{D247425E-8162-4978-A715-E42662CA77BC}">
      <dgm:prSet/>
      <dgm:spPr/>
      <dgm:t>
        <a:bodyPr/>
        <a:lstStyle/>
        <a:p>
          <a:endParaRPr lang="en-US"/>
        </a:p>
      </dgm:t>
    </dgm:pt>
    <dgm:pt modelId="{15D1B1DC-B892-4E0A-9A73-33FAACE1ACB1}" type="sibTrans" cxnId="{D247425E-8162-4978-A715-E42662CA77BC}">
      <dgm:prSet/>
      <dgm:spPr/>
      <dgm:t>
        <a:bodyPr/>
        <a:lstStyle/>
        <a:p>
          <a:endParaRPr lang="en-US"/>
        </a:p>
      </dgm:t>
    </dgm:pt>
    <dgm:pt modelId="{3B32489C-D347-4740-A954-7A41D1CF7F79}">
      <dgm:prSet phldrT="[Text]"/>
      <dgm:spPr>
        <a:solidFill>
          <a:schemeClr val="accent6">
            <a:lumMod val="40000"/>
            <a:lumOff val="60000"/>
            <a:alpha val="50000"/>
          </a:schemeClr>
        </a:solidFill>
        <a:ln w="19050">
          <a:solidFill>
            <a:schemeClr val="bg1"/>
          </a:solidFill>
        </a:ln>
      </dgm:spPr>
      <dgm:t>
        <a:bodyPr/>
        <a:lstStyle/>
        <a:p>
          <a:r>
            <a:rPr lang="es-MX" dirty="0"/>
            <a:t>Política Nacional de Educación Inicial</a:t>
          </a:r>
          <a:endParaRPr lang="en-US" dirty="0"/>
        </a:p>
      </dgm:t>
    </dgm:pt>
    <dgm:pt modelId="{7CC13374-D351-43A4-9DE4-EAE4CB5B8F9E}" type="parTrans" cxnId="{6B87C25F-F22D-414D-897C-D23EC62CA904}">
      <dgm:prSet/>
      <dgm:spPr/>
      <dgm:t>
        <a:bodyPr/>
        <a:lstStyle/>
        <a:p>
          <a:endParaRPr lang="en-US"/>
        </a:p>
      </dgm:t>
    </dgm:pt>
    <dgm:pt modelId="{899A8A6C-8771-4B82-A84E-C7355F2C3D9D}" type="sibTrans" cxnId="{6B87C25F-F22D-414D-897C-D23EC62CA904}">
      <dgm:prSet/>
      <dgm:spPr/>
      <dgm:t>
        <a:bodyPr/>
        <a:lstStyle/>
        <a:p>
          <a:endParaRPr lang="en-US"/>
        </a:p>
      </dgm:t>
    </dgm:pt>
    <dgm:pt modelId="{C8D63B57-EC0D-47B6-BC59-73A8E8443208}" type="pres">
      <dgm:prSet presAssocID="{B0C43AE7-A3E6-4624-B027-8DC760B3F099}" presName="Name0" presStyleCnt="0">
        <dgm:presLayoutVars>
          <dgm:dir/>
          <dgm:resizeHandles val="exact"/>
        </dgm:presLayoutVars>
      </dgm:prSet>
      <dgm:spPr/>
      <dgm:t>
        <a:bodyPr/>
        <a:lstStyle/>
        <a:p>
          <a:endParaRPr lang="en-US"/>
        </a:p>
      </dgm:t>
    </dgm:pt>
    <dgm:pt modelId="{C530C17B-6E83-438B-AB11-49F62BCCB410}" type="pres">
      <dgm:prSet presAssocID="{939FE89E-E4A2-4FB9-8224-74F875773DC7}" presName="Name5" presStyleLbl="vennNode1" presStyleIdx="0" presStyleCnt="4">
        <dgm:presLayoutVars>
          <dgm:bulletEnabled val="1"/>
        </dgm:presLayoutVars>
      </dgm:prSet>
      <dgm:spPr/>
      <dgm:t>
        <a:bodyPr/>
        <a:lstStyle/>
        <a:p>
          <a:endParaRPr lang="en-US"/>
        </a:p>
      </dgm:t>
    </dgm:pt>
    <dgm:pt modelId="{5A4DDE6C-9FC7-43BE-B21C-FE553DFA659B}" type="pres">
      <dgm:prSet presAssocID="{BC617C87-D71D-40A3-B53F-6405FCFB291E}" presName="space" presStyleCnt="0"/>
      <dgm:spPr/>
    </dgm:pt>
    <dgm:pt modelId="{832E2F1E-54DF-443A-84DB-494333F1F175}" type="pres">
      <dgm:prSet presAssocID="{ED3DA298-7EE2-4B8F-B2B7-D640F67979FF}" presName="Name5" presStyleLbl="vennNode1" presStyleIdx="1" presStyleCnt="4">
        <dgm:presLayoutVars>
          <dgm:bulletEnabled val="1"/>
        </dgm:presLayoutVars>
      </dgm:prSet>
      <dgm:spPr/>
      <dgm:t>
        <a:bodyPr/>
        <a:lstStyle/>
        <a:p>
          <a:endParaRPr lang="en-US"/>
        </a:p>
      </dgm:t>
    </dgm:pt>
    <dgm:pt modelId="{1673A0D3-3993-4A1B-9CB7-2DB437D62D52}" type="pres">
      <dgm:prSet presAssocID="{7496F96F-FB08-4098-BE82-91B68C3942FD}" presName="space" presStyleCnt="0"/>
      <dgm:spPr/>
    </dgm:pt>
    <dgm:pt modelId="{3C7381FF-90BA-42E8-A8C0-7CCAAC0D4B2E}" type="pres">
      <dgm:prSet presAssocID="{81C860B2-A6A4-401F-A240-0C4FD04DD66B}" presName="Name5" presStyleLbl="vennNode1" presStyleIdx="2" presStyleCnt="4">
        <dgm:presLayoutVars>
          <dgm:bulletEnabled val="1"/>
        </dgm:presLayoutVars>
      </dgm:prSet>
      <dgm:spPr/>
      <dgm:t>
        <a:bodyPr/>
        <a:lstStyle/>
        <a:p>
          <a:endParaRPr lang="en-US"/>
        </a:p>
      </dgm:t>
    </dgm:pt>
    <dgm:pt modelId="{3A7CC9C3-12F1-43F7-9300-67249ACB2A4F}" type="pres">
      <dgm:prSet presAssocID="{15D1B1DC-B892-4E0A-9A73-33FAACE1ACB1}" presName="space" presStyleCnt="0"/>
      <dgm:spPr/>
    </dgm:pt>
    <dgm:pt modelId="{E6085C9B-42B9-406A-8814-888D92C924FC}" type="pres">
      <dgm:prSet presAssocID="{3B32489C-D347-4740-A954-7A41D1CF7F79}" presName="Name5" presStyleLbl="vennNode1" presStyleIdx="3" presStyleCnt="4">
        <dgm:presLayoutVars>
          <dgm:bulletEnabled val="1"/>
        </dgm:presLayoutVars>
      </dgm:prSet>
      <dgm:spPr/>
      <dgm:t>
        <a:bodyPr/>
        <a:lstStyle/>
        <a:p>
          <a:endParaRPr lang="en-US"/>
        </a:p>
      </dgm:t>
    </dgm:pt>
  </dgm:ptLst>
  <dgm:cxnLst>
    <dgm:cxn modelId="{796D84A5-B95D-4333-99D6-D22C966677A4}" type="presOf" srcId="{939FE89E-E4A2-4FB9-8224-74F875773DC7}" destId="{C530C17B-6E83-438B-AB11-49F62BCCB410}" srcOrd="0" destOrd="0" presId="urn:microsoft.com/office/officeart/2005/8/layout/venn3"/>
    <dgm:cxn modelId="{2743DDC7-BCD9-44AB-A3EE-4FAED90F6E6A}" type="presOf" srcId="{ED3DA298-7EE2-4B8F-B2B7-D640F67979FF}" destId="{832E2F1E-54DF-443A-84DB-494333F1F175}" srcOrd="0" destOrd="0" presId="urn:microsoft.com/office/officeart/2005/8/layout/venn3"/>
    <dgm:cxn modelId="{D8B50D0E-88FC-4C3F-B8DC-A0A17A436779}" srcId="{B0C43AE7-A3E6-4624-B027-8DC760B3F099}" destId="{939FE89E-E4A2-4FB9-8224-74F875773DC7}" srcOrd="0" destOrd="0" parTransId="{88CBB03D-ECBF-47A1-8E29-A40BBFC4652E}" sibTransId="{BC617C87-D71D-40A3-B53F-6405FCFB291E}"/>
    <dgm:cxn modelId="{D247425E-8162-4978-A715-E42662CA77BC}" srcId="{B0C43AE7-A3E6-4624-B027-8DC760B3F099}" destId="{81C860B2-A6A4-401F-A240-0C4FD04DD66B}" srcOrd="2" destOrd="0" parTransId="{E86CAB74-ED02-479A-9853-61CC18CCE982}" sibTransId="{15D1B1DC-B892-4E0A-9A73-33FAACE1ACB1}"/>
    <dgm:cxn modelId="{3A93A1E5-6555-47CB-998C-2BFB4FE3A447}" type="presOf" srcId="{81C860B2-A6A4-401F-A240-0C4FD04DD66B}" destId="{3C7381FF-90BA-42E8-A8C0-7CCAAC0D4B2E}" srcOrd="0" destOrd="0" presId="urn:microsoft.com/office/officeart/2005/8/layout/venn3"/>
    <dgm:cxn modelId="{AABDDE30-B3F0-47F9-A30B-CC815DB93FF6}" type="presOf" srcId="{3B32489C-D347-4740-A954-7A41D1CF7F79}" destId="{E6085C9B-42B9-406A-8814-888D92C924FC}" srcOrd="0" destOrd="0" presId="urn:microsoft.com/office/officeart/2005/8/layout/venn3"/>
    <dgm:cxn modelId="{6B87C25F-F22D-414D-897C-D23EC62CA904}" srcId="{B0C43AE7-A3E6-4624-B027-8DC760B3F099}" destId="{3B32489C-D347-4740-A954-7A41D1CF7F79}" srcOrd="3" destOrd="0" parTransId="{7CC13374-D351-43A4-9DE4-EAE4CB5B8F9E}" sibTransId="{899A8A6C-8771-4B82-A84E-C7355F2C3D9D}"/>
    <dgm:cxn modelId="{DB89F48A-DBA0-4004-BEB0-CD00336E7A16}" type="presOf" srcId="{B0C43AE7-A3E6-4624-B027-8DC760B3F099}" destId="{C8D63B57-EC0D-47B6-BC59-73A8E8443208}" srcOrd="0" destOrd="0" presId="urn:microsoft.com/office/officeart/2005/8/layout/venn3"/>
    <dgm:cxn modelId="{C3277A38-3F16-42BE-A827-DF5CBF253477}" srcId="{B0C43AE7-A3E6-4624-B027-8DC760B3F099}" destId="{ED3DA298-7EE2-4B8F-B2B7-D640F67979FF}" srcOrd="1" destOrd="0" parTransId="{5F33CF44-017E-429E-A6AA-4DE030D4592A}" sibTransId="{7496F96F-FB08-4098-BE82-91B68C3942FD}"/>
    <dgm:cxn modelId="{75B165B1-DBAA-41EC-8959-501D5117640C}" type="presParOf" srcId="{C8D63B57-EC0D-47B6-BC59-73A8E8443208}" destId="{C530C17B-6E83-438B-AB11-49F62BCCB410}" srcOrd="0" destOrd="0" presId="urn:microsoft.com/office/officeart/2005/8/layout/venn3"/>
    <dgm:cxn modelId="{043E839F-5C35-4250-93A3-77C062B80A74}" type="presParOf" srcId="{C8D63B57-EC0D-47B6-BC59-73A8E8443208}" destId="{5A4DDE6C-9FC7-43BE-B21C-FE553DFA659B}" srcOrd="1" destOrd="0" presId="urn:microsoft.com/office/officeart/2005/8/layout/venn3"/>
    <dgm:cxn modelId="{A0AE4DB1-370D-4676-AB57-0DD3AA329FE0}" type="presParOf" srcId="{C8D63B57-EC0D-47B6-BC59-73A8E8443208}" destId="{832E2F1E-54DF-443A-84DB-494333F1F175}" srcOrd="2" destOrd="0" presId="urn:microsoft.com/office/officeart/2005/8/layout/venn3"/>
    <dgm:cxn modelId="{F7F545B3-A1E4-4216-A93F-8FE421E5198D}" type="presParOf" srcId="{C8D63B57-EC0D-47B6-BC59-73A8E8443208}" destId="{1673A0D3-3993-4A1B-9CB7-2DB437D62D52}" srcOrd="3" destOrd="0" presId="urn:microsoft.com/office/officeart/2005/8/layout/venn3"/>
    <dgm:cxn modelId="{6E7A2D0C-3A90-48C2-B9A9-BE63CA074D90}" type="presParOf" srcId="{C8D63B57-EC0D-47B6-BC59-73A8E8443208}" destId="{3C7381FF-90BA-42E8-A8C0-7CCAAC0D4B2E}" srcOrd="4" destOrd="0" presId="urn:microsoft.com/office/officeart/2005/8/layout/venn3"/>
    <dgm:cxn modelId="{F05F405C-6D83-4316-81CE-E17335C9D352}" type="presParOf" srcId="{C8D63B57-EC0D-47B6-BC59-73A8E8443208}" destId="{3A7CC9C3-12F1-43F7-9300-67249ACB2A4F}" srcOrd="5" destOrd="0" presId="urn:microsoft.com/office/officeart/2005/8/layout/venn3"/>
    <dgm:cxn modelId="{553B0B46-55DC-4143-8FF8-F2D13775B514}" type="presParOf" srcId="{C8D63B57-EC0D-47B6-BC59-73A8E8443208}" destId="{E6085C9B-42B9-406A-8814-888D92C924FC}"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BE203E6-E628-471E-B548-6A82843D6465}" type="doc">
      <dgm:prSet loTypeId="urn:microsoft.com/office/officeart/2005/8/layout/chart3" loCatId="relationship" qsTypeId="urn:microsoft.com/office/officeart/2005/8/quickstyle/simple1" qsCatId="simple" csTypeId="urn:microsoft.com/office/officeart/2005/8/colors/colorful1" csCatId="colorful" phldr="1"/>
      <dgm:spPr/>
    </dgm:pt>
    <dgm:pt modelId="{64663722-C20B-4648-BAD1-A2E3DD2B970E}">
      <dgm:prSet phldrT="[Texto]" custT="1"/>
      <dgm:spPr>
        <a:solidFill>
          <a:srgbClr val="C00000"/>
        </a:solidFill>
        <a:ln w="28575">
          <a:solidFill>
            <a:schemeClr val="bg1"/>
          </a:solidFill>
        </a:ln>
      </dgm:spPr>
      <dgm:t>
        <a:bodyPr/>
        <a:lstStyle/>
        <a:p>
          <a:r>
            <a:rPr lang="es-MX" sz="1700" dirty="0">
              <a:latin typeface="Segoe UI" panose="020B0502040204020203" pitchFamily="34" charset="0"/>
              <a:cs typeface="Segoe UI" panose="020B0502040204020203" pitchFamily="34" charset="0"/>
            </a:rPr>
            <a:t>Presupuesto </a:t>
          </a:r>
          <a:r>
            <a:rPr lang="es-MX" sz="1700" dirty="0" smtClean="0">
              <a:latin typeface="Segoe UI" panose="020B0502040204020203" pitchFamily="34" charset="0"/>
              <a:cs typeface="Segoe UI" panose="020B0502040204020203" pitchFamily="34" charset="0"/>
            </a:rPr>
            <a:t>Federal </a:t>
          </a:r>
        </a:p>
        <a:p>
          <a:r>
            <a:rPr lang="es-MX" sz="1800" b="1" dirty="0" smtClean="0">
              <a:latin typeface="Segoe UI" panose="020B0502040204020203" pitchFamily="34" charset="0"/>
              <a:cs typeface="Segoe UI" panose="020B0502040204020203" pitchFamily="34" charset="0"/>
            </a:rPr>
            <a:t>$</a:t>
          </a:r>
          <a:r>
            <a:rPr lang="en-US" sz="1800" b="1" dirty="0" smtClean="0">
              <a:latin typeface="Segoe UI" panose="020B0502040204020203" pitchFamily="34" charset="0"/>
              <a:cs typeface="Segoe UI" panose="020B0502040204020203" pitchFamily="34" charset="0"/>
            </a:rPr>
            <a:t>6,545,000 USD</a:t>
          </a:r>
          <a:endParaRPr lang="es-MX" sz="1600" b="1" dirty="0">
            <a:latin typeface="Segoe UI" panose="020B0502040204020203" pitchFamily="34" charset="0"/>
            <a:cs typeface="Segoe UI" panose="020B0502040204020203" pitchFamily="34" charset="0"/>
          </a:endParaRPr>
        </a:p>
      </dgm:t>
    </dgm:pt>
    <dgm:pt modelId="{B7399E57-1B8C-43D9-B52D-0C1D1096319B}" type="parTrans" cxnId="{A58DB30A-4B9D-4EAE-A181-A6518D484F4F}">
      <dgm:prSet/>
      <dgm:spPr/>
      <dgm:t>
        <a:bodyPr/>
        <a:lstStyle/>
        <a:p>
          <a:endParaRPr lang="es-MX">
            <a:latin typeface="Segoe UI" panose="020B0502040204020203" pitchFamily="34" charset="0"/>
            <a:cs typeface="Segoe UI" panose="020B0502040204020203" pitchFamily="34" charset="0"/>
          </a:endParaRPr>
        </a:p>
      </dgm:t>
    </dgm:pt>
    <dgm:pt modelId="{476D66E4-6294-4891-B136-FCD556C63D93}" type="sibTrans" cxnId="{A58DB30A-4B9D-4EAE-A181-A6518D484F4F}">
      <dgm:prSet/>
      <dgm:spPr/>
      <dgm:t>
        <a:bodyPr/>
        <a:lstStyle/>
        <a:p>
          <a:endParaRPr lang="es-MX">
            <a:latin typeface="Segoe UI" panose="020B0502040204020203" pitchFamily="34" charset="0"/>
            <a:cs typeface="Segoe UI" panose="020B0502040204020203" pitchFamily="34" charset="0"/>
          </a:endParaRPr>
        </a:p>
      </dgm:t>
    </dgm:pt>
    <dgm:pt modelId="{706A2D59-C3D2-4CA0-9B5B-8B550C8A15BB}">
      <dgm:prSet phldrT="[Texto]"/>
      <dgm:spPr>
        <a:solidFill>
          <a:schemeClr val="accent4"/>
        </a:solidFill>
        <a:ln w="28575">
          <a:solidFill>
            <a:schemeClr val="bg1"/>
          </a:solidFill>
        </a:ln>
      </dgm:spPr>
      <dgm:t>
        <a:bodyPr/>
        <a:lstStyle/>
        <a:p>
          <a:r>
            <a:rPr lang="es-MX" dirty="0">
              <a:latin typeface="Segoe UI" panose="020B0502040204020203" pitchFamily="34" charset="0"/>
              <a:cs typeface="Segoe UI" panose="020B0502040204020203" pitchFamily="34" charset="0"/>
            </a:rPr>
            <a:t>Total en </a:t>
          </a:r>
          <a:r>
            <a:rPr lang="es-MX" dirty="0" smtClean="0">
              <a:latin typeface="Segoe UI" panose="020B0502040204020203" pitchFamily="34" charset="0"/>
              <a:cs typeface="Segoe UI" panose="020B0502040204020203" pitchFamily="34" charset="0"/>
            </a:rPr>
            <a:t>Educación</a:t>
          </a:r>
        </a:p>
        <a:p>
          <a:r>
            <a:rPr lang="es-MX" b="1" dirty="0" smtClean="0">
              <a:latin typeface="Segoe UI" panose="020B0502040204020203" pitchFamily="34" charset="0"/>
              <a:cs typeface="Segoe UI" panose="020B0502040204020203" pitchFamily="34" charset="0"/>
            </a:rPr>
            <a:t>$</a:t>
          </a:r>
          <a:r>
            <a:rPr lang="en-US" b="1" dirty="0" smtClean="0">
              <a:latin typeface="Segoe UI" panose="020B0502040204020203" pitchFamily="34" charset="0"/>
              <a:cs typeface="Segoe UI" panose="020B0502040204020203" pitchFamily="34" charset="0"/>
            </a:rPr>
            <a:t>7,265,000 USD</a:t>
          </a:r>
          <a:endParaRPr lang="es-MX" b="1" dirty="0">
            <a:latin typeface="Segoe UI" panose="020B0502040204020203" pitchFamily="34" charset="0"/>
            <a:cs typeface="Segoe UI" panose="020B0502040204020203" pitchFamily="34" charset="0"/>
          </a:endParaRPr>
        </a:p>
      </dgm:t>
    </dgm:pt>
    <dgm:pt modelId="{382E41C1-E445-4798-80A1-BC8AE4D05F2F}" type="parTrans" cxnId="{91C980D5-AE19-445D-A513-A5E69721F67C}">
      <dgm:prSet/>
      <dgm:spPr/>
      <dgm:t>
        <a:bodyPr/>
        <a:lstStyle/>
        <a:p>
          <a:endParaRPr lang="es-MX">
            <a:latin typeface="Segoe UI" panose="020B0502040204020203" pitchFamily="34" charset="0"/>
            <a:cs typeface="Segoe UI" panose="020B0502040204020203" pitchFamily="34" charset="0"/>
          </a:endParaRPr>
        </a:p>
      </dgm:t>
    </dgm:pt>
    <dgm:pt modelId="{3EEE9643-96B9-40E2-9E05-80C47895860D}" type="sibTrans" cxnId="{91C980D5-AE19-445D-A513-A5E69721F67C}">
      <dgm:prSet/>
      <dgm:spPr/>
      <dgm:t>
        <a:bodyPr/>
        <a:lstStyle/>
        <a:p>
          <a:endParaRPr lang="es-MX">
            <a:latin typeface="Segoe UI" panose="020B0502040204020203" pitchFamily="34" charset="0"/>
            <a:cs typeface="Segoe UI" panose="020B0502040204020203" pitchFamily="34" charset="0"/>
          </a:endParaRPr>
        </a:p>
      </dgm:t>
    </dgm:pt>
    <dgm:pt modelId="{0817B485-94F6-4A87-A80B-9650281F4FBB}">
      <dgm:prSet phldrT="[Texto]" custT="1"/>
      <dgm:spPr>
        <a:solidFill>
          <a:srgbClr val="00C2B3"/>
        </a:solidFill>
        <a:ln w="28575">
          <a:solidFill>
            <a:schemeClr val="bg1"/>
          </a:solidFill>
        </a:ln>
      </dgm:spPr>
      <dgm:t>
        <a:bodyPr/>
        <a:lstStyle/>
        <a:p>
          <a:r>
            <a:rPr lang="es-MX" sz="1700" dirty="0">
              <a:latin typeface="Segoe UI" panose="020B0502040204020203" pitchFamily="34" charset="0"/>
              <a:cs typeface="Segoe UI" panose="020B0502040204020203" pitchFamily="34" charset="0"/>
            </a:rPr>
            <a:t>Presupuesto </a:t>
          </a:r>
          <a:r>
            <a:rPr lang="es-MX" sz="1700" dirty="0" smtClean="0">
              <a:latin typeface="Segoe UI" panose="020B0502040204020203" pitchFamily="34" charset="0"/>
              <a:cs typeface="Segoe UI" panose="020B0502040204020203" pitchFamily="34" charset="0"/>
            </a:rPr>
            <a:t>Estatal</a:t>
          </a:r>
        </a:p>
        <a:p>
          <a:r>
            <a:rPr lang="es-MX" sz="1800" b="1" dirty="0" smtClean="0">
              <a:latin typeface="Segoe UI" panose="020B0502040204020203" pitchFamily="34" charset="0"/>
              <a:cs typeface="Segoe UI" panose="020B0502040204020203" pitchFamily="34" charset="0"/>
            </a:rPr>
            <a:t>$ 720,000 </a:t>
          </a:r>
          <a:r>
            <a:rPr lang="es-MX" sz="1800" b="1" dirty="0">
              <a:latin typeface="Segoe UI" panose="020B0502040204020203" pitchFamily="34" charset="0"/>
              <a:cs typeface="Segoe UI" panose="020B0502040204020203" pitchFamily="34" charset="0"/>
            </a:rPr>
            <a:t>USD</a:t>
          </a:r>
        </a:p>
      </dgm:t>
    </dgm:pt>
    <dgm:pt modelId="{9A62D802-D63C-46B3-A3DB-98AC7926AF06}" type="parTrans" cxnId="{C03960B7-00C6-4B48-BDE5-4B7338585469}">
      <dgm:prSet/>
      <dgm:spPr/>
      <dgm:t>
        <a:bodyPr/>
        <a:lstStyle/>
        <a:p>
          <a:endParaRPr lang="es-MX">
            <a:latin typeface="Segoe UI" panose="020B0502040204020203" pitchFamily="34" charset="0"/>
            <a:cs typeface="Segoe UI" panose="020B0502040204020203" pitchFamily="34" charset="0"/>
          </a:endParaRPr>
        </a:p>
      </dgm:t>
    </dgm:pt>
    <dgm:pt modelId="{4F1749F2-94B9-4CA8-ABA4-F7EF9CF1C2CD}" type="sibTrans" cxnId="{C03960B7-00C6-4B48-BDE5-4B7338585469}">
      <dgm:prSet/>
      <dgm:spPr/>
      <dgm:t>
        <a:bodyPr/>
        <a:lstStyle/>
        <a:p>
          <a:endParaRPr lang="es-MX">
            <a:latin typeface="Segoe UI" panose="020B0502040204020203" pitchFamily="34" charset="0"/>
            <a:cs typeface="Segoe UI" panose="020B0502040204020203" pitchFamily="34" charset="0"/>
          </a:endParaRPr>
        </a:p>
      </dgm:t>
    </dgm:pt>
    <dgm:pt modelId="{04E38432-E934-40F2-887C-1D276C74D648}" type="pres">
      <dgm:prSet presAssocID="{FBE203E6-E628-471E-B548-6A82843D6465}" presName="compositeShape" presStyleCnt="0">
        <dgm:presLayoutVars>
          <dgm:chMax val="7"/>
          <dgm:dir/>
          <dgm:resizeHandles val="exact"/>
        </dgm:presLayoutVars>
      </dgm:prSet>
      <dgm:spPr/>
    </dgm:pt>
    <dgm:pt modelId="{CFBE9179-5B99-4845-BA05-76724D52A722}" type="pres">
      <dgm:prSet presAssocID="{FBE203E6-E628-471E-B548-6A82843D6465}" presName="wedge1" presStyleLbl="node1" presStyleIdx="0" presStyleCnt="3" custLinFactNeighborX="-5033" custLinFactNeighborY="3088"/>
      <dgm:spPr/>
      <dgm:t>
        <a:bodyPr/>
        <a:lstStyle/>
        <a:p>
          <a:endParaRPr lang="en-US"/>
        </a:p>
      </dgm:t>
    </dgm:pt>
    <dgm:pt modelId="{768B7A3E-C5AB-4E5C-8315-52EF07B4D8F1}" type="pres">
      <dgm:prSet presAssocID="{FBE203E6-E628-471E-B548-6A82843D6465}" presName="wedge1Tx" presStyleLbl="node1" presStyleIdx="0" presStyleCnt="3">
        <dgm:presLayoutVars>
          <dgm:chMax val="0"/>
          <dgm:chPref val="0"/>
          <dgm:bulletEnabled val="1"/>
        </dgm:presLayoutVars>
      </dgm:prSet>
      <dgm:spPr/>
      <dgm:t>
        <a:bodyPr/>
        <a:lstStyle/>
        <a:p>
          <a:endParaRPr lang="en-US"/>
        </a:p>
      </dgm:t>
    </dgm:pt>
    <dgm:pt modelId="{B511EF47-481A-4990-8F61-BACBCA331A6B}" type="pres">
      <dgm:prSet presAssocID="{FBE203E6-E628-471E-B548-6A82843D6465}" presName="wedge2" presStyleLbl="node1" presStyleIdx="1" presStyleCnt="3"/>
      <dgm:spPr/>
      <dgm:t>
        <a:bodyPr/>
        <a:lstStyle/>
        <a:p>
          <a:endParaRPr lang="en-US"/>
        </a:p>
      </dgm:t>
    </dgm:pt>
    <dgm:pt modelId="{643325E6-8569-4D67-BFB5-C6A115D8530C}" type="pres">
      <dgm:prSet presAssocID="{FBE203E6-E628-471E-B548-6A82843D6465}" presName="wedge2Tx" presStyleLbl="node1" presStyleIdx="1" presStyleCnt="3">
        <dgm:presLayoutVars>
          <dgm:chMax val="0"/>
          <dgm:chPref val="0"/>
          <dgm:bulletEnabled val="1"/>
        </dgm:presLayoutVars>
      </dgm:prSet>
      <dgm:spPr/>
      <dgm:t>
        <a:bodyPr/>
        <a:lstStyle/>
        <a:p>
          <a:endParaRPr lang="en-US"/>
        </a:p>
      </dgm:t>
    </dgm:pt>
    <dgm:pt modelId="{EC602728-C199-44C1-A6FD-EAB3FD8509EB}" type="pres">
      <dgm:prSet presAssocID="{FBE203E6-E628-471E-B548-6A82843D6465}" presName="wedge3" presStyleLbl="node1" presStyleIdx="2" presStyleCnt="3"/>
      <dgm:spPr/>
      <dgm:t>
        <a:bodyPr/>
        <a:lstStyle/>
        <a:p>
          <a:endParaRPr lang="en-US"/>
        </a:p>
      </dgm:t>
    </dgm:pt>
    <dgm:pt modelId="{50607FFB-9144-4C20-89E6-FC7CB6217792}" type="pres">
      <dgm:prSet presAssocID="{FBE203E6-E628-471E-B548-6A82843D6465}" presName="wedge3Tx" presStyleLbl="node1" presStyleIdx="2" presStyleCnt="3">
        <dgm:presLayoutVars>
          <dgm:chMax val="0"/>
          <dgm:chPref val="0"/>
          <dgm:bulletEnabled val="1"/>
        </dgm:presLayoutVars>
      </dgm:prSet>
      <dgm:spPr/>
      <dgm:t>
        <a:bodyPr/>
        <a:lstStyle/>
        <a:p>
          <a:endParaRPr lang="en-US"/>
        </a:p>
      </dgm:t>
    </dgm:pt>
  </dgm:ptLst>
  <dgm:cxnLst>
    <dgm:cxn modelId="{68741F8A-78F7-43D9-964F-DD964D897AA4}" type="presOf" srcId="{FBE203E6-E628-471E-B548-6A82843D6465}" destId="{04E38432-E934-40F2-887C-1D276C74D648}" srcOrd="0" destOrd="0" presId="urn:microsoft.com/office/officeart/2005/8/layout/chart3"/>
    <dgm:cxn modelId="{EF94EBB5-6F59-4E6E-BD86-FD94B4A2B811}" type="presOf" srcId="{64663722-C20B-4648-BAD1-A2E3DD2B970E}" destId="{CFBE9179-5B99-4845-BA05-76724D52A722}" srcOrd="0" destOrd="0" presId="urn:microsoft.com/office/officeart/2005/8/layout/chart3"/>
    <dgm:cxn modelId="{C03960B7-00C6-4B48-BDE5-4B7338585469}" srcId="{FBE203E6-E628-471E-B548-6A82843D6465}" destId="{0817B485-94F6-4A87-A80B-9650281F4FBB}" srcOrd="2" destOrd="0" parTransId="{9A62D802-D63C-46B3-A3DB-98AC7926AF06}" sibTransId="{4F1749F2-94B9-4CA8-ABA4-F7EF9CF1C2CD}"/>
    <dgm:cxn modelId="{B6092273-C7B2-4C1A-8B75-C68A1D04D6B0}" type="presOf" srcId="{706A2D59-C3D2-4CA0-9B5B-8B550C8A15BB}" destId="{643325E6-8569-4D67-BFB5-C6A115D8530C}" srcOrd="1" destOrd="0" presId="urn:microsoft.com/office/officeart/2005/8/layout/chart3"/>
    <dgm:cxn modelId="{60C06A94-76CD-4729-A98D-E204412EE23B}" type="presOf" srcId="{706A2D59-C3D2-4CA0-9B5B-8B550C8A15BB}" destId="{B511EF47-481A-4990-8F61-BACBCA331A6B}" srcOrd="0" destOrd="0" presId="urn:microsoft.com/office/officeart/2005/8/layout/chart3"/>
    <dgm:cxn modelId="{91C980D5-AE19-445D-A513-A5E69721F67C}" srcId="{FBE203E6-E628-471E-B548-6A82843D6465}" destId="{706A2D59-C3D2-4CA0-9B5B-8B550C8A15BB}" srcOrd="1" destOrd="0" parTransId="{382E41C1-E445-4798-80A1-BC8AE4D05F2F}" sibTransId="{3EEE9643-96B9-40E2-9E05-80C47895860D}"/>
    <dgm:cxn modelId="{EC3A6A98-7655-40E2-A34D-7A020A5F12F0}" type="presOf" srcId="{0817B485-94F6-4A87-A80B-9650281F4FBB}" destId="{EC602728-C199-44C1-A6FD-EAB3FD8509EB}" srcOrd="0" destOrd="0" presId="urn:microsoft.com/office/officeart/2005/8/layout/chart3"/>
    <dgm:cxn modelId="{6F379DC7-858A-4069-841C-7F3A3C2D63D6}" type="presOf" srcId="{64663722-C20B-4648-BAD1-A2E3DD2B970E}" destId="{768B7A3E-C5AB-4E5C-8315-52EF07B4D8F1}" srcOrd="1" destOrd="0" presId="urn:microsoft.com/office/officeart/2005/8/layout/chart3"/>
    <dgm:cxn modelId="{A58DB30A-4B9D-4EAE-A181-A6518D484F4F}" srcId="{FBE203E6-E628-471E-B548-6A82843D6465}" destId="{64663722-C20B-4648-BAD1-A2E3DD2B970E}" srcOrd="0" destOrd="0" parTransId="{B7399E57-1B8C-43D9-B52D-0C1D1096319B}" sibTransId="{476D66E4-6294-4891-B136-FCD556C63D93}"/>
    <dgm:cxn modelId="{F085D839-4582-473C-A3E0-629D777C3FD7}" type="presOf" srcId="{0817B485-94F6-4A87-A80B-9650281F4FBB}" destId="{50607FFB-9144-4C20-89E6-FC7CB6217792}" srcOrd="1" destOrd="0" presId="urn:microsoft.com/office/officeart/2005/8/layout/chart3"/>
    <dgm:cxn modelId="{EC6A17E9-4BF3-4E80-AFB2-724EC6D32C3F}" type="presParOf" srcId="{04E38432-E934-40F2-887C-1D276C74D648}" destId="{CFBE9179-5B99-4845-BA05-76724D52A722}" srcOrd="0" destOrd="0" presId="urn:microsoft.com/office/officeart/2005/8/layout/chart3"/>
    <dgm:cxn modelId="{3DD96DFA-EFC9-448C-B96D-95279D875C34}" type="presParOf" srcId="{04E38432-E934-40F2-887C-1D276C74D648}" destId="{768B7A3E-C5AB-4E5C-8315-52EF07B4D8F1}" srcOrd="1" destOrd="0" presId="urn:microsoft.com/office/officeart/2005/8/layout/chart3"/>
    <dgm:cxn modelId="{59DFE9E2-E2B7-4BCC-BC1D-06077E2EF6FC}" type="presParOf" srcId="{04E38432-E934-40F2-887C-1D276C74D648}" destId="{B511EF47-481A-4990-8F61-BACBCA331A6B}" srcOrd="2" destOrd="0" presId="urn:microsoft.com/office/officeart/2005/8/layout/chart3"/>
    <dgm:cxn modelId="{C21822B0-394E-4D76-9BD1-D7FB7BFC15D6}" type="presParOf" srcId="{04E38432-E934-40F2-887C-1D276C74D648}" destId="{643325E6-8569-4D67-BFB5-C6A115D8530C}" srcOrd="3" destOrd="0" presId="urn:microsoft.com/office/officeart/2005/8/layout/chart3"/>
    <dgm:cxn modelId="{B21EC5D9-F234-47AF-863F-8793D25A44EA}" type="presParOf" srcId="{04E38432-E934-40F2-887C-1D276C74D648}" destId="{EC602728-C199-44C1-A6FD-EAB3FD8509EB}" srcOrd="4" destOrd="0" presId="urn:microsoft.com/office/officeart/2005/8/layout/chart3"/>
    <dgm:cxn modelId="{9F886421-4942-4883-AC3E-6050C567E796}" type="presParOf" srcId="{04E38432-E934-40F2-887C-1D276C74D648}" destId="{50607FFB-9144-4C20-89E6-FC7CB6217792}"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CEF585-4730-44A8-B1D5-1A3CFCE8F1E7}" type="doc">
      <dgm:prSet loTypeId="urn:microsoft.com/office/officeart/2005/8/layout/process1" loCatId="process" qsTypeId="urn:microsoft.com/office/officeart/2005/8/quickstyle/simple1" qsCatId="simple" csTypeId="urn:microsoft.com/office/officeart/2005/8/colors/colorful4" csCatId="colorful" phldr="1"/>
      <dgm:spPr/>
    </dgm:pt>
    <dgm:pt modelId="{A2B0B00F-ACFE-4D30-A8D2-418AC9FA8405}">
      <dgm:prSet phldrT="[Texto]" custT="1"/>
      <dgm:spPr/>
      <dgm:t>
        <a:bodyPr/>
        <a:lstStyle/>
        <a:p>
          <a:r>
            <a:rPr lang="es-MX" sz="1200" b="0" dirty="0">
              <a:solidFill>
                <a:schemeClr val="tx1"/>
              </a:solidFill>
              <a:latin typeface="Segoe UI" panose="020B0502040204020203" pitchFamily="34" charset="0"/>
              <a:cs typeface="Segoe UI" panose="020B0502040204020203" pitchFamily="34" charset="0"/>
            </a:rPr>
            <a:t>Implementar un </a:t>
          </a:r>
          <a:r>
            <a:rPr lang="es-MX" sz="1200" b="1" dirty="0">
              <a:solidFill>
                <a:schemeClr val="tx1"/>
              </a:solidFill>
              <a:latin typeface="Segoe UI" panose="020B0502040204020203" pitchFamily="34" charset="0"/>
              <a:cs typeface="Segoe UI" panose="020B0502040204020203" pitchFamily="34" charset="0"/>
            </a:rPr>
            <a:t>Programa de Visita a los Hogares</a:t>
          </a:r>
          <a:r>
            <a:rPr lang="es-MX" sz="1200" b="0" dirty="0">
              <a:solidFill>
                <a:schemeClr val="tx1"/>
              </a:solidFill>
              <a:latin typeface="Segoe UI" panose="020B0502040204020203" pitchFamily="34" charset="0"/>
              <a:cs typeface="Segoe UI" panose="020B0502040204020203" pitchFamily="34" charset="0"/>
            </a:rPr>
            <a:t> y los </a:t>
          </a:r>
          <a:r>
            <a:rPr lang="es-MX" sz="1200" b="1" dirty="0">
              <a:solidFill>
                <a:schemeClr val="tx1"/>
              </a:solidFill>
              <a:latin typeface="Segoe UI" panose="020B0502040204020203" pitchFamily="34" charset="0"/>
              <a:cs typeface="Segoe UI" panose="020B0502040204020203" pitchFamily="34" charset="0"/>
            </a:rPr>
            <a:t>Centros </a:t>
          </a:r>
          <a:r>
            <a:rPr lang="es-MX" sz="1200" b="1" dirty="0" smtClean="0">
              <a:solidFill>
                <a:schemeClr val="tx1"/>
              </a:solidFill>
              <a:latin typeface="Segoe UI" panose="020B0502040204020203" pitchFamily="34" charset="0"/>
              <a:cs typeface="Segoe UI" panose="020B0502040204020203" pitchFamily="34" charset="0"/>
            </a:rPr>
            <a:t>Comunitarios </a:t>
          </a:r>
          <a:r>
            <a:rPr lang="es-MX" sz="1200" b="1" dirty="0">
              <a:solidFill>
                <a:schemeClr val="tx1"/>
              </a:solidFill>
              <a:latin typeface="Segoe UI" panose="020B0502040204020203" pitchFamily="34" charset="0"/>
              <a:cs typeface="Segoe UI" panose="020B0502040204020203" pitchFamily="34" charset="0"/>
            </a:rPr>
            <a:t>de Atención a la Primera Infancia</a:t>
          </a:r>
          <a:r>
            <a:rPr lang="es-MX" sz="1200" b="0" dirty="0">
              <a:solidFill>
                <a:schemeClr val="tx1"/>
              </a:solidFill>
              <a:latin typeface="Segoe UI" panose="020B0502040204020203" pitchFamily="34" charset="0"/>
              <a:cs typeface="Segoe UI" panose="020B0502040204020203" pitchFamily="34" charset="0"/>
            </a:rPr>
            <a:t> en la modalidad no escolarizada</a:t>
          </a:r>
        </a:p>
      </dgm:t>
    </dgm:pt>
    <dgm:pt modelId="{26421222-97B7-401D-A5D2-927A595F18FC}" type="parTrans" cxnId="{4EA54473-5EDA-4491-8204-2D3891C97E97}">
      <dgm:prSet/>
      <dgm:spPr/>
      <dgm:t>
        <a:bodyPr/>
        <a:lstStyle/>
        <a:p>
          <a:endParaRPr lang="es-MX" sz="1200" b="0">
            <a:latin typeface="Segoe UI" panose="020B0502040204020203" pitchFamily="34" charset="0"/>
            <a:cs typeface="Segoe UI" panose="020B0502040204020203" pitchFamily="34" charset="0"/>
          </a:endParaRPr>
        </a:p>
      </dgm:t>
    </dgm:pt>
    <dgm:pt modelId="{96F00750-137F-4D57-9692-00914C8852C9}" type="sibTrans" cxnId="{4EA54473-5EDA-4491-8204-2D3891C97E97}">
      <dgm:prSet custT="1"/>
      <dgm:spPr/>
      <dgm:t>
        <a:bodyPr/>
        <a:lstStyle/>
        <a:p>
          <a:endParaRPr lang="es-MX" sz="1200" b="0">
            <a:latin typeface="Segoe UI" panose="020B0502040204020203" pitchFamily="34" charset="0"/>
            <a:cs typeface="Segoe UI" panose="020B0502040204020203" pitchFamily="34" charset="0"/>
          </a:endParaRPr>
        </a:p>
      </dgm:t>
    </dgm:pt>
    <dgm:pt modelId="{22C62F98-5AB4-466C-A6A2-8656AC25710D}">
      <dgm:prSet phldrT="[Texto]" custT="1"/>
      <dgm:spPr/>
      <dgm:t>
        <a:bodyPr/>
        <a:lstStyle/>
        <a:p>
          <a:r>
            <a:rPr lang="es-MX" sz="1200" b="0" dirty="0">
              <a:solidFill>
                <a:schemeClr val="tx1"/>
              </a:solidFill>
              <a:latin typeface="Segoe UI" panose="020B0502040204020203" pitchFamily="34" charset="0"/>
              <a:cs typeface="Segoe UI" panose="020B0502040204020203" pitchFamily="34" charset="0"/>
            </a:rPr>
            <a:t>Con </a:t>
          </a:r>
          <a:r>
            <a:rPr lang="es-MX" sz="1200" b="1" dirty="0">
              <a:solidFill>
                <a:srgbClr val="1D4B9D"/>
              </a:solidFill>
              <a:latin typeface="Segoe UI" panose="020B0502040204020203" pitchFamily="34" charset="0"/>
              <a:cs typeface="Segoe UI" panose="020B0502040204020203" pitchFamily="34" charset="0"/>
            </a:rPr>
            <a:t>UNICEF</a:t>
          </a:r>
          <a:r>
            <a:rPr lang="es-MX" sz="1200" b="0" dirty="0">
              <a:solidFill>
                <a:schemeClr val="tx1"/>
              </a:solidFill>
              <a:latin typeface="Segoe UI" panose="020B0502040204020203" pitchFamily="34" charset="0"/>
              <a:cs typeface="Segoe UI" panose="020B0502040204020203" pitchFamily="34" charset="0"/>
            </a:rPr>
            <a:t> </a:t>
          </a:r>
          <a:r>
            <a:rPr lang="es-MX" sz="1200" b="0" dirty="0" smtClean="0">
              <a:solidFill>
                <a:schemeClr val="tx1"/>
              </a:solidFill>
              <a:latin typeface="Segoe UI" panose="020B0502040204020203" pitchFamily="34" charset="0"/>
              <a:cs typeface="Segoe UI" panose="020B0502040204020203" pitchFamily="34" charset="0"/>
            </a:rPr>
            <a:t>se </a:t>
          </a:r>
          <a:r>
            <a:rPr lang="es-MX" sz="1200" b="0" dirty="0">
              <a:solidFill>
                <a:schemeClr val="tx1"/>
              </a:solidFill>
              <a:latin typeface="Segoe UI" panose="020B0502040204020203" pitchFamily="34" charset="0"/>
              <a:cs typeface="Segoe UI" panose="020B0502040204020203" pitchFamily="34" charset="0"/>
            </a:rPr>
            <a:t>implementarán acciones para promover el primer grado de preescolar y fortalecer acciones en educación inicial</a:t>
          </a:r>
        </a:p>
      </dgm:t>
    </dgm:pt>
    <dgm:pt modelId="{A84A8F00-5163-4E49-82C5-B8637673CE42}" type="parTrans" cxnId="{2E9EC52F-06C3-472C-9F31-2472D0F3F71A}">
      <dgm:prSet/>
      <dgm:spPr/>
      <dgm:t>
        <a:bodyPr/>
        <a:lstStyle/>
        <a:p>
          <a:endParaRPr lang="es-MX" sz="1200" b="0">
            <a:latin typeface="Segoe UI" panose="020B0502040204020203" pitchFamily="34" charset="0"/>
            <a:cs typeface="Segoe UI" panose="020B0502040204020203" pitchFamily="34" charset="0"/>
          </a:endParaRPr>
        </a:p>
      </dgm:t>
    </dgm:pt>
    <dgm:pt modelId="{68314D4A-5098-4B8B-BE8F-9C6F5D62DD08}" type="sibTrans" cxnId="{2E9EC52F-06C3-472C-9F31-2472D0F3F71A}">
      <dgm:prSet custT="1"/>
      <dgm:spPr/>
      <dgm:t>
        <a:bodyPr/>
        <a:lstStyle/>
        <a:p>
          <a:endParaRPr lang="es-MX" sz="1200" b="0">
            <a:latin typeface="Segoe UI" panose="020B0502040204020203" pitchFamily="34" charset="0"/>
            <a:cs typeface="Segoe UI" panose="020B0502040204020203" pitchFamily="34" charset="0"/>
          </a:endParaRPr>
        </a:p>
      </dgm:t>
    </dgm:pt>
    <dgm:pt modelId="{3AF5E79B-CD60-4572-BA51-AF503E092C69}">
      <dgm:prSet phldrT="[Texto]" custT="1"/>
      <dgm:spPr>
        <a:solidFill>
          <a:srgbClr val="F2409D"/>
        </a:solidFill>
      </dgm:spPr>
      <dgm:t>
        <a:bodyPr/>
        <a:lstStyle/>
        <a:p>
          <a:r>
            <a:rPr lang="es-MX" sz="1200" b="0" dirty="0">
              <a:latin typeface="Segoe UI" panose="020B0502040204020203" pitchFamily="34" charset="0"/>
              <a:cs typeface="Segoe UI" panose="020B0502040204020203" pitchFamily="34" charset="0"/>
            </a:rPr>
            <a:t>Promover la incorporación de las </a:t>
          </a:r>
          <a:r>
            <a:rPr lang="es-MX" sz="1200" b="1" dirty="0">
              <a:latin typeface="Segoe UI" panose="020B0502040204020203" pitchFamily="34" charset="0"/>
              <a:cs typeface="Segoe UI" panose="020B0502040204020203" pitchFamily="34" charset="0"/>
            </a:rPr>
            <a:t>Estancias Infantiles </a:t>
          </a:r>
          <a:r>
            <a:rPr lang="es-MX" sz="1200" b="0" dirty="0">
              <a:latin typeface="Segoe UI" panose="020B0502040204020203" pitchFamily="34" charset="0"/>
              <a:cs typeface="Segoe UI" panose="020B0502040204020203" pitchFamily="34" charset="0"/>
            </a:rPr>
            <a:t>para que impartan la Educación Inicial de manera formal</a:t>
          </a:r>
        </a:p>
      </dgm:t>
    </dgm:pt>
    <dgm:pt modelId="{93D6DFCC-71ED-4D2B-BE15-00EB7BFD42A5}" type="parTrans" cxnId="{5A12D32B-22B2-405A-B02B-7200C69C065F}">
      <dgm:prSet/>
      <dgm:spPr/>
      <dgm:t>
        <a:bodyPr/>
        <a:lstStyle/>
        <a:p>
          <a:endParaRPr lang="es-MX" sz="1200" b="0">
            <a:latin typeface="Segoe UI" panose="020B0502040204020203" pitchFamily="34" charset="0"/>
            <a:cs typeface="Segoe UI" panose="020B0502040204020203" pitchFamily="34" charset="0"/>
          </a:endParaRPr>
        </a:p>
      </dgm:t>
    </dgm:pt>
    <dgm:pt modelId="{B156ADA3-499E-46AC-96AD-E7C2845F29C6}" type="sibTrans" cxnId="{5A12D32B-22B2-405A-B02B-7200C69C065F}">
      <dgm:prSet/>
      <dgm:spPr/>
      <dgm:t>
        <a:bodyPr/>
        <a:lstStyle/>
        <a:p>
          <a:endParaRPr lang="es-MX" sz="1200" b="0">
            <a:latin typeface="Segoe UI" panose="020B0502040204020203" pitchFamily="34" charset="0"/>
            <a:cs typeface="Segoe UI" panose="020B0502040204020203" pitchFamily="34" charset="0"/>
          </a:endParaRPr>
        </a:p>
      </dgm:t>
    </dgm:pt>
    <dgm:pt modelId="{2031E947-AD9E-4909-9C69-0081647D4F1F}">
      <dgm:prSet custT="1"/>
      <dgm:spPr/>
      <dgm:t>
        <a:bodyPr/>
        <a:lstStyle/>
        <a:p>
          <a:pPr algn="just"/>
          <a:r>
            <a:rPr lang="es-MX" sz="1200" b="0" dirty="0">
              <a:solidFill>
                <a:schemeClr val="tx1"/>
              </a:solidFill>
              <a:latin typeface="Segoe UI" panose="020B0502040204020203" pitchFamily="34" charset="0"/>
              <a:cs typeface="Segoe UI" panose="020B0502040204020203" pitchFamily="34" charset="0"/>
            </a:rPr>
            <a:t>Con el </a:t>
          </a:r>
          <a:r>
            <a:rPr lang="es-MX" sz="1200" b="1" dirty="0">
              <a:solidFill>
                <a:schemeClr val="tx1"/>
              </a:solidFill>
              <a:latin typeface="Segoe UI" panose="020B0502040204020203" pitchFamily="34" charset="0"/>
              <a:cs typeface="Segoe UI" panose="020B0502040204020203" pitchFamily="34" charset="0"/>
            </a:rPr>
            <a:t>Banco Mundial</a:t>
          </a:r>
          <a:r>
            <a:rPr lang="es-MX" sz="1200" b="0" dirty="0">
              <a:solidFill>
                <a:schemeClr val="tx1"/>
              </a:solidFill>
              <a:latin typeface="Segoe UI" panose="020B0502040204020203" pitchFamily="34" charset="0"/>
              <a:cs typeface="Segoe UI" panose="020B0502040204020203" pitchFamily="34" charset="0"/>
            </a:rPr>
            <a:t>, </a:t>
          </a:r>
          <a:r>
            <a:rPr lang="es-MX" sz="1200" b="1" dirty="0">
              <a:solidFill>
                <a:schemeClr val="tx1"/>
              </a:solidFill>
              <a:latin typeface="Segoe UI" panose="020B0502040204020203" pitchFamily="34" charset="0"/>
              <a:cs typeface="Segoe UI" panose="020B0502040204020203" pitchFamily="34" charset="0"/>
            </a:rPr>
            <a:t>SIPINNA</a:t>
          </a:r>
          <a:r>
            <a:rPr lang="es-MX" sz="1200" b="0" dirty="0">
              <a:solidFill>
                <a:schemeClr val="tx1"/>
              </a:solidFill>
              <a:latin typeface="Segoe UI" panose="020B0502040204020203" pitchFamily="34" charset="0"/>
              <a:cs typeface="Segoe UI" panose="020B0502040204020203" pitchFamily="34" charset="0"/>
            </a:rPr>
            <a:t> y la </a:t>
          </a:r>
          <a:r>
            <a:rPr lang="es-MX" sz="1200" b="1" dirty="0">
              <a:solidFill>
                <a:schemeClr val="tx1"/>
              </a:solidFill>
              <a:latin typeface="Segoe UI" panose="020B0502040204020203" pitchFamily="34" charset="0"/>
              <a:cs typeface="Segoe UI" panose="020B0502040204020203" pitchFamily="34" charset="0"/>
            </a:rPr>
            <a:t>SEP</a:t>
          </a:r>
          <a:r>
            <a:rPr lang="es-MX" sz="1200" b="0" dirty="0">
              <a:solidFill>
                <a:schemeClr val="tx1"/>
              </a:solidFill>
              <a:latin typeface="Segoe UI" panose="020B0502040204020203" pitchFamily="34" charset="0"/>
              <a:cs typeface="Segoe UI" panose="020B0502040204020203" pitchFamily="34" charset="0"/>
            </a:rPr>
            <a:t> se trabajara el pilotaje para la implementación de la Política Nacional de Educación Inicial </a:t>
          </a:r>
        </a:p>
      </dgm:t>
    </dgm:pt>
    <dgm:pt modelId="{DA1E8254-8942-4DDF-9829-83D1395E0BE6}" type="parTrans" cxnId="{4F9EB5E8-1CBD-4E34-AD9F-EC64AF6B6A31}">
      <dgm:prSet/>
      <dgm:spPr/>
      <dgm:t>
        <a:bodyPr/>
        <a:lstStyle/>
        <a:p>
          <a:endParaRPr lang="es-MX" sz="1200" b="0">
            <a:latin typeface="Segoe UI" panose="020B0502040204020203" pitchFamily="34" charset="0"/>
            <a:cs typeface="Segoe UI" panose="020B0502040204020203" pitchFamily="34" charset="0"/>
          </a:endParaRPr>
        </a:p>
      </dgm:t>
    </dgm:pt>
    <dgm:pt modelId="{329F4DB4-25E2-49DF-9850-87282F034277}" type="sibTrans" cxnId="{4F9EB5E8-1CBD-4E34-AD9F-EC64AF6B6A31}">
      <dgm:prSet custT="1"/>
      <dgm:spPr/>
      <dgm:t>
        <a:bodyPr/>
        <a:lstStyle/>
        <a:p>
          <a:endParaRPr lang="es-MX" sz="1200" b="0">
            <a:latin typeface="Segoe UI" panose="020B0502040204020203" pitchFamily="34" charset="0"/>
            <a:cs typeface="Segoe UI" panose="020B0502040204020203" pitchFamily="34" charset="0"/>
          </a:endParaRPr>
        </a:p>
      </dgm:t>
    </dgm:pt>
    <dgm:pt modelId="{12FB3DB8-3DDB-49A7-BEB3-81C506BEBE56}">
      <dgm:prSet custT="1"/>
      <dgm:spPr/>
      <dgm:t>
        <a:bodyPr/>
        <a:lstStyle/>
        <a:p>
          <a:pPr algn="just"/>
          <a:r>
            <a:rPr lang="es-MX" sz="1150" b="0" dirty="0">
              <a:solidFill>
                <a:schemeClr val="tx1"/>
              </a:solidFill>
              <a:latin typeface="Segoe UI" panose="020B0502040204020203" pitchFamily="34" charset="0"/>
              <a:cs typeface="Segoe UI" panose="020B0502040204020203" pitchFamily="34" charset="0"/>
            </a:rPr>
            <a:t>Impulsar la </a:t>
          </a:r>
          <a:r>
            <a:rPr lang="es-MX" sz="1150" b="1" dirty="0">
              <a:solidFill>
                <a:schemeClr val="tx1"/>
              </a:solidFill>
              <a:latin typeface="Segoe UI" panose="020B0502040204020203" pitchFamily="34" charset="0"/>
              <a:cs typeface="Segoe UI" panose="020B0502040204020203" pitchFamily="34" charset="0"/>
            </a:rPr>
            <a:t>carrera de Educación Inicial </a:t>
          </a:r>
          <a:r>
            <a:rPr lang="es-MX" sz="1150" b="0" dirty="0">
              <a:solidFill>
                <a:schemeClr val="tx1"/>
              </a:solidFill>
              <a:latin typeface="Segoe UI" panose="020B0502040204020203" pitchFamily="34" charset="0"/>
              <a:cs typeface="Segoe UI" panose="020B0502040204020203" pitchFamily="34" charset="0"/>
            </a:rPr>
            <a:t>desde las Escuelas Formadoras del Estado y promover la </a:t>
          </a:r>
          <a:r>
            <a:rPr lang="es-MX" sz="1150" b="0" dirty="0" smtClean="0">
              <a:solidFill>
                <a:schemeClr val="tx1"/>
              </a:solidFill>
              <a:latin typeface="Segoe UI" panose="020B0502040204020203" pitchFamily="34" charset="0"/>
              <a:cs typeface="Segoe UI" panose="020B0502040204020203" pitchFamily="34" charset="0"/>
            </a:rPr>
            <a:t>profesionalización </a:t>
          </a:r>
          <a:r>
            <a:rPr lang="es-MX" sz="1150" b="0" dirty="0">
              <a:solidFill>
                <a:schemeClr val="tx1"/>
              </a:solidFill>
              <a:latin typeface="Segoe UI" panose="020B0502040204020203" pitchFamily="34" charset="0"/>
              <a:cs typeface="Segoe UI" panose="020B0502040204020203" pitchFamily="34" charset="0"/>
            </a:rPr>
            <a:t>de figuras </a:t>
          </a:r>
          <a:r>
            <a:rPr lang="es-MX" sz="1150" b="0" dirty="0" smtClean="0">
              <a:solidFill>
                <a:schemeClr val="tx1"/>
              </a:solidFill>
              <a:latin typeface="Segoe UI" panose="020B0502040204020203" pitchFamily="34" charset="0"/>
              <a:cs typeface="Segoe UI" panose="020B0502040204020203" pitchFamily="34" charset="0"/>
            </a:rPr>
            <a:t>educativas</a:t>
          </a:r>
          <a:endParaRPr lang="es-MX" sz="1150" b="0" dirty="0">
            <a:solidFill>
              <a:schemeClr val="tx1"/>
            </a:solidFill>
            <a:latin typeface="Segoe UI" panose="020B0502040204020203" pitchFamily="34" charset="0"/>
            <a:cs typeface="Segoe UI" panose="020B0502040204020203" pitchFamily="34" charset="0"/>
          </a:endParaRPr>
        </a:p>
      </dgm:t>
    </dgm:pt>
    <dgm:pt modelId="{2862D4BD-793A-4422-B0C1-79B7294B0F39}" type="parTrans" cxnId="{EA4A2FD6-0DDA-4EF0-9AF7-06027F7595B0}">
      <dgm:prSet/>
      <dgm:spPr/>
      <dgm:t>
        <a:bodyPr/>
        <a:lstStyle/>
        <a:p>
          <a:endParaRPr lang="es-MX" sz="1200" b="0">
            <a:latin typeface="Segoe UI" panose="020B0502040204020203" pitchFamily="34" charset="0"/>
            <a:cs typeface="Segoe UI" panose="020B0502040204020203" pitchFamily="34" charset="0"/>
          </a:endParaRPr>
        </a:p>
      </dgm:t>
    </dgm:pt>
    <dgm:pt modelId="{99B68B4A-DBF2-485A-A673-B308306D01EA}" type="sibTrans" cxnId="{EA4A2FD6-0DDA-4EF0-9AF7-06027F7595B0}">
      <dgm:prSet custT="1"/>
      <dgm:spPr>
        <a:solidFill>
          <a:srgbClr val="E30F7E"/>
        </a:solidFill>
      </dgm:spPr>
      <dgm:t>
        <a:bodyPr/>
        <a:lstStyle/>
        <a:p>
          <a:endParaRPr lang="es-MX" sz="1200" b="0">
            <a:latin typeface="Segoe UI" panose="020B0502040204020203" pitchFamily="34" charset="0"/>
            <a:cs typeface="Segoe UI" panose="020B0502040204020203" pitchFamily="34" charset="0"/>
          </a:endParaRPr>
        </a:p>
      </dgm:t>
    </dgm:pt>
    <dgm:pt modelId="{9A212971-1AEE-4C14-8A61-F42515FA3AF5}" type="pres">
      <dgm:prSet presAssocID="{48CEF585-4730-44A8-B1D5-1A3CFCE8F1E7}" presName="Name0" presStyleCnt="0">
        <dgm:presLayoutVars>
          <dgm:dir/>
          <dgm:resizeHandles val="exact"/>
        </dgm:presLayoutVars>
      </dgm:prSet>
      <dgm:spPr/>
    </dgm:pt>
    <dgm:pt modelId="{4C4A2857-20C8-44C5-BDEC-10943D572598}" type="pres">
      <dgm:prSet presAssocID="{A2B0B00F-ACFE-4D30-A8D2-418AC9FA8405}" presName="node" presStyleLbl="node1" presStyleIdx="0" presStyleCnt="5" custScaleX="275954">
        <dgm:presLayoutVars>
          <dgm:bulletEnabled val="1"/>
        </dgm:presLayoutVars>
      </dgm:prSet>
      <dgm:spPr/>
      <dgm:t>
        <a:bodyPr/>
        <a:lstStyle/>
        <a:p>
          <a:endParaRPr lang="en-US"/>
        </a:p>
      </dgm:t>
    </dgm:pt>
    <dgm:pt modelId="{2EE6434F-994F-4A8E-B711-4BA9C8963040}" type="pres">
      <dgm:prSet presAssocID="{96F00750-137F-4D57-9692-00914C8852C9}" presName="sibTrans" presStyleLbl="sibTrans2D1" presStyleIdx="0" presStyleCnt="4"/>
      <dgm:spPr/>
      <dgm:t>
        <a:bodyPr/>
        <a:lstStyle/>
        <a:p>
          <a:endParaRPr lang="en-US"/>
        </a:p>
      </dgm:t>
    </dgm:pt>
    <dgm:pt modelId="{7C2FF131-6986-4DD3-872A-7D0E738C7121}" type="pres">
      <dgm:prSet presAssocID="{96F00750-137F-4D57-9692-00914C8852C9}" presName="connectorText" presStyleLbl="sibTrans2D1" presStyleIdx="0" presStyleCnt="4"/>
      <dgm:spPr/>
      <dgm:t>
        <a:bodyPr/>
        <a:lstStyle/>
        <a:p>
          <a:endParaRPr lang="en-US"/>
        </a:p>
      </dgm:t>
    </dgm:pt>
    <dgm:pt modelId="{AE515C1A-80D8-4AEF-B813-D378F1972E1E}" type="pres">
      <dgm:prSet presAssocID="{22C62F98-5AB4-466C-A6A2-8656AC25710D}" presName="node" presStyleLbl="node1" presStyleIdx="1" presStyleCnt="5" custScaleX="275954">
        <dgm:presLayoutVars>
          <dgm:bulletEnabled val="1"/>
        </dgm:presLayoutVars>
      </dgm:prSet>
      <dgm:spPr/>
      <dgm:t>
        <a:bodyPr/>
        <a:lstStyle/>
        <a:p>
          <a:endParaRPr lang="en-US"/>
        </a:p>
      </dgm:t>
    </dgm:pt>
    <dgm:pt modelId="{42E879DF-EAD2-4581-AD6D-F5A2391E5CB5}" type="pres">
      <dgm:prSet presAssocID="{68314D4A-5098-4B8B-BE8F-9C6F5D62DD08}" presName="sibTrans" presStyleLbl="sibTrans2D1" presStyleIdx="1" presStyleCnt="4"/>
      <dgm:spPr/>
      <dgm:t>
        <a:bodyPr/>
        <a:lstStyle/>
        <a:p>
          <a:endParaRPr lang="en-US"/>
        </a:p>
      </dgm:t>
    </dgm:pt>
    <dgm:pt modelId="{383463D1-6B01-4424-BFC0-86B33A50E042}" type="pres">
      <dgm:prSet presAssocID="{68314D4A-5098-4B8B-BE8F-9C6F5D62DD08}" presName="connectorText" presStyleLbl="sibTrans2D1" presStyleIdx="1" presStyleCnt="4"/>
      <dgm:spPr/>
      <dgm:t>
        <a:bodyPr/>
        <a:lstStyle/>
        <a:p>
          <a:endParaRPr lang="en-US"/>
        </a:p>
      </dgm:t>
    </dgm:pt>
    <dgm:pt modelId="{FBDF432C-8AC8-4826-B7F2-A01CD4F2273B}" type="pres">
      <dgm:prSet presAssocID="{2031E947-AD9E-4909-9C69-0081647D4F1F}" presName="node" presStyleLbl="node1" presStyleIdx="2" presStyleCnt="5" custScaleX="275954">
        <dgm:presLayoutVars>
          <dgm:bulletEnabled val="1"/>
        </dgm:presLayoutVars>
      </dgm:prSet>
      <dgm:spPr/>
      <dgm:t>
        <a:bodyPr/>
        <a:lstStyle/>
        <a:p>
          <a:endParaRPr lang="en-US"/>
        </a:p>
      </dgm:t>
    </dgm:pt>
    <dgm:pt modelId="{1C5C9652-E5E8-4C65-9B2B-4AF2F5217CBE}" type="pres">
      <dgm:prSet presAssocID="{329F4DB4-25E2-49DF-9850-87282F034277}" presName="sibTrans" presStyleLbl="sibTrans2D1" presStyleIdx="2" presStyleCnt="4"/>
      <dgm:spPr/>
      <dgm:t>
        <a:bodyPr/>
        <a:lstStyle/>
        <a:p>
          <a:endParaRPr lang="en-US"/>
        </a:p>
      </dgm:t>
    </dgm:pt>
    <dgm:pt modelId="{6ED55AE2-2FF9-47FA-B47C-0C153B9B3DDB}" type="pres">
      <dgm:prSet presAssocID="{329F4DB4-25E2-49DF-9850-87282F034277}" presName="connectorText" presStyleLbl="sibTrans2D1" presStyleIdx="2" presStyleCnt="4"/>
      <dgm:spPr/>
      <dgm:t>
        <a:bodyPr/>
        <a:lstStyle/>
        <a:p>
          <a:endParaRPr lang="en-US"/>
        </a:p>
      </dgm:t>
    </dgm:pt>
    <dgm:pt modelId="{920C8C2E-BD26-4139-8A42-6F67597423A5}" type="pres">
      <dgm:prSet presAssocID="{12FB3DB8-3DDB-49A7-BEB3-81C506BEBE56}" presName="node" presStyleLbl="node1" presStyleIdx="3" presStyleCnt="5" custScaleX="275954">
        <dgm:presLayoutVars>
          <dgm:bulletEnabled val="1"/>
        </dgm:presLayoutVars>
      </dgm:prSet>
      <dgm:spPr/>
      <dgm:t>
        <a:bodyPr/>
        <a:lstStyle/>
        <a:p>
          <a:endParaRPr lang="en-US"/>
        </a:p>
      </dgm:t>
    </dgm:pt>
    <dgm:pt modelId="{E249F9FC-24F9-4CDF-B965-C24274423C8D}" type="pres">
      <dgm:prSet presAssocID="{99B68B4A-DBF2-485A-A673-B308306D01EA}" presName="sibTrans" presStyleLbl="sibTrans2D1" presStyleIdx="3" presStyleCnt="4"/>
      <dgm:spPr/>
      <dgm:t>
        <a:bodyPr/>
        <a:lstStyle/>
        <a:p>
          <a:endParaRPr lang="en-US"/>
        </a:p>
      </dgm:t>
    </dgm:pt>
    <dgm:pt modelId="{E0D1464F-A4B1-4D9F-9B0C-00F16209ED23}" type="pres">
      <dgm:prSet presAssocID="{99B68B4A-DBF2-485A-A673-B308306D01EA}" presName="connectorText" presStyleLbl="sibTrans2D1" presStyleIdx="3" presStyleCnt="4"/>
      <dgm:spPr/>
      <dgm:t>
        <a:bodyPr/>
        <a:lstStyle/>
        <a:p>
          <a:endParaRPr lang="en-US"/>
        </a:p>
      </dgm:t>
    </dgm:pt>
    <dgm:pt modelId="{CF4EA808-10AA-40E9-929C-7EBE77A30295}" type="pres">
      <dgm:prSet presAssocID="{3AF5E79B-CD60-4572-BA51-AF503E092C69}" presName="node" presStyleLbl="node1" presStyleIdx="4" presStyleCnt="5" custScaleX="275954">
        <dgm:presLayoutVars>
          <dgm:bulletEnabled val="1"/>
        </dgm:presLayoutVars>
      </dgm:prSet>
      <dgm:spPr/>
      <dgm:t>
        <a:bodyPr/>
        <a:lstStyle/>
        <a:p>
          <a:endParaRPr lang="en-US"/>
        </a:p>
      </dgm:t>
    </dgm:pt>
  </dgm:ptLst>
  <dgm:cxnLst>
    <dgm:cxn modelId="{A0AE8374-FA7D-46CC-BACB-7A0755638F03}" type="presOf" srcId="{99B68B4A-DBF2-485A-A673-B308306D01EA}" destId="{E0D1464F-A4B1-4D9F-9B0C-00F16209ED23}" srcOrd="1" destOrd="0" presId="urn:microsoft.com/office/officeart/2005/8/layout/process1"/>
    <dgm:cxn modelId="{2E9EC52F-06C3-472C-9F31-2472D0F3F71A}" srcId="{48CEF585-4730-44A8-B1D5-1A3CFCE8F1E7}" destId="{22C62F98-5AB4-466C-A6A2-8656AC25710D}" srcOrd="1" destOrd="0" parTransId="{A84A8F00-5163-4E49-82C5-B8637673CE42}" sibTransId="{68314D4A-5098-4B8B-BE8F-9C6F5D62DD08}"/>
    <dgm:cxn modelId="{5A12D32B-22B2-405A-B02B-7200C69C065F}" srcId="{48CEF585-4730-44A8-B1D5-1A3CFCE8F1E7}" destId="{3AF5E79B-CD60-4572-BA51-AF503E092C69}" srcOrd="4" destOrd="0" parTransId="{93D6DFCC-71ED-4D2B-BE15-00EB7BFD42A5}" sibTransId="{B156ADA3-499E-46AC-96AD-E7C2845F29C6}"/>
    <dgm:cxn modelId="{EA4A2FD6-0DDA-4EF0-9AF7-06027F7595B0}" srcId="{48CEF585-4730-44A8-B1D5-1A3CFCE8F1E7}" destId="{12FB3DB8-3DDB-49A7-BEB3-81C506BEBE56}" srcOrd="3" destOrd="0" parTransId="{2862D4BD-793A-4422-B0C1-79B7294B0F39}" sibTransId="{99B68B4A-DBF2-485A-A673-B308306D01EA}"/>
    <dgm:cxn modelId="{1717ED0E-6623-4BBA-BA37-9D25FCBE3602}" type="presOf" srcId="{48CEF585-4730-44A8-B1D5-1A3CFCE8F1E7}" destId="{9A212971-1AEE-4C14-8A61-F42515FA3AF5}" srcOrd="0" destOrd="0" presId="urn:microsoft.com/office/officeart/2005/8/layout/process1"/>
    <dgm:cxn modelId="{A5F606E3-6D4F-4FC0-96B2-256ABAE8D85D}" type="presOf" srcId="{96F00750-137F-4D57-9692-00914C8852C9}" destId="{7C2FF131-6986-4DD3-872A-7D0E738C7121}" srcOrd="1" destOrd="0" presId="urn:microsoft.com/office/officeart/2005/8/layout/process1"/>
    <dgm:cxn modelId="{4EA54473-5EDA-4491-8204-2D3891C97E97}" srcId="{48CEF585-4730-44A8-B1D5-1A3CFCE8F1E7}" destId="{A2B0B00F-ACFE-4D30-A8D2-418AC9FA8405}" srcOrd="0" destOrd="0" parTransId="{26421222-97B7-401D-A5D2-927A595F18FC}" sibTransId="{96F00750-137F-4D57-9692-00914C8852C9}"/>
    <dgm:cxn modelId="{BAB70532-E4DF-4C7B-8D04-022B1EDC34B1}" type="presOf" srcId="{A2B0B00F-ACFE-4D30-A8D2-418AC9FA8405}" destId="{4C4A2857-20C8-44C5-BDEC-10943D572598}" srcOrd="0" destOrd="0" presId="urn:microsoft.com/office/officeart/2005/8/layout/process1"/>
    <dgm:cxn modelId="{E93E1FE7-CCA7-4574-9077-70A0C1C52DCF}" type="presOf" srcId="{68314D4A-5098-4B8B-BE8F-9C6F5D62DD08}" destId="{383463D1-6B01-4424-BFC0-86B33A50E042}" srcOrd="1" destOrd="0" presId="urn:microsoft.com/office/officeart/2005/8/layout/process1"/>
    <dgm:cxn modelId="{0B5DBF71-30DB-48D2-BE97-374D68CBFDCD}" type="presOf" srcId="{12FB3DB8-3DDB-49A7-BEB3-81C506BEBE56}" destId="{920C8C2E-BD26-4139-8A42-6F67597423A5}" srcOrd="0" destOrd="0" presId="urn:microsoft.com/office/officeart/2005/8/layout/process1"/>
    <dgm:cxn modelId="{626A485E-7019-45C4-94D5-856695CE8B36}" type="presOf" srcId="{329F4DB4-25E2-49DF-9850-87282F034277}" destId="{6ED55AE2-2FF9-47FA-B47C-0C153B9B3DDB}" srcOrd="1" destOrd="0" presId="urn:microsoft.com/office/officeart/2005/8/layout/process1"/>
    <dgm:cxn modelId="{C61F4DB5-6741-4CB5-91D4-30E3B7AEC0E5}" type="presOf" srcId="{22C62F98-5AB4-466C-A6A2-8656AC25710D}" destId="{AE515C1A-80D8-4AEF-B813-D378F1972E1E}" srcOrd="0" destOrd="0" presId="urn:microsoft.com/office/officeart/2005/8/layout/process1"/>
    <dgm:cxn modelId="{2E1305CB-9706-41B6-8C4C-51FB825C646C}" type="presOf" srcId="{99B68B4A-DBF2-485A-A673-B308306D01EA}" destId="{E249F9FC-24F9-4CDF-B965-C24274423C8D}" srcOrd="0" destOrd="0" presId="urn:microsoft.com/office/officeart/2005/8/layout/process1"/>
    <dgm:cxn modelId="{F063B51A-2AA6-4EE9-BFE4-B6465E2EC8C7}" type="presOf" srcId="{2031E947-AD9E-4909-9C69-0081647D4F1F}" destId="{FBDF432C-8AC8-4826-B7F2-A01CD4F2273B}" srcOrd="0" destOrd="0" presId="urn:microsoft.com/office/officeart/2005/8/layout/process1"/>
    <dgm:cxn modelId="{B2377ECB-A329-4639-89D9-363E40FCCDB6}" type="presOf" srcId="{68314D4A-5098-4B8B-BE8F-9C6F5D62DD08}" destId="{42E879DF-EAD2-4581-AD6D-F5A2391E5CB5}" srcOrd="0" destOrd="0" presId="urn:microsoft.com/office/officeart/2005/8/layout/process1"/>
    <dgm:cxn modelId="{AE68B6AE-B2BD-441A-B2CC-7506749D20C6}" type="presOf" srcId="{96F00750-137F-4D57-9692-00914C8852C9}" destId="{2EE6434F-994F-4A8E-B711-4BA9C8963040}" srcOrd="0" destOrd="0" presId="urn:microsoft.com/office/officeart/2005/8/layout/process1"/>
    <dgm:cxn modelId="{F5BE2DD6-0963-4F59-9EB5-5C051994801A}" type="presOf" srcId="{329F4DB4-25E2-49DF-9850-87282F034277}" destId="{1C5C9652-E5E8-4C65-9B2B-4AF2F5217CBE}" srcOrd="0" destOrd="0" presId="urn:microsoft.com/office/officeart/2005/8/layout/process1"/>
    <dgm:cxn modelId="{F9CC44C1-F3C8-44E2-984B-0E4DBE1B0B76}" type="presOf" srcId="{3AF5E79B-CD60-4572-BA51-AF503E092C69}" destId="{CF4EA808-10AA-40E9-929C-7EBE77A30295}" srcOrd="0" destOrd="0" presId="urn:microsoft.com/office/officeart/2005/8/layout/process1"/>
    <dgm:cxn modelId="{4F9EB5E8-1CBD-4E34-AD9F-EC64AF6B6A31}" srcId="{48CEF585-4730-44A8-B1D5-1A3CFCE8F1E7}" destId="{2031E947-AD9E-4909-9C69-0081647D4F1F}" srcOrd="2" destOrd="0" parTransId="{DA1E8254-8942-4DDF-9829-83D1395E0BE6}" sibTransId="{329F4DB4-25E2-49DF-9850-87282F034277}"/>
    <dgm:cxn modelId="{9B7FCDBF-07B7-478A-9402-5DBB1F198954}" type="presParOf" srcId="{9A212971-1AEE-4C14-8A61-F42515FA3AF5}" destId="{4C4A2857-20C8-44C5-BDEC-10943D572598}" srcOrd="0" destOrd="0" presId="urn:microsoft.com/office/officeart/2005/8/layout/process1"/>
    <dgm:cxn modelId="{AA5A5EFD-EF35-4251-B0D8-76848CCA91B6}" type="presParOf" srcId="{9A212971-1AEE-4C14-8A61-F42515FA3AF5}" destId="{2EE6434F-994F-4A8E-B711-4BA9C8963040}" srcOrd="1" destOrd="0" presId="urn:microsoft.com/office/officeart/2005/8/layout/process1"/>
    <dgm:cxn modelId="{20A49741-7A46-4FE1-A128-FFAB15EF9B43}" type="presParOf" srcId="{2EE6434F-994F-4A8E-B711-4BA9C8963040}" destId="{7C2FF131-6986-4DD3-872A-7D0E738C7121}" srcOrd="0" destOrd="0" presId="urn:microsoft.com/office/officeart/2005/8/layout/process1"/>
    <dgm:cxn modelId="{B9019E92-D891-459E-9476-28880F3678A1}" type="presParOf" srcId="{9A212971-1AEE-4C14-8A61-F42515FA3AF5}" destId="{AE515C1A-80D8-4AEF-B813-D378F1972E1E}" srcOrd="2" destOrd="0" presId="urn:microsoft.com/office/officeart/2005/8/layout/process1"/>
    <dgm:cxn modelId="{143EBD49-9084-42AE-AD3A-29AB00736C94}" type="presParOf" srcId="{9A212971-1AEE-4C14-8A61-F42515FA3AF5}" destId="{42E879DF-EAD2-4581-AD6D-F5A2391E5CB5}" srcOrd="3" destOrd="0" presId="urn:microsoft.com/office/officeart/2005/8/layout/process1"/>
    <dgm:cxn modelId="{EFFFFEF4-7177-446F-B41E-8A6C7D85C1A3}" type="presParOf" srcId="{42E879DF-EAD2-4581-AD6D-F5A2391E5CB5}" destId="{383463D1-6B01-4424-BFC0-86B33A50E042}" srcOrd="0" destOrd="0" presId="urn:microsoft.com/office/officeart/2005/8/layout/process1"/>
    <dgm:cxn modelId="{351EF18D-D0CE-45D6-ABE6-55A171D12D76}" type="presParOf" srcId="{9A212971-1AEE-4C14-8A61-F42515FA3AF5}" destId="{FBDF432C-8AC8-4826-B7F2-A01CD4F2273B}" srcOrd="4" destOrd="0" presId="urn:microsoft.com/office/officeart/2005/8/layout/process1"/>
    <dgm:cxn modelId="{007289B6-9492-4CF7-B669-A00098AACF92}" type="presParOf" srcId="{9A212971-1AEE-4C14-8A61-F42515FA3AF5}" destId="{1C5C9652-E5E8-4C65-9B2B-4AF2F5217CBE}" srcOrd="5" destOrd="0" presId="urn:microsoft.com/office/officeart/2005/8/layout/process1"/>
    <dgm:cxn modelId="{1D997F92-43D1-4159-BF77-0243433E03B1}" type="presParOf" srcId="{1C5C9652-E5E8-4C65-9B2B-4AF2F5217CBE}" destId="{6ED55AE2-2FF9-47FA-B47C-0C153B9B3DDB}" srcOrd="0" destOrd="0" presId="urn:microsoft.com/office/officeart/2005/8/layout/process1"/>
    <dgm:cxn modelId="{787019A7-C415-4E31-BD1E-47E049797366}" type="presParOf" srcId="{9A212971-1AEE-4C14-8A61-F42515FA3AF5}" destId="{920C8C2E-BD26-4139-8A42-6F67597423A5}" srcOrd="6" destOrd="0" presId="urn:microsoft.com/office/officeart/2005/8/layout/process1"/>
    <dgm:cxn modelId="{39E17805-8C91-4CAC-8DA6-E2F6262CE529}" type="presParOf" srcId="{9A212971-1AEE-4C14-8A61-F42515FA3AF5}" destId="{E249F9FC-24F9-4CDF-B965-C24274423C8D}" srcOrd="7" destOrd="0" presId="urn:microsoft.com/office/officeart/2005/8/layout/process1"/>
    <dgm:cxn modelId="{5BB0D3B5-0122-42DA-91E6-C6F5F74BF637}" type="presParOf" srcId="{E249F9FC-24F9-4CDF-B965-C24274423C8D}" destId="{E0D1464F-A4B1-4D9F-9B0C-00F16209ED23}" srcOrd="0" destOrd="0" presId="urn:microsoft.com/office/officeart/2005/8/layout/process1"/>
    <dgm:cxn modelId="{A3F15908-EA86-4944-98F8-EEF021A67C73}" type="presParOf" srcId="{9A212971-1AEE-4C14-8A61-F42515FA3AF5}" destId="{CF4EA808-10AA-40E9-929C-7EBE77A30295}"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0C17B-6E83-438B-AB11-49F62BCCB410}">
      <dsp:nvSpPr>
        <dsp:cNvPr id="0" name=""/>
        <dsp:cNvSpPr/>
      </dsp:nvSpPr>
      <dsp:spPr>
        <a:xfrm>
          <a:off x="1740" y="1174213"/>
          <a:ext cx="1746660" cy="1746660"/>
        </a:xfrm>
        <a:prstGeom prst="ellipse">
          <a:avLst/>
        </a:prstGeom>
        <a:solidFill>
          <a:srgbClr val="009A8B">
            <a:alpha val="50000"/>
          </a:srgbClr>
        </a:solidFill>
        <a:ln w="19050" cap="flat" cmpd="sng" algn="ctr">
          <a:solidFill>
            <a:srgbClr val="009A8B"/>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6125" tIns="17780" rIns="96125" bIns="17780" numCol="1" spcCol="1270" anchor="ctr" anchorCtr="0">
          <a:noAutofit/>
        </a:bodyPr>
        <a:lstStyle/>
        <a:p>
          <a:pPr lvl="0" algn="ctr" defTabSz="622300">
            <a:lnSpc>
              <a:spcPct val="90000"/>
            </a:lnSpc>
            <a:spcBef>
              <a:spcPct val="0"/>
            </a:spcBef>
            <a:spcAft>
              <a:spcPct val="35000"/>
            </a:spcAft>
          </a:pPr>
          <a:r>
            <a:rPr lang="es-MX" sz="1400" kern="1200" dirty="0"/>
            <a:t>Art. 3º Constitucional</a:t>
          </a:r>
          <a:endParaRPr lang="en-US" sz="1400" kern="1200" dirty="0"/>
        </a:p>
      </dsp:txBody>
      <dsp:txXfrm>
        <a:off x="257532" y="1430005"/>
        <a:ext cx="1235076" cy="1235076"/>
      </dsp:txXfrm>
    </dsp:sp>
    <dsp:sp modelId="{832E2F1E-54DF-443A-84DB-494333F1F175}">
      <dsp:nvSpPr>
        <dsp:cNvPr id="0" name=""/>
        <dsp:cNvSpPr/>
      </dsp:nvSpPr>
      <dsp:spPr>
        <a:xfrm>
          <a:off x="1399068" y="1174213"/>
          <a:ext cx="1746660" cy="1746660"/>
        </a:xfrm>
        <a:prstGeom prst="ellipse">
          <a:avLst/>
        </a:prstGeom>
        <a:solidFill>
          <a:schemeClr val="accent5">
            <a:alpha val="50000"/>
            <a:hueOff val="-2252848"/>
            <a:satOff val="-5806"/>
            <a:lumOff val="-3922"/>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6125" tIns="17780" rIns="96125" bIns="17780" numCol="1" spcCol="1270" anchor="ctr" anchorCtr="0">
          <a:noAutofit/>
        </a:bodyPr>
        <a:lstStyle/>
        <a:p>
          <a:pPr lvl="0" algn="ctr" defTabSz="622300">
            <a:lnSpc>
              <a:spcPct val="90000"/>
            </a:lnSpc>
            <a:spcBef>
              <a:spcPct val="0"/>
            </a:spcBef>
            <a:spcAft>
              <a:spcPct val="35000"/>
            </a:spcAft>
          </a:pPr>
          <a:r>
            <a:rPr lang="es-MX" sz="1400" kern="1200" dirty="0"/>
            <a:t>Ley General de Educación</a:t>
          </a:r>
          <a:endParaRPr lang="en-US" sz="1400" kern="1200" dirty="0"/>
        </a:p>
      </dsp:txBody>
      <dsp:txXfrm>
        <a:off x="1654860" y="1430005"/>
        <a:ext cx="1235076" cy="1235076"/>
      </dsp:txXfrm>
    </dsp:sp>
    <dsp:sp modelId="{3C7381FF-90BA-42E8-A8C0-7CCAAC0D4B2E}">
      <dsp:nvSpPr>
        <dsp:cNvPr id="0" name=""/>
        <dsp:cNvSpPr/>
      </dsp:nvSpPr>
      <dsp:spPr>
        <a:xfrm>
          <a:off x="2796396" y="1174213"/>
          <a:ext cx="1746660" cy="1746660"/>
        </a:xfrm>
        <a:prstGeom prst="ellipse">
          <a:avLst/>
        </a:prstGeom>
        <a:solidFill>
          <a:schemeClr val="accent5">
            <a:alpha val="50000"/>
            <a:hueOff val="-4505695"/>
            <a:satOff val="-11613"/>
            <a:lumOff val="-7843"/>
            <a:alphaOff val="0"/>
          </a:schemeClr>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6125" tIns="17780" rIns="96125" bIns="17780" numCol="1" spcCol="1270" anchor="ctr" anchorCtr="0">
          <a:noAutofit/>
        </a:bodyPr>
        <a:lstStyle/>
        <a:p>
          <a:pPr lvl="0" algn="ctr" defTabSz="622300">
            <a:lnSpc>
              <a:spcPct val="90000"/>
            </a:lnSpc>
            <a:spcBef>
              <a:spcPct val="0"/>
            </a:spcBef>
            <a:spcAft>
              <a:spcPct val="35000"/>
            </a:spcAft>
          </a:pPr>
          <a:r>
            <a:rPr lang="es-MX" sz="1400" kern="1200" dirty="0"/>
            <a:t>Estrategia Nacional de Atención a la Primera Infancia</a:t>
          </a:r>
          <a:endParaRPr lang="en-US" sz="1400" kern="1200" dirty="0"/>
        </a:p>
      </dsp:txBody>
      <dsp:txXfrm>
        <a:off x="3052188" y="1430005"/>
        <a:ext cx="1235076" cy="1235076"/>
      </dsp:txXfrm>
    </dsp:sp>
    <dsp:sp modelId="{E6085C9B-42B9-406A-8814-888D92C924FC}">
      <dsp:nvSpPr>
        <dsp:cNvPr id="0" name=""/>
        <dsp:cNvSpPr/>
      </dsp:nvSpPr>
      <dsp:spPr>
        <a:xfrm>
          <a:off x="4193725" y="1174213"/>
          <a:ext cx="1746660" cy="1746660"/>
        </a:xfrm>
        <a:prstGeom prst="ellipse">
          <a:avLst/>
        </a:prstGeom>
        <a:solidFill>
          <a:schemeClr val="accent6">
            <a:lumMod val="40000"/>
            <a:lumOff val="60000"/>
            <a:alpha val="5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6125" tIns="17780" rIns="96125" bIns="17780" numCol="1" spcCol="1270" anchor="ctr" anchorCtr="0">
          <a:noAutofit/>
        </a:bodyPr>
        <a:lstStyle/>
        <a:p>
          <a:pPr lvl="0" algn="ctr" defTabSz="622300">
            <a:lnSpc>
              <a:spcPct val="90000"/>
            </a:lnSpc>
            <a:spcBef>
              <a:spcPct val="0"/>
            </a:spcBef>
            <a:spcAft>
              <a:spcPct val="35000"/>
            </a:spcAft>
          </a:pPr>
          <a:r>
            <a:rPr lang="es-MX" sz="1400" kern="1200" dirty="0"/>
            <a:t>Política Nacional de Educación Inicial</a:t>
          </a:r>
          <a:endParaRPr lang="en-US" sz="1400" kern="1200" dirty="0"/>
        </a:p>
      </dsp:txBody>
      <dsp:txXfrm>
        <a:off x="4449517" y="1430005"/>
        <a:ext cx="1235076" cy="1235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E9179-5B99-4845-BA05-76724D52A722}">
      <dsp:nvSpPr>
        <dsp:cNvPr id="0" name=""/>
        <dsp:cNvSpPr/>
      </dsp:nvSpPr>
      <dsp:spPr>
        <a:xfrm>
          <a:off x="1450300" y="406783"/>
          <a:ext cx="3656906" cy="3656906"/>
        </a:xfrm>
        <a:prstGeom prst="pie">
          <a:avLst>
            <a:gd name="adj1" fmla="val 16200000"/>
            <a:gd name="adj2" fmla="val 1800000"/>
          </a:avLst>
        </a:prstGeom>
        <a:solidFill>
          <a:srgbClr val="C00000"/>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a:latin typeface="Segoe UI" panose="020B0502040204020203" pitchFamily="34" charset="0"/>
              <a:cs typeface="Segoe UI" panose="020B0502040204020203" pitchFamily="34" charset="0"/>
            </a:rPr>
            <a:t>Presupuesto </a:t>
          </a:r>
          <a:r>
            <a:rPr lang="es-MX" sz="1700" kern="1200" dirty="0" smtClean="0">
              <a:latin typeface="Segoe UI" panose="020B0502040204020203" pitchFamily="34" charset="0"/>
              <a:cs typeface="Segoe UI" panose="020B0502040204020203" pitchFamily="34" charset="0"/>
            </a:rPr>
            <a:t>Federal </a:t>
          </a:r>
        </a:p>
        <a:p>
          <a:pPr lvl="0" algn="ctr" defTabSz="755650">
            <a:lnSpc>
              <a:spcPct val="90000"/>
            </a:lnSpc>
            <a:spcBef>
              <a:spcPct val="0"/>
            </a:spcBef>
            <a:spcAft>
              <a:spcPct val="35000"/>
            </a:spcAft>
          </a:pPr>
          <a:r>
            <a:rPr lang="es-MX" sz="1800" b="1" kern="1200" dirty="0" smtClean="0">
              <a:latin typeface="Segoe UI" panose="020B0502040204020203" pitchFamily="34" charset="0"/>
              <a:cs typeface="Segoe UI" panose="020B0502040204020203" pitchFamily="34" charset="0"/>
            </a:rPr>
            <a:t>$</a:t>
          </a:r>
          <a:r>
            <a:rPr lang="en-US" sz="1800" b="1" kern="1200" dirty="0" smtClean="0">
              <a:latin typeface="Segoe UI" panose="020B0502040204020203" pitchFamily="34" charset="0"/>
              <a:cs typeface="Segoe UI" panose="020B0502040204020203" pitchFamily="34" charset="0"/>
            </a:rPr>
            <a:t>6,545,000 USD</a:t>
          </a:r>
          <a:endParaRPr lang="es-MX" sz="1600" b="1" kern="1200" dirty="0">
            <a:latin typeface="Segoe UI" panose="020B0502040204020203" pitchFamily="34" charset="0"/>
            <a:cs typeface="Segoe UI" panose="020B0502040204020203" pitchFamily="34" charset="0"/>
          </a:endParaRPr>
        </a:p>
      </dsp:txBody>
      <dsp:txXfrm>
        <a:off x="3438525" y="1081570"/>
        <a:ext cx="1240736" cy="1218968"/>
      </dsp:txXfrm>
    </dsp:sp>
    <dsp:sp modelId="{B511EF47-481A-4990-8F61-BACBCA331A6B}">
      <dsp:nvSpPr>
        <dsp:cNvPr id="0" name=""/>
        <dsp:cNvSpPr/>
      </dsp:nvSpPr>
      <dsp:spPr>
        <a:xfrm>
          <a:off x="1445847" y="402695"/>
          <a:ext cx="3656906" cy="3656906"/>
        </a:xfrm>
        <a:prstGeom prst="pie">
          <a:avLst>
            <a:gd name="adj1" fmla="val 1800000"/>
            <a:gd name="adj2" fmla="val 9000000"/>
          </a:avLst>
        </a:prstGeom>
        <a:solidFill>
          <a:schemeClr val="accent4"/>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a:latin typeface="Segoe UI" panose="020B0502040204020203" pitchFamily="34" charset="0"/>
              <a:cs typeface="Segoe UI" panose="020B0502040204020203" pitchFamily="34" charset="0"/>
            </a:rPr>
            <a:t>Total en </a:t>
          </a:r>
          <a:r>
            <a:rPr lang="es-MX" sz="1700" kern="1200" dirty="0" smtClean="0">
              <a:latin typeface="Segoe UI" panose="020B0502040204020203" pitchFamily="34" charset="0"/>
              <a:cs typeface="Segoe UI" panose="020B0502040204020203" pitchFamily="34" charset="0"/>
            </a:rPr>
            <a:t>Educación</a:t>
          </a:r>
        </a:p>
        <a:p>
          <a:pPr lvl="0" algn="ctr" defTabSz="755650">
            <a:lnSpc>
              <a:spcPct val="90000"/>
            </a:lnSpc>
            <a:spcBef>
              <a:spcPct val="0"/>
            </a:spcBef>
            <a:spcAft>
              <a:spcPct val="35000"/>
            </a:spcAft>
          </a:pPr>
          <a:r>
            <a:rPr lang="es-MX" sz="1700" b="1" kern="1200" dirty="0" smtClean="0">
              <a:latin typeface="Segoe UI" panose="020B0502040204020203" pitchFamily="34" charset="0"/>
              <a:cs typeface="Segoe UI" panose="020B0502040204020203" pitchFamily="34" charset="0"/>
            </a:rPr>
            <a:t>$</a:t>
          </a:r>
          <a:r>
            <a:rPr lang="en-US" sz="1700" b="1" kern="1200" dirty="0" smtClean="0">
              <a:latin typeface="Segoe UI" panose="020B0502040204020203" pitchFamily="34" charset="0"/>
              <a:cs typeface="Segoe UI" panose="020B0502040204020203" pitchFamily="34" charset="0"/>
            </a:rPr>
            <a:t>7,265,000 USD</a:t>
          </a:r>
          <a:endParaRPr lang="es-MX" sz="1700" b="1" kern="1200" dirty="0">
            <a:latin typeface="Segoe UI" panose="020B0502040204020203" pitchFamily="34" charset="0"/>
            <a:cs typeface="Segoe UI" panose="020B0502040204020203" pitchFamily="34" charset="0"/>
          </a:endParaRPr>
        </a:p>
      </dsp:txBody>
      <dsp:txXfrm>
        <a:off x="2447143" y="2710028"/>
        <a:ext cx="1654314" cy="1131899"/>
      </dsp:txXfrm>
    </dsp:sp>
    <dsp:sp modelId="{EC602728-C199-44C1-A6FD-EAB3FD8509EB}">
      <dsp:nvSpPr>
        <dsp:cNvPr id="0" name=""/>
        <dsp:cNvSpPr/>
      </dsp:nvSpPr>
      <dsp:spPr>
        <a:xfrm>
          <a:off x="1445847" y="402695"/>
          <a:ext cx="3656906" cy="3656906"/>
        </a:xfrm>
        <a:prstGeom prst="pie">
          <a:avLst>
            <a:gd name="adj1" fmla="val 9000000"/>
            <a:gd name="adj2" fmla="val 16200000"/>
          </a:avLst>
        </a:prstGeom>
        <a:solidFill>
          <a:srgbClr val="00C2B3"/>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a:latin typeface="Segoe UI" panose="020B0502040204020203" pitchFamily="34" charset="0"/>
              <a:cs typeface="Segoe UI" panose="020B0502040204020203" pitchFamily="34" charset="0"/>
            </a:rPr>
            <a:t>Presupuesto </a:t>
          </a:r>
          <a:r>
            <a:rPr lang="es-MX" sz="1700" kern="1200" dirty="0" smtClean="0">
              <a:latin typeface="Segoe UI" panose="020B0502040204020203" pitchFamily="34" charset="0"/>
              <a:cs typeface="Segoe UI" panose="020B0502040204020203" pitchFamily="34" charset="0"/>
            </a:rPr>
            <a:t>Estatal</a:t>
          </a:r>
        </a:p>
        <a:p>
          <a:pPr lvl="0" algn="ctr" defTabSz="755650">
            <a:lnSpc>
              <a:spcPct val="90000"/>
            </a:lnSpc>
            <a:spcBef>
              <a:spcPct val="0"/>
            </a:spcBef>
            <a:spcAft>
              <a:spcPct val="35000"/>
            </a:spcAft>
          </a:pPr>
          <a:r>
            <a:rPr lang="es-MX" sz="1800" b="1" kern="1200" dirty="0" smtClean="0">
              <a:latin typeface="Segoe UI" panose="020B0502040204020203" pitchFamily="34" charset="0"/>
              <a:cs typeface="Segoe UI" panose="020B0502040204020203" pitchFamily="34" charset="0"/>
            </a:rPr>
            <a:t>$ 720,000 </a:t>
          </a:r>
          <a:r>
            <a:rPr lang="es-MX" sz="1800" b="1" kern="1200" dirty="0">
              <a:latin typeface="Segoe UI" panose="020B0502040204020203" pitchFamily="34" charset="0"/>
              <a:cs typeface="Segoe UI" panose="020B0502040204020203" pitchFamily="34" charset="0"/>
            </a:rPr>
            <a:t>USD</a:t>
          </a:r>
        </a:p>
      </dsp:txBody>
      <dsp:txXfrm>
        <a:off x="1837658" y="1121015"/>
        <a:ext cx="1240736" cy="1218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A2857-20C8-44C5-BDEC-10943D572598}">
      <dsp:nvSpPr>
        <dsp:cNvPr id="0" name=""/>
        <dsp:cNvSpPr/>
      </dsp:nvSpPr>
      <dsp:spPr>
        <a:xfrm>
          <a:off x="4440" y="198481"/>
          <a:ext cx="1546489" cy="18587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0" kern="1200" dirty="0">
              <a:solidFill>
                <a:schemeClr val="tx1"/>
              </a:solidFill>
              <a:latin typeface="Segoe UI" panose="020B0502040204020203" pitchFamily="34" charset="0"/>
              <a:cs typeface="Segoe UI" panose="020B0502040204020203" pitchFamily="34" charset="0"/>
            </a:rPr>
            <a:t>Implementar un </a:t>
          </a:r>
          <a:r>
            <a:rPr lang="es-MX" sz="1200" b="1" kern="1200" dirty="0">
              <a:solidFill>
                <a:schemeClr val="tx1"/>
              </a:solidFill>
              <a:latin typeface="Segoe UI" panose="020B0502040204020203" pitchFamily="34" charset="0"/>
              <a:cs typeface="Segoe UI" panose="020B0502040204020203" pitchFamily="34" charset="0"/>
            </a:rPr>
            <a:t>Programa de Visita a los Hogares</a:t>
          </a:r>
          <a:r>
            <a:rPr lang="es-MX" sz="1200" b="0" kern="1200" dirty="0">
              <a:solidFill>
                <a:schemeClr val="tx1"/>
              </a:solidFill>
              <a:latin typeface="Segoe UI" panose="020B0502040204020203" pitchFamily="34" charset="0"/>
              <a:cs typeface="Segoe UI" panose="020B0502040204020203" pitchFamily="34" charset="0"/>
            </a:rPr>
            <a:t> y los </a:t>
          </a:r>
          <a:r>
            <a:rPr lang="es-MX" sz="1200" b="1" kern="1200" dirty="0">
              <a:solidFill>
                <a:schemeClr val="tx1"/>
              </a:solidFill>
              <a:latin typeface="Segoe UI" panose="020B0502040204020203" pitchFamily="34" charset="0"/>
              <a:cs typeface="Segoe UI" panose="020B0502040204020203" pitchFamily="34" charset="0"/>
            </a:rPr>
            <a:t>Centros </a:t>
          </a:r>
          <a:r>
            <a:rPr lang="es-MX" sz="1200" b="1" kern="1200" dirty="0" smtClean="0">
              <a:solidFill>
                <a:schemeClr val="tx1"/>
              </a:solidFill>
              <a:latin typeface="Segoe UI" panose="020B0502040204020203" pitchFamily="34" charset="0"/>
              <a:cs typeface="Segoe UI" panose="020B0502040204020203" pitchFamily="34" charset="0"/>
            </a:rPr>
            <a:t>Comunitarios </a:t>
          </a:r>
          <a:r>
            <a:rPr lang="es-MX" sz="1200" b="1" kern="1200" dirty="0">
              <a:solidFill>
                <a:schemeClr val="tx1"/>
              </a:solidFill>
              <a:latin typeface="Segoe UI" panose="020B0502040204020203" pitchFamily="34" charset="0"/>
              <a:cs typeface="Segoe UI" panose="020B0502040204020203" pitchFamily="34" charset="0"/>
            </a:rPr>
            <a:t>de Atención a la Primera Infancia</a:t>
          </a:r>
          <a:r>
            <a:rPr lang="es-MX" sz="1200" b="0" kern="1200" dirty="0">
              <a:solidFill>
                <a:schemeClr val="tx1"/>
              </a:solidFill>
              <a:latin typeface="Segoe UI" panose="020B0502040204020203" pitchFamily="34" charset="0"/>
              <a:cs typeface="Segoe UI" panose="020B0502040204020203" pitchFamily="34" charset="0"/>
            </a:rPr>
            <a:t> en la modalidad no escolarizada</a:t>
          </a:r>
        </a:p>
      </dsp:txBody>
      <dsp:txXfrm>
        <a:off x="49735" y="243776"/>
        <a:ext cx="1455899" cy="1768195"/>
      </dsp:txXfrm>
    </dsp:sp>
    <dsp:sp modelId="{2EE6434F-994F-4A8E-B711-4BA9C8963040}">
      <dsp:nvSpPr>
        <dsp:cNvPr id="0" name=""/>
        <dsp:cNvSpPr/>
      </dsp:nvSpPr>
      <dsp:spPr>
        <a:xfrm>
          <a:off x="1606972" y="1058382"/>
          <a:ext cx="118808" cy="1389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b="0" kern="1200">
            <a:latin typeface="Segoe UI" panose="020B0502040204020203" pitchFamily="34" charset="0"/>
            <a:cs typeface="Segoe UI" panose="020B0502040204020203" pitchFamily="34" charset="0"/>
          </a:endParaRPr>
        </a:p>
      </dsp:txBody>
      <dsp:txXfrm>
        <a:off x="1606972" y="1086179"/>
        <a:ext cx="83166" cy="83389"/>
      </dsp:txXfrm>
    </dsp:sp>
    <dsp:sp modelId="{AE515C1A-80D8-4AEF-B813-D378F1972E1E}">
      <dsp:nvSpPr>
        <dsp:cNvPr id="0" name=""/>
        <dsp:cNvSpPr/>
      </dsp:nvSpPr>
      <dsp:spPr>
        <a:xfrm>
          <a:off x="1775096" y="198481"/>
          <a:ext cx="1546489" cy="1858785"/>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0" kern="1200" dirty="0">
              <a:solidFill>
                <a:schemeClr val="tx1"/>
              </a:solidFill>
              <a:latin typeface="Segoe UI" panose="020B0502040204020203" pitchFamily="34" charset="0"/>
              <a:cs typeface="Segoe UI" panose="020B0502040204020203" pitchFamily="34" charset="0"/>
            </a:rPr>
            <a:t>Con </a:t>
          </a:r>
          <a:r>
            <a:rPr lang="es-MX" sz="1200" b="1" kern="1200" dirty="0">
              <a:solidFill>
                <a:srgbClr val="1D4B9D"/>
              </a:solidFill>
              <a:latin typeface="Segoe UI" panose="020B0502040204020203" pitchFamily="34" charset="0"/>
              <a:cs typeface="Segoe UI" panose="020B0502040204020203" pitchFamily="34" charset="0"/>
            </a:rPr>
            <a:t>UNICEF</a:t>
          </a:r>
          <a:r>
            <a:rPr lang="es-MX" sz="1200" b="0" kern="1200" dirty="0">
              <a:solidFill>
                <a:schemeClr val="tx1"/>
              </a:solidFill>
              <a:latin typeface="Segoe UI" panose="020B0502040204020203" pitchFamily="34" charset="0"/>
              <a:cs typeface="Segoe UI" panose="020B0502040204020203" pitchFamily="34" charset="0"/>
            </a:rPr>
            <a:t> </a:t>
          </a:r>
          <a:r>
            <a:rPr lang="es-MX" sz="1200" b="0" kern="1200" dirty="0" smtClean="0">
              <a:solidFill>
                <a:schemeClr val="tx1"/>
              </a:solidFill>
              <a:latin typeface="Segoe UI" panose="020B0502040204020203" pitchFamily="34" charset="0"/>
              <a:cs typeface="Segoe UI" panose="020B0502040204020203" pitchFamily="34" charset="0"/>
            </a:rPr>
            <a:t>se </a:t>
          </a:r>
          <a:r>
            <a:rPr lang="es-MX" sz="1200" b="0" kern="1200" dirty="0">
              <a:solidFill>
                <a:schemeClr val="tx1"/>
              </a:solidFill>
              <a:latin typeface="Segoe UI" panose="020B0502040204020203" pitchFamily="34" charset="0"/>
              <a:cs typeface="Segoe UI" panose="020B0502040204020203" pitchFamily="34" charset="0"/>
            </a:rPr>
            <a:t>implementarán acciones para promover el primer grado de preescolar y fortalecer acciones en educación inicial</a:t>
          </a:r>
        </a:p>
      </dsp:txBody>
      <dsp:txXfrm>
        <a:off x="1820391" y="243776"/>
        <a:ext cx="1455899" cy="1768195"/>
      </dsp:txXfrm>
    </dsp:sp>
    <dsp:sp modelId="{42E879DF-EAD2-4581-AD6D-F5A2391E5CB5}">
      <dsp:nvSpPr>
        <dsp:cNvPr id="0" name=""/>
        <dsp:cNvSpPr/>
      </dsp:nvSpPr>
      <dsp:spPr>
        <a:xfrm>
          <a:off x="3377628" y="1058382"/>
          <a:ext cx="118808" cy="138983"/>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b="0" kern="1200">
            <a:latin typeface="Segoe UI" panose="020B0502040204020203" pitchFamily="34" charset="0"/>
            <a:cs typeface="Segoe UI" panose="020B0502040204020203" pitchFamily="34" charset="0"/>
          </a:endParaRPr>
        </a:p>
      </dsp:txBody>
      <dsp:txXfrm>
        <a:off x="3377628" y="1086179"/>
        <a:ext cx="83166" cy="83389"/>
      </dsp:txXfrm>
    </dsp:sp>
    <dsp:sp modelId="{FBDF432C-8AC8-4826-B7F2-A01CD4F2273B}">
      <dsp:nvSpPr>
        <dsp:cNvPr id="0" name=""/>
        <dsp:cNvSpPr/>
      </dsp:nvSpPr>
      <dsp:spPr>
        <a:xfrm>
          <a:off x="3545753" y="198481"/>
          <a:ext cx="1546489" cy="1858785"/>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MX" sz="1200" b="0" kern="1200" dirty="0">
              <a:solidFill>
                <a:schemeClr val="tx1"/>
              </a:solidFill>
              <a:latin typeface="Segoe UI" panose="020B0502040204020203" pitchFamily="34" charset="0"/>
              <a:cs typeface="Segoe UI" panose="020B0502040204020203" pitchFamily="34" charset="0"/>
            </a:rPr>
            <a:t>Con el </a:t>
          </a:r>
          <a:r>
            <a:rPr lang="es-MX" sz="1200" b="1" kern="1200" dirty="0">
              <a:solidFill>
                <a:schemeClr val="tx1"/>
              </a:solidFill>
              <a:latin typeface="Segoe UI" panose="020B0502040204020203" pitchFamily="34" charset="0"/>
              <a:cs typeface="Segoe UI" panose="020B0502040204020203" pitchFamily="34" charset="0"/>
            </a:rPr>
            <a:t>Banco Mundial</a:t>
          </a:r>
          <a:r>
            <a:rPr lang="es-MX" sz="1200" b="0" kern="1200" dirty="0">
              <a:solidFill>
                <a:schemeClr val="tx1"/>
              </a:solidFill>
              <a:latin typeface="Segoe UI" panose="020B0502040204020203" pitchFamily="34" charset="0"/>
              <a:cs typeface="Segoe UI" panose="020B0502040204020203" pitchFamily="34" charset="0"/>
            </a:rPr>
            <a:t>, </a:t>
          </a:r>
          <a:r>
            <a:rPr lang="es-MX" sz="1200" b="1" kern="1200" dirty="0">
              <a:solidFill>
                <a:schemeClr val="tx1"/>
              </a:solidFill>
              <a:latin typeface="Segoe UI" panose="020B0502040204020203" pitchFamily="34" charset="0"/>
              <a:cs typeface="Segoe UI" panose="020B0502040204020203" pitchFamily="34" charset="0"/>
            </a:rPr>
            <a:t>SIPINNA</a:t>
          </a:r>
          <a:r>
            <a:rPr lang="es-MX" sz="1200" b="0" kern="1200" dirty="0">
              <a:solidFill>
                <a:schemeClr val="tx1"/>
              </a:solidFill>
              <a:latin typeface="Segoe UI" panose="020B0502040204020203" pitchFamily="34" charset="0"/>
              <a:cs typeface="Segoe UI" panose="020B0502040204020203" pitchFamily="34" charset="0"/>
            </a:rPr>
            <a:t> y la </a:t>
          </a:r>
          <a:r>
            <a:rPr lang="es-MX" sz="1200" b="1" kern="1200" dirty="0">
              <a:solidFill>
                <a:schemeClr val="tx1"/>
              </a:solidFill>
              <a:latin typeface="Segoe UI" panose="020B0502040204020203" pitchFamily="34" charset="0"/>
              <a:cs typeface="Segoe UI" panose="020B0502040204020203" pitchFamily="34" charset="0"/>
            </a:rPr>
            <a:t>SEP</a:t>
          </a:r>
          <a:r>
            <a:rPr lang="es-MX" sz="1200" b="0" kern="1200" dirty="0">
              <a:solidFill>
                <a:schemeClr val="tx1"/>
              </a:solidFill>
              <a:latin typeface="Segoe UI" panose="020B0502040204020203" pitchFamily="34" charset="0"/>
              <a:cs typeface="Segoe UI" panose="020B0502040204020203" pitchFamily="34" charset="0"/>
            </a:rPr>
            <a:t> se trabajara el pilotaje para la implementación de la Política Nacional de Educación Inicial </a:t>
          </a:r>
        </a:p>
      </dsp:txBody>
      <dsp:txXfrm>
        <a:off x="3591048" y="243776"/>
        <a:ext cx="1455899" cy="1768195"/>
      </dsp:txXfrm>
    </dsp:sp>
    <dsp:sp modelId="{1C5C9652-E5E8-4C65-9B2B-4AF2F5217CBE}">
      <dsp:nvSpPr>
        <dsp:cNvPr id="0" name=""/>
        <dsp:cNvSpPr/>
      </dsp:nvSpPr>
      <dsp:spPr>
        <a:xfrm>
          <a:off x="5148284" y="1058382"/>
          <a:ext cx="118808" cy="138983"/>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b="0" kern="1200">
            <a:latin typeface="Segoe UI" panose="020B0502040204020203" pitchFamily="34" charset="0"/>
            <a:cs typeface="Segoe UI" panose="020B0502040204020203" pitchFamily="34" charset="0"/>
          </a:endParaRPr>
        </a:p>
      </dsp:txBody>
      <dsp:txXfrm>
        <a:off x="5148284" y="1086179"/>
        <a:ext cx="83166" cy="83389"/>
      </dsp:txXfrm>
    </dsp:sp>
    <dsp:sp modelId="{920C8C2E-BD26-4139-8A42-6F67597423A5}">
      <dsp:nvSpPr>
        <dsp:cNvPr id="0" name=""/>
        <dsp:cNvSpPr/>
      </dsp:nvSpPr>
      <dsp:spPr>
        <a:xfrm>
          <a:off x="5316409" y="198481"/>
          <a:ext cx="1546489" cy="1858785"/>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11175">
            <a:lnSpc>
              <a:spcPct val="90000"/>
            </a:lnSpc>
            <a:spcBef>
              <a:spcPct val="0"/>
            </a:spcBef>
            <a:spcAft>
              <a:spcPct val="35000"/>
            </a:spcAft>
          </a:pPr>
          <a:r>
            <a:rPr lang="es-MX" sz="1150" b="0" kern="1200" dirty="0">
              <a:solidFill>
                <a:schemeClr val="tx1"/>
              </a:solidFill>
              <a:latin typeface="Segoe UI" panose="020B0502040204020203" pitchFamily="34" charset="0"/>
              <a:cs typeface="Segoe UI" panose="020B0502040204020203" pitchFamily="34" charset="0"/>
            </a:rPr>
            <a:t>Impulsar la </a:t>
          </a:r>
          <a:r>
            <a:rPr lang="es-MX" sz="1150" b="1" kern="1200" dirty="0">
              <a:solidFill>
                <a:schemeClr val="tx1"/>
              </a:solidFill>
              <a:latin typeface="Segoe UI" panose="020B0502040204020203" pitchFamily="34" charset="0"/>
              <a:cs typeface="Segoe UI" panose="020B0502040204020203" pitchFamily="34" charset="0"/>
            </a:rPr>
            <a:t>carrera de Educación Inicial </a:t>
          </a:r>
          <a:r>
            <a:rPr lang="es-MX" sz="1150" b="0" kern="1200" dirty="0">
              <a:solidFill>
                <a:schemeClr val="tx1"/>
              </a:solidFill>
              <a:latin typeface="Segoe UI" panose="020B0502040204020203" pitchFamily="34" charset="0"/>
              <a:cs typeface="Segoe UI" panose="020B0502040204020203" pitchFamily="34" charset="0"/>
            </a:rPr>
            <a:t>desde las Escuelas Formadoras del Estado y promover la </a:t>
          </a:r>
          <a:r>
            <a:rPr lang="es-MX" sz="1150" b="0" kern="1200" dirty="0" smtClean="0">
              <a:solidFill>
                <a:schemeClr val="tx1"/>
              </a:solidFill>
              <a:latin typeface="Segoe UI" panose="020B0502040204020203" pitchFamily="34" charset="0"/>
              <a:cs typeface="Segoe UI" panose="020B0502040204020203" pitchFamily="34" charset="0"/>
            </a:rPr>
            <a:t>profesionalización </a:t>
          </a:r>
          <a:r>
            <a:rPr lang="es-MX" sz="1150" b="0" kern="1200" dirty="0">
              <a:solidFill>
                <a:schemeClr val="tx1"/>
              </a:solidFill>
              <a:latin typeface="Segoe UI" panose="020B0502040204020203" pitchFamily="34" charset="0"/>
              <a:cs typeface="Segoe UI" panose="020B0502040204020203" pitchFamily="34" charset="0"/>
            </a:rPr>
            <a:t>de figuras </a:t>
          </a:r>
          <a:r>
            <a:rPr lang="es-MX" sz="1150" b="0" kern="1200" dirty="0" smtClean="0">
              <a:solidFill>
                <a:schemeClr val="tx1"/>
              </a:solidFill>
              <a:latin typeface="Segoe UI" panose="020B0502040204020203" pitchFamily="34" charset="0"/>
              <a:cs typeface="Segoe UI" panose="020B0502040204020203" pitchFamily="34" charset="0"/>
            </a:rPr>
            <a:t>educativas</a:t>
          </a:r>
          <a:endParaRPr lang="es-MX" sz="1150" b="0" kern="1200" dirty="0">
            <a:solidFill>
              <a:schemeClr val="tx1"/>
            </a:solidFill>
            <a:latin typeface="Segoe UI" panose="020B0502040204020203" pitchFamily="34" charset="0"/>
            <a:cs typeface="Segoe UI" panose="020B0502040204020203" pitchFamily="34" charset="0"/>
          </a:endParaRPr>
        </a:p>
      </dsp:txBody>
      <dsp:txXfrm>
        <a:off x="5361704" y="243776"/>
        <a:ext cx="1455899" cy="1768195"/>
      </dsp:txXfrm>
    </dsp:sp>
    <dsp:sp modelId="{E249F9FC-24F9-4CDF-B965-C24274423C8D}">
      <dsp:nvSpPr>
        <dsp:cNvPr id="0" name=""/>
        <dsp:cNvSpPr/>
      </dsp:nvSpPr>
      <dsp:spPr>
        <a:xfrm>
          <a:off x="6918940" y="1058382"/>
          <a:ext cx="118808" cy="138983"/>
        </a:xfrm>
        <a:prstGeom prst="rightArrow">
          <a:avLst>
            <a:gd name="adj1" fmla="val 60000"/>
            <a:gd name="adj2" fmla="val 50000"/>
          </a:avLst>
        </a:prstGeom>
        <a:solidFill>
          <a:srgbClr val="E30F7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b="0" kern="1200">
            <a:latin typeface="Segoe UI" panose="020B0502040204020203" pitchFamily="34" charset="0"/>
            <a:cs typeface="Segoe UI" panose="020B0502040204020203" pitchFamily="34" charset="0"/>
          </a:endParaRPr>
        </a:p>
      </dsp:txBody>
      <dsp:txXfrm>
        <a:off x="6918940" y="1086179"/>
        <a:ext cx="83166" cy="83389"/>
      </dsp:txXfrm>
    </dsp:sp>
    <dsp:sp modelId="{CF4EA808-10AA-40E9-929C-7EBE77A30295}">
      <dsp:nvSpPr>
        <dsp:cNvPr id="0" name=""/>
        <dsp:cNvSpPr/>
      </dsp:nvSpPr>
      <dsp:spPr>
        <a:xfrm>
          <a:off x="7087065" y="198481"/>
          <a:ext cx="1546489" cy="1858785"/>
        </a:xfrm>
        <a:prstGeom prst="roundRect">
          <a:avLst>
            <a:gd name="adj" fmla="val 10000"/>
          </a:avLst>
        </a:prstGeom>
        <a:solidFill>
          <a:srgbClr val="F24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0" kern="1200" dirty="0">
              <a:latin typeface="Segoe UI" panose="020B0502040204020203" pitchFamily="34" charset="0"/>
              <a:cs typeface="Segoe UI" panose="020B0502040204020203" pitchFamily="34" charset="0"/>
            </a:rPr>
            <a:t>Promover la incorporación de las </a:t>
          </a:r>
          <a:r>
            <a:rPr lang="es-MX" sz="1200" b="1" kern="1200" dirty="0">
              <a:latin typeface="Segoe UI" panose="020B0502040204020203" pitchFamily="34" charset="0"/>
              <a:cs typeface="Segoe UI" panose="020B0502040204020203" pitchFamily="34" charset="0"/>
            </a:rPr>
            <a:t>Estancias Infantiles </a:t>
          </a:r>
          <a:r>
            <a:rPr lang="es-MX" sz="1200" b="0" kern="1200" dirty="0">
              <a:latin typeface="Segoe UI" panose="020B0502040204020203" pitchFamily="34" charset="0"/>
              <a:cs typeface="Segoe UI" panose="020B0502040204020203" pitchFamily="34" charset="0"/>
            </a:rPr>
            <a:t>para que impartan la Educación Inicial de manera formal</a:t>
          </a:r>
        </a:p>
      </dsp:txBody>
      <dsp:txXfrm>
        <a:off x="7132360" y="243776"/>
        <a:ext cx="1455899" cy="176819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dfcb1927a_0_17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fdfcb1927a_0_177: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marL="0" indent="0">
              <a:buNone/>
            </a:pPr>
            <a:endParaRPr/>
          </a:p>
        </p:txBody>
      </p:sp>
    </p:spTree>
    <p:extLst>
      <p:ext uri="{BB962C8B-B14F-4D97-AF65-F5344CB8AC3E}">
        <p14:creationId xmlns:p14="http://schemas.microsoft.com/office/powerpoint/2010/main" val="374807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dfcb1927a_0_17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fdfcb1927a_0_177: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marL="0" indent="0">
              <a:buNone/>
            </a:pPr>
            <a:endParaRPr/>
          </a:p>
        </p:txBody>
      </p:sp>
    </p:spTree>
    <p:extLst>
      <p:ext uri="{BB962C8B-B14F-4D97-AF65-F5344CB8AC3E}">
        <p14:creationId xmlns:p14="http://schemas.microsoft.com/office/powerpoint/2010/main" val="3941665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176644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539983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dfcb1927a_0_17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fdfcb1927a_0_177: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marL="0" indent="0">
              <a:buNone/>
            </a:pPr>
            <a:endParaRPr/>
          </a:p>
        </p:txBody>
      </p:sp>
    </p:spTree>
    <p:extLst>
      <p:ext uri="{BB962C8B-B14F-4D97-AF65-F5344CB8AC3E}">
        <p14:creationId xmlns:p14="http://schemas.microsoft.com/office/powerpoint/2010/main" val="1228490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dfcb1927a_0_17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fdfcb1927a_0_177: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marL="0" indent="0">
              <a:buNone/>
            </a:pPr>
            <a:endParaRPr/>
          </a:p>
        </p:txBody>
      </p:sp>
    </p:spTree>
    <p:extLst>
      <p:ext uri="{BB962C8B-B14F-4D97-AF65-F5344CB8AC3E}">
        <p14:creationId xmlns:p14="http://schemas.microsoft.com/office/powerpoint/2010/main" val="1378493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dfcb1927a_0_17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fdfcb1927a_0_177: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marL="0" indent="0">
              <a:buNone/>
            </a:pPr>
            <a:endParaRPr/>
          </a:p>
        </p:txBody>
      </p:sp>
    </p:spTree>
    <p:extLst>
      <p:ext uri="{BB962C8B-B14F-4D97-AF65-F5344CB8AC3E}">
        <p14:creationId xmlns:p14="http://schemas.microsoft.com/office/powerpoint/2010/main" val="404172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4021552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4214038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r>
              <a:rPr lang="es-MX" dirty="0"/>
              <a:t>HACER MÁS ATRACTIVA LA INFORMACIÓN</a:t>
            </a:r>
            <a:endParaRPr dirty="0"/>
          </a:p>
        </p:txBody>
      </p:sp>
    </p:spTree>
    <p:extLst>
      <p:ext uri="{BB962C8B-B14F-4D97-AF65-F5344CB8AC3E}">
        <p14:creationId xmlns:p14="http://schemas.microsoft.com/office/powerpoint/2010/main" val="264389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5d1883447_0_1: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5d1883447_0_1: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dirty="0"/>
          </a:p>
        </p:txBody>
      </p:sp>
    </p:spTree>
    <p:extLst>
      <p:ext uri="{BB962C8B-B14F-4D97-AF65-F5344CB8AC3E}">
        <p14:creationId xmlns:p14="http://schemas.microsoft.com/office/powerpoint/2010/main" val="398307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r>
              <a:rPr lang="es-MX" dirty="0"/>
              <a:t>HACER MÁS ATRACTIVA LA INFORMACIÓN</a:t>
            </a:r>
            <a:endParaRPr dirty="0"/>
          </a:p>
        </p:txBody>
      </p:sp>
    </p:spTree>
    <p:extLst>
      <p:ext uri="{BB962C8B-B14F-4D97-AF65-F5344CB8AC3E}">
        <p14:creationId xmlns:p14="http://schemas.microsoft.com/office/powerpoint/2010/main" val="205971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r>
              <a:rPr lang="es-MX" dirty="0"/>
              <a:t>HACER MÁS ATRACTIVA LA INFORMACIÓN</a:t>
            </a:r>
            <a:endParaRPr dirty="0"/>
          </a:p>
        </p:txBody>
      </p:sp>
    </p:spTree>
    <p:extLst>
      <p:ext uri="{BB962C8B-B14F-4D97-AF65-F5344CB8AC3E}">
        <p14:creationId xmlns:p14="http://schemas.microsoft.com/office/powerpoint/2010/main" val="567213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r>
              <a:rPr lang="es-MX" dirty="0"/>
              <a:t>HACER MÁS ATRACTIVA LA INFORMACIÓN</a:t>
            </a:r>
            <a:endParaRPr dirty="0"/>
          </a:p>
        </p:txBody>
      </p:sp>
    </p:spTree>
    <p:extLst>
      <p:ext uri="{BB962C8B-B14F-4D97-AF65-F5344CB8AC3E}">
        <p14:creationId xmlns:p14="http://schemas.microsoft.com/office/powerpoint/2010/main" val="21908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r>
              <a:rPr lang="es-MX" dirty="0"/>
              <a:t>HACER MÁS ATRACTIVA LA INFORMACIÓN</a:t>
            </a:r>
            <a:endParaRPr dirty="0"/>
          </a:p>
        </p:txBody>
      </p:sp>
    </p:spTree>
    <p:extLst>
      <p:ext uri="{BB962C8B-B14F-4D97-AF65-F5344CB8AC3E}">
        <p14:creationId xmlns:p14="http://schemas.microsoft.com/office/powerpoint/2010/main" val="2805206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r>
              <a:rPr lang="es-MX" dirty="0"/>
              <a:t>HACER MÁS ATRACTIVA LA INFORMACIÓN</a:t>
            </a:r>
            <a:endParaRPr dirty="0"/>
          </a:p>
        </p:txBody>
      </p:sp>
    </p:spTree>
    <p:extLst>
      <p:ext uri="{BB962C8B-B14F-4D97-AF65-F5344CB8AC3E}">
        <p14:creationId xmlns:p14="http://schemas.microsoft.com/office/powerpoint/2010/main" val="1347854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1909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r>
              <a:rPr lang="es-MX" dirty="0"/>
              <a:t>EN</a:t>
            </a:r>
            <a:r>
              <a:rPr lang="es-MX" baseline="0" dirty="0"/>
              <a:t> DÓLARES</a:t>
            </a:r>
          </a:p>
          <a:p>
            <a:pPr marL="0" indent="0">
              <a:buNone/>
            </a:pPr>
            <a:r>
              <a:rPr lang="es-MX" baseline="0" dirty="0"/>
              <a:t>TOTAL</a:t>
            </a:r>
            <a:endParaRPr dirty="0"/>
          </a:p>
        </p:txBody>
      </p:sp>
    </p:spTree>
    <p:extLst>
      <p:ext uri="{BB962C8B-B14F-4D97-AF65-F5344CB8AC3E}">
        <p14:creationId xmlns:p14="http://schemas.microsoft.com/office/powerpoint/2010/main" val="1233063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4235996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1999979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29326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marL="0" indent="0">
              <a:buNone/>
            </a:pPr>
            <a:endParaRPr/>
          </a:p>
        </p:txBody>
      </p:sp>
    </p:spTree>
    <p:extLst>
      <p:ext uri="{BB962C8B-B14F-4D97-AF65-F5344CB8AC3E}">
        <p14:creationId xmlns:p14="http://schemas.microsoft.com/office/powerpoint/2010/main" val="674487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856572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3241597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d1883447_0_39:notes"/>
          <p:cNvSpPr>
            <a:spLocks noGrp="1" noRot="1" noChangeAspect="1"/>
          </p:cNvSpPr>
          <p:nvPr>
            <p:ph type="sldImg" idx="2"/>
          </p:nvPr>
        </p:nvSpPr>
        <p:spPr>
          <a:xfrm>
            <a:off x="503238"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d1883447_0_39:notes"/>
          <p:cNvSpPr txBox="1">
            <a:spLocks noGrp="1"/>
          </p:cNvSpPr>
          <p:nvPr>
            <p:ph type="body" idx="1"/>
          </p:nvPr>
        </p:nvSpPr>
        <p:spPr>
          <a:xfrm>
            <a:off x="757598" y="4682502"/>
            <a:ext cx="6060779" cy="4436055"/>
          </a:xfrm>
          <a:prstGeom prst="rect">
            <a:avLst/>
          </a:prstGeom>
        </p:spPr>
        <p:txBody>
          <a:bodyPr spcFirstLastPara="1" wrap="square" lIns="99581" tIns="99581" rIns="99581" bIns="99581" anchor="t" anchorCtr="0">
            <a:noAutofit/>
          </a:bodyPr>
          <a:lstStyle/>
          <a:p>
            <a:pPr marL="0" indent="0">
              <a:buNone/>
            </a:pPr>
            <a:endParaRPr/>
          </a:p>
        </p:txBody>
      </p:sp>
    </p:spTree>
    <p:extLst>
      <p:ext uri="{BB962C8B-B14F-4D97-AF65-F5344CB8AC3E}">
        <p14:creationId xmlns:p14="http://schemas.microsoft.com/office/powerpoint/2010/main" val="431638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591858e07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591858e0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27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539b0482de_0_557:notes"/>
          <p:cNvSpPr>
            <a:spLocks noGrp="1" noRot="1" noChangeAspect="1"/>
          </p:cNvSpPr>
          <p:nvPr>
            <p:ph type="sldImg" idx="2"/>
          </p:nvPr>
        </p:nvSpPr>
        <p:spPr>
          <a:xfrm>
            <a:off x="504825"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539b0482de_0_557:notes"/>
          <p:cNvSpPr txBox="1">
            <a:spLocks noGrp="1"/>
          </p:cNvSpPr>
          <p:nvPr>
            <p:ph type="body" idx="1"/>
          </p:nvPr>
        </p:nvSpPr>
        <p:spPr>
          <a:xfrm>
            <a:off x="757598" y="4682503"/>
            <a:ext cx="6060800" cy="4436145"/>
          </a:xfrm>
          <a:prstGeom prst="rect">
            <a:avLst/>
          </a:prstGeom>
        </p:spPr>
        <p:txBody>
          <a:bodyPr spcFirstLastPara="1" wrap="square" lIns="99568" tIns="99568" rIns="99568" bIns="99568" anchor="t" anchorCtr="0">
            <a:noAutofit/>
          </a:bodyPr>
          <a:lstStyle/>
          <a:p>
            <a:pPr marL="0" indent="0" algn="just">
              <a:lnSpc>
                <a:spcPct val="115000"/>
              </a:lnSpc>
              <a:buNone/>
            </a:pPr>
            <a:endParaRPr dirty="0"/>
          </a:p>
        </p:txBody>
      </p:sp>
    </p:spTree>
    <p:extLst>
      <p:ext uri="{BB962C8B-B14F-4D97-AF65-F5344CB8AC3E}">
        <p14:creationId xmlns:p14="http://schemas.microsoft.com/office/powerpoint/2010/main" val="39798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539b0482de_0_557:notes"/>
          <p:cNvSpPr>
            <a:spLocks noGrp="1" noRot="1" noChangeAspect="1"/>
          </p:cNvSpPr>
          <p:nvPr>
            <p:ph type="sldImg" idx="2"/>
          </p:nvPr>
        </p:nvSpPr>
        <p:spPr>
          <a:xfrm>
            <a:off x="504825"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539b0482de_0_557:notes"/>
          <p:cNvSpPr txBox="1">
            <a:spLocks noGrp="1"/>
          </p:cNvSpPr>
          <p:nvPr>
            <p:ph type="body" idx="1"/>
          </p:nvPr>
        </p:nvSpPr>
        <p:spPr>
          <a:xfrm>
            <a:off x="757598" y="4682503"/>
            <a:ext cx="6060800" cy="4436145"/>
          </a:xfrm>
          <a:prstGeom prst="rect">
            <a:avLst/>
          </a:prstGeom>
        </p:spPr>
        <p:txBody>
          <a:bodyPr spcFirstLastPara="1" wrap="square" lIns="99568" tIns="99568" rIns="99568" bIns="99568" anchor="t" anchorCtr="0">
            <a:noAutofit/>
          </a:bodyPr>
          <a:lstStyle/>
          <a:p>
            <a:pPr marL="0" indent="0" algn="just">
              <a:lnSpc>
                <a:spcPct val="115000"/>
              </a:lnSpc>
              <a:buNone/>
            </a:pPr>
            <a:endParaRPr dirty="0"/>
          </a:p>
        </p:txBody>
      </p:sp>
    </p:spTree>
    <p:extLst>
      <p:ext uri="{BB962C8B-B14F-4D97-AF65-F5344CB8AC3E}">
        <p14:creationId xmlns:p14="http://schemas.microsoft.com/office/powerpoint/2010/main" val="278001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591858e07_0_12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591858e07_0_123: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endParaRPr/>
          </a:p>
        </p:txBody>
      </p:sp>
    </p:spTree>
    <p:extLst>
      <p:ext uri="{BB962C8B-B14F-4D97-AF65-F5344CB8AC3E}">
        <p14:creationId xmlns:p14="http://schemas.microsoft.com/office/powerpoint/2010/main" val="207342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591858e07_0_12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591858e07_0_123: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endParaRPr/>
          </a:p>
        </p:txBody>
      </p:sp>
    </p:spTree>
    <p:extLst>
      <p:ext uri="{BB962C8B-B14F-4D97-AF65-F5344CB8AC3E}">
        <p14:creationId xmlns:p14="http://schemas.microsoft.com/office/powerpoint/2010/main" val="251740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539b0482de_0_557:notes"/>
          <p:cNvSpPr>
            <a:spLocks noGrp="1" noRot="1" noChangeAspect="1"/>
          </p:cNvSpPr>
          <p:nvPr>
            <p:ph type="sldImg" idx="2"/>
          </p:nvPr>
        </p:nvSpPr>
        <p:spPr>
          <a:xfrm>
            <a:off x="504825" y="739775"/>
            <a:ext cx="6569075" cy="3695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539b0482de_0_557:notes"/>
          <p:cNvSpPr txBox="1">
            <a:spLocks noGrp="1"/>
          </p:cNvSpPr>
          <p:nvPr>
            <p:ph type="body" idx="1"/>
          </p:nvPr>
        </p:nvSpPr>
        <p:spPr>
          <a:xfrm>
            <a:off x="757598" y="4682503"/>
            <a:ext cx="6060800" cy="4436145"/>
          </a:xfrm>
          <a:prstGeom prst="rect">
            <a:avLst/>
          </a:prstGeom>
        </p:spPr>
        <p:txBody>
          <a:bodyPr spcFirstLastPara="1" wrap="square" lIns="99568" tIns="99568" rIns="99568" bIns="99568" anchor="t" anchorCtr="0">
            <a:noAutofit/>
          </a:bodyPr>
          <a:lstStyle/>
          <a:p>
            <a:pPr marL="0" indent="0" algn="just">
              <a:lnSpc>
                <a:spcPct val="115000"/>
              </a:lnSpc>
              <a:buNone/>
            </a:pPr>
            <a:endParaRPr dirty="0"/>
          </a:p>
        </p:txBody>
      </p:sp>
    </p:spTree>
    <p:extLst>
      <p:ext uri="{BB962C8B-B14F-4D97-AF65-F5344CB8AC3E}">
        <p14:creationId xmlns:p14="http://schemas.microsoft.com/office/powerpoint/2010/main" val="233766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715742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489114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9871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792220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3924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029073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161983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52251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02617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12769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1" y="2150851"/>
            <a:ext cx="8520601"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6" name="Google Shape;56;p14"/>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82472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7" name="Google Shape;67;p1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8" name="Google Shape;68;p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23175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490249" y="450150"/>
            <a:ext cx="6367801"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1" name="Google Shape;71;p18"/>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4861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2"/>
        <p:cNvGrpSpPr/>
        <p:nvPr/>
      </p:nvGrpSpPr>
      <p:grpSpPr>
        <a:xfrm>
          <a:off x="0" y="0"/>
          <a:ext cx="0" cy="0"/>
          <a:chOff x="0" y="0"/>
          <a:chExt cx="0" cy="0"/>
        </a:xfrm>
      </p:grpSpPr>
      <p:sp>
        <p:nvSpPr>
          <p:cNvPr id="73" name="Google Shape;73;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9"/>
          <p:cNvSpPr txBox="1">
            <a:spLocks noGrp="1"/>
          </p:cNvSpPr>
          <p:nvPr>
            <p:ph type="title"/>
          </p:nvPr>
        </p:nvSpPr>
        <p:spPr>
          <a:xfrm>
            <a:off x="265501"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5" name="Google Shape;75;p19"/>
          <p:cNvSpPr txBox="1">
            <a:spLocks noGrp="1"/>
          </p:cNvSpPr>
          <p:nvPr>
            <p:ph type="subTitle" idx="1"/>
          </p:nvPr>
        </p:nvSpPr>
        <p:spPr>
          <a:xfrm>
            <a:off x="265501" y="2803076"/>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6" name="Google Shape;76;p19"/>
          <p:cNvSpPr txBox="1">
            <a:spLocks noGrp="1"/>
          </p:cNvSpPr>
          <p:nvPr>
            <p:ph type="body" idx="2"/>
          </p:nvPr>
        </p:nvSpPr>
        <p:spPr>
          <a:xfrm>
            <a:off x="4939503" y="724075"/>
            <a:ext cx="3837001"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7" name="Google Shape;77;p19"/>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587991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8"/>
        <p:cNvGrpSpPr/>
        <p:nvPr/>
      </p:nvGrpSpPr>
      <p:grpSpPr>
        <a:xfrm>
          <a:off x="0" y="0"/>
          <a:ext cx="0" cy="0"/>
          <a:chOff x="0" y="0"/>
          <a:chExt cx="0" cy="0"/>
        </a:xfrm>
      </p:grpSpPr>
      <p:sp>
        <p:nvSpPr>
          <p:cNvPr id="79" name="Google Shape;79;p2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0" name="Google Shape;80;p20"/>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1886786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311701" y="1106125"/>
            <a:ext cx="8520601"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83" name="Google Shape;83;p21"/>
          <p:cNvSpPr txBox="1">
            <a:spLocks noGrp="1"/>
          </p:cNvSpPr>
          <p:nvPr>
            <p:ph type="body" idx="1"/>
          </p:nvPr>
        </p:nvSpPr>
        <p:spPr>
          <a:xfrm>
            <a:off x="311701" y="3152225"/>
            <a:ext cx="8520601"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84" name="Google Shape;84;p2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975032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2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62158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49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9"/>
            <a:ext cx="6858000" cy="1241821"/>
          </a:xfrm>
        </p:spPr>
        <p:txBody>
          <a:bodyPr/>
          <a:lstStyle>
            <a:lvl1pPr marL="0" indent="0" algn="ctr">
              <a:buNone/>
              <a:defRPr sz="1799"/>
            </a:lvl1pPr>
            <a:lvl2pPr marL="342656" indent="0" algn="ctr">
              <a:buNone/>
              <a:defRPr sz="1499"/>
            </a:lvl2pPr>
            <a:lvl3pPr marL="685313" indent="0" algn="ctr">
              <a:buNone/>
              <a:defRPr sz="1349"/>
            </a:lvl3pPr>
            <a:lvl4pPr marL="1027969" indent="0" algn="ctr">
              <a:buNone/>
              <a:defRPr sz="1199"/>
            </a:lvl4pPr>
            <a:lvl5pPr marL="1370625" indent="0" algn="ctr">
              <a:buNone/>
              <a:defRPr sz="1199"/>
            </a:lvl5pPr>
            <a:lvl6pPr marL="1713282" indent="0" algn="ctr">
              <a:buNone/>
              <a:defRPr sz="1199"/>
            </a:lvl6pPr>
            <a:lvl7pPr marL="2055938" indent="0" algn="ctr">
              <a:buNone/>
              <a:defRPr sz="1199"/>
            </a:lvl7pPr>
            <a:lvl8pPr marL="2398595" indent="0" algn="ctr">
              <a:buNone/>
              <a:defRPr sz="1199"/>
            </a:lvl8pPr>
            <a:lvl9pPr marL="2741250" indent="0" algn="ctr">
              <a:buNone/>
              <a:defRPr sz="119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93605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556189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2"/>
          </a:xfrm>
        </p:spPr>
        <p:txBody>
          <a:bodyPr anchor="b"/>
          <a:lstStyle>
            <a:lvl1pPr>
              <a:defRPr sz="449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799">
                <a:solidFill>
                  <a:schemeClr val="tx1">
                    <a:tint val="75000"/>
                  </a:schemeClr>
                </a:solidFill>
              </a:defRPr>
            </a:lvl1pPr>
            <a:lvl2pPr marL="342656" indent="0">
              <a:buNone/>
              <a:defRPr sz="1499">
                <a:solidFill>
                  <a:schemeClr val="tx1">
                    <a:tint val="75000"/>
                  </a:schemeClr>
                </a:solidFill>
              </a:defRPr>
            </a:lvl2pPr>
            <a:lvl3pPr marL="685313" indent="0">
              <a:buNone/>
              <a:defRPr sz="1349">
                <a:solidFill>
                  <a:schemeClr val="tx1">
                    <a:tint val="75000"/>
                  </a:schemeClr>
                </a:solidFill>
              </a:defRPr>
            </a:lvl3pPr>
            <a:lvl4pPr marL="1027969" indent="0">
              <a:buNone/>
              <a:defRPr sz="1199">
                <a:solidFill>
                  <a:schemeClr val="tx1">
                    <a:tint val="75000"/>
                  </a:schemeClr>
                </a:solidFill>
              </a:defRPr>
            </a:lvl4pPr>
            <a:lvl5pPr marL="1370625" indent="0">
              <a:buNone/>
              <a:defRPr sz="1199">
                <a:solidFill>
                  <a:schemeClr val="tx1">
                    <a:tint val="75000"/>
                  </a:schemeClr>
                </a:solidFill>
              </a:defRPr>
            </a:lvl5pPr>
            <a:lvl6pPr marL="1713282" indent="0">
              <a:buNone/>
              <a:defRPr sz="1199">
                <a:solidFill>
                  <a:schemeClr val="tx1">
                    <a:tint val="75000"/>
                  </a:schemeClr>
                </a:solidFill>
              </a:defRPr>
            </a:lvl6pPr>
            <a:lvl7pPr marL="2055938" indent="0">
              <a:buNone/>
              <a:defRPr sz="1199">
                <a:solidFill>
                  <a:schemeClr val="tx1">
                    <a:tint val="75000"/>
                  </a:schemeClr>
                </a:solidFill>
              </a:defRPr>
            </a:lvl7pPr>
            <a:lvl8pPr marL="2398595" indent="0">
              <a:buNone/>
              <a:defRPr sz="1199">
                <a:solidFill>
                  <a:schemeClr val="tx1">
                    <a:tint val="75000"/>
                  </a:schemeClr>
                </a:solidFill>
              </a:defRPr>
            </a:lvl8pPr>
            <a:lvl9pPr marL="2741250" indent="0">
              <a:buNone/>
              <a:defRPr sz="119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0925831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825250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799" b="1"/>
            </a:lvl1pPr>
            <a:lvl2pPr marL="342656" indent="0">
              <a:buNone/>
              <a:defRPr sz="1499" b="1"/>
            </a:lvl2pPr>
            <a:lvl3pPr marL="685313" indent="0">
              <a:buNone/>
              <a:defRPr sz="1349" b="1"/>
            </a:lvl3pPr>
            <a:lvl4pPr marL="1027969" indent="0">
              <a:buNone/>
              <a:defRPr sz="1199" b="1"/>
            </a:lvl4pPr>
            <a:lvl5pPr marL="1370625" indent="0">
              <a:buNone/>
              <a:defRPr sz="1199" b="1"/>
            </a:lvl5pPr>
            <a:lvl6pPr marL="1713282" indent="0">
              <a:buNone/>
              <a:defRPr sz="1199" b="1"/>
            </a:lvl6pPr>
            <a:lvl7pPr marL="2055938" indent="0">
              <a:buNone/>
              <a:defRPr sz="1199" b="1"/>
            </a:lvl7pPr>
            <a:lvl8pPr marL="2398595" indent="0">
              <a:buNone/>
              <a:defRPr sz="1199" b="1"/>
            </a:lvl8pPr>
            <a:lvl9pPr marL="2741250" indent="0">
              <a:buNone/>
              <a:defRPr sz="1199"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799" b="1"/>
            </a:lvl1pPr>
            <a:lvl2pPr marL="342656" indent="0">
              <a:buNone/>
              <a:defRPr sz="1499" b="1"/>
            </a:lvl2pPr>
            <a:lvl3pPr marL="685313" indent="0">
              <a:buNone/>
              <a:defRPr sz="1349" b="1"/>
            </a:lvl3pPr>
            <a:lvl4pPr marL="1027969" indent="0">
              <a:buNone/>
              <a:defRPr sz="1199" b="1"/>
            </a:lvl4pPr>
            <a:lvl5pPr marL="1370625" indent="0">
              <a:buNone/>
              <a:defRPr sz="1199" b="1"/>
            </a:lvl5pPr>
            <a:lvl6pPr marL="1713282" indent="0">
              <a:buNone/>
              <a:defRPr sz="1199" b="1"/>
            </a:lvl6pPr>
            <a:lvl7pPr marL="2055938" indent="0">
              <a:buNone/>
              <a:defRPr sz="1199" b="1"/>
            </a:lvl7pPr>
            <a:lvl8pPr marL="2398595" indent="0">
              <a:buNone/>
              <a:defRPr sz="1199" b="1"/>
            </a:lvl8pPr>
            <a:lvl9pPr marL="2741250" indent="0">
              <a:buNone/>
              <a:defRPr sz="1199"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79224767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98039694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7803929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398"/>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2398"/>
            </a:lvl1pPr>
            <a:lvl2pPr>
              <a:defRPr sz="2098"/>
            </a:lvl2pPr>
            <a:lvl3pPr>
              <a:defRPr sz="1799"/>
            </a:lvl3pPr>
            <a:lvl4pPr>
              <a:defRPr sz="1499"/>
            </a:lvl4pPr>
            <a:lvl5pPr>
              <a:defRPr sz="1499"/>
            </a:lvl5pPr>
            <a:lvl6pPr>
              <a:defRPr sz="1499"/>
            </a:lvl6pPr>
            <a:lvl7pPr>
              <a:defRPr sz="1499"/>
            </a:lvl7pPr>
            <a:lvl8pPr>
              <a:defRPr sz="1499"/>
            </a:lvl8pPr>
            <a:lvl9pPr>
              <a:defRPr sz="149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199"/>
            </a:lvl1pPr>
            <a:lvl2pPr marL="342656" indent="0">
              <a:buNone/>
              <a:defRPr sz="1049"/>
            </a:lvl2pPr>
            <a:lvl3pPr marL="685313" indent="0">
              <a:buNone/>
              <a:defRPr sz="899"/>
            </a:lvl3pPr>
            <a:lvl4pPr marL="1027969" indent="0">
              <a:buNone/>
              <a:defRPr sz="750"/>
            </a:lvl4pPr>
            <a:lvl5pPr marL="1370625" indent="0">
              <a:buNone/>
              <a:defRPr sz="750"/>
            </a:lvl5pPr>
            <a:lvl6pPr marL="1713282" indent="0">
              <a:buNone/>
              <a:defRPr sz="750"/>
            </a:lvl6pPr>
            <a:lvl7pPr marL="2055938" indent="0">
              <a:buNone/>
              <a:defRPr sz="750"/>
            </a:lvl7pPr>
            <a:lvl8pPr marL="2398595" indent="0">
              <a:buNone/>
              <a:defRPr sz="750"/>
            </a:lvl8pPr>
            <a:lvl9pPr marL="274125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5020422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39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398"/>
            </a:lvl1pPr>
            <a:lvl2pPr marL="342656" indent="0">
              <a:buNone/>
              <a:defRPr sz="2098"/>
            </a:lvl2pPr>
            <a:lvl3pPr marL="685313" indent="0">
              <a:buNone/>
              <a:defRPr sz="1799"/>
            </a:lvl3pPr>
            <a:lvl4pPr marL="1027969" indent="0">
              <a:buNone/>
              <a:defRPr sz="1499"/>
            </a:lvl4pPr>
            <a:lvl5pPr marL="1370625" indent="0">
              <a:buNone/>
              <a:defRPr sz="1499"/>
            </a:lvl5pPr>
            <a:lvl6pPr marL="1713282" indent="0">
              <a:buNone/>
              <a:defRPr sz="1499"/>
            </a:lvl6pPr>
            <a:lvl7pPr marL="2055938" indent="0">
              <a:buNone/>
              <a:defRPr sz="1499"/>
            </a:lvl7pPr>
            <a:lvl8pPr marL="2398595" indent="0">
              <a:buNone/>
              <a:defRPr sz="1499"/>
            </a:lvl8pPr>
            <a:lvl9pPr marL="2741250" indent="0">
              <a:buNone/>
              <a:defRPr sz="14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199"/>
            </a:lvl1pPr>
            <a:lvl2pPr marL="342656" indent="0">
              <a:buNone/>
              <a:defRPr sz="1049"/>
            </a:lvl2pPr>
            <a:lvl3pPr marL="685313" indent="0">
              <a:buNone/>
              <a:defRPr sz="899"/>
            </a:lvl3pPr>
            <a:lvl4pPr marL="1027969" indent="0">
              <a:buNone/>
              <a:defRPr sz="750"/>
            </a:lvl4pPr>
            <a:lvl5pPr marL="1370625" indent="0">
              <a:buNone/>
              <a:defRPr sz="750"/>
            </a:lvl5pPr>
            <a:lvl6pPr marL="1713282" indent="0">
              <a:buNone/>
              <a:defRPr sz="750"/>
            </a:lvl6pPr>
            <a:lvl7pPr marL="2055938" indent="0">
              <a:buNone/>
              <a:defRPr sz="750"/>
            </a:lvl7pPr>
            <a:lvl8pPr marL="2398595" indent="0">
              <a:buNone/>
              <a:defRPr sz="750"/>
            </a:lvl8pPr>
            <a:lvl9pPr marL="274125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482631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01129266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501124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196"/>
            </a:lvl1pPr>
            <a:lvl2pPr lvl="1" algn="ctr">
              <a:lnSpc>
                <a:spcPct val="100000"/>
              </a:lnSpc>
              <a:spcBef>
                <a:spcPts val="0"/>
              </a:spcBef>
              <a:spcAft>
                <a:spcPts val="0"/>
              </a:spcAft>
              <a:buSzPts val="5200"/>
              <a:buNone/>
              <a:defRPr sz="5196"/>
            </a:lvl2pPr>
            <a:lvl3pPr lvl="2" algn="ctr">
              <a:lnSpc>
                <a:spcPct val="100000"/>
              </a:lnSpc>
              <a:spcBef>
                <a:spcPts val="0"/>
              </a:spcBef>
              <a:spcAft>
                <a:spcPts val="0"/>
              </a:spcAft>
              <a:buSzPts val="5200"/>
              <a:buNone/>
              <a:defRPr sz="5196"/>
            </a:lvl3pPr>
            <a:lvl4pPr lvl="3" algn="ctr">
              <a:lnSpc>
                <a:spcPct val="100000"/>
              </a:lnSpc>
              <a:spcBef>
                <a:spcPts val="0"/>
              </a:spcBef>
              <a:spcAft>
                <a:spcPts val="0"/>
              </a:spcAft>
              <a:buSzPts val="5200"/>
              <a:buNone/>
              <a:defRPr sz="5196"/>
            </a:lvl4pPr>
            <a:lvl5pPr lvl="4" algn="ctr">
              <a:lnSpc>
                <a:spcPct val="100000"/>
              </a:lnSpc>
              <a:spcBef>
                <a:spcPts val="0"/>
              </a:spcBef>
              <a:spcAft>
                <a:spcPts val="0"/>
              </a:spcAft>
              <a:buSzPts val="5200"/>
              <a:buNone/>
              <a:defRPr sz="5196"/>
            </a:lvl5pPr>
            <a:lvl6pPr lvl="5" algn="ctr">
              <a:lnSpc>
                <a:spcPct val="100000"/>
              </a:lnSpc>
              <a:spcBef>
                <a:spcPts val="0"/>
              </a:spcBef>
              <a:spcAft>
                <a:spcPts val="0"/>
              </a:spcAft>
              <a:buSzPts val="5200"/>
              <a:buNone/>
              <a:defRPr sz="5196"/>
            </a:lvl6pPr>
            <a:lvl7pPr lvl="6" algn="ctr">
              <a:lnSpc>
                <a:spcPct val="100000"/>
              </a:lnSpc>
              <a:spcBef>
                <a:spcPts val="0"/>
              </a:spcBef>
              <a:spcAft>
                <a:spcPts val="0"/>
              </a:spcAft>
              <a:buSzPts val="5200"/>
              <a:buNone/>
              <a:defRPr sz="5196"/>
            </a:lvl7pPr>
            <a:lvl8pPr lvl="7" algn="ctr">
              <a:lnSpc>
                <a:spcPct val="100000"/>
              </a:lnSpc>
              <a:spcBef>
                <a:spcPts val="0"/>
              </a:spcBef>
              <a:spcAft>
                <a:spcPts val="0"/>
              </a:spcAft>
              <a:buSzPts val="5200"/>
              <a:buNone/>
              <a:defRPr sz="5196"/>
            </a:lvl8pPr>
            <a:lvl9pPr lvl="8" algn="ctr">
              <a:lnSpc>
                <a:spcPct val="100000"/>
              </a:lnSpc>
              <a:spcBef>
                <a:spcPts val="0"/>
              </a:spcBef>
              <a:spcAft>
                <a:spcPts val="0"/>
              </a:spcAft>
              <a:buSzPts val="5200"/>
              <a:buNone/>
              <a:defRPr sz="5196"/>
            </a:lvl9pPr>
          </a:lstStyle>
          <a:p>
            <a:endParaRPr/>
          </a:p>
        </p:txBody>
      </p:sp>
      <p:sp>
        <p:nvSpPr>
          <p:cNvPr id="11" name="Google Shape;11;p2"/>
          <p:cNvSpPr txBox="1">
            <a:spLocks noGrp="1"/>
          </p:cNvSpPr>
          <p:nvPr>
            <p:ph type="subTitle" idx="1"/>
          </p:nvPr>
        </p:nvSpPr>
        <p:spPr>
          <a:xfrm>
            <a:off x="311701"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798"/>
            </a:lvl1pPr>
            <a:lvl2pPr lvl="1" algn="ctr">
              <a:lnSpc>
                <a:spcPct val="100000"/>
              </a:lnSpc>
              <a:spcBef>
                <a:spcPts val="0"/>
              </a:spcBef>
              <a:spcAft>
                <a:spcPts val="0"/>
              </a:spcAft>
              <a:buSzPts val="2800"/>
              <a:buNone/>
              <a:defRPr sz="2798"/>
            </a:lvl2pPr>
            <a:lvl3pPr lvl="2" algn="ctr">
              <a:lnSpc>
                <a:spcPct val="100000"/>
              </a:lnSpc>
              <a:spcBef>
                <a:spcPts val="0"/>
              </a:spcBef>
              <a:spcAft>
                <a:spcPts val="0"/>
              </a:spcAft>
              <a:buSzPts val="2800"/>
              <a:buNone/>
              <a:defRPr sz="2798"/>
            </a:lvl3pPr>
            <a:lvl4pPr lvl="3" algn="ctr">
              <a:lnSpc>
                <a:spcPct val="100000"/>
              </a:lnSpc>
              <a:spcBef>
                <a:spcPts val="0"/>
              </a:spcBef>
              <a:spcAft>
                <a:spcPts val="0"/>
              </a:spcAft>
              <a:buSzPts val="2800"/>
              <a:buNone/>
              <a:defRPr sz="2798"/>
            </a:lvl4pPr>
            <a:lvl5pPr lvl="4" algn="ctr">
              <a:lnSpc>
                <a:spcPct val="100000"/>
              </a:lnSpc>
              <a:spcBef>
                <a:spcPts val="0"/>
              </a:spcBef>
              <a:spcAft>
                <a:spcPts val="0"/>
              </a:spcAft>
              <a:buSzPts val="2800"/>
              <a:buNone/>
              <a:defRPr sz="2798"/>
            </a:lvl5pPr>
            <a:lvl6pPr lvl="5" algn="ctr">
              <a:lnSpc>
                <a:spcPct val="100000"/>
              </a:lnSpc>
              <a:spcBef>
                <a:spcPts val="0"/>
              </a:spcBef>
              <a:spcAft>
                <a:spcPts val="0"/>
              </a:spcAft>
              <a:buSzPts val="2800"/>
              <a:buNone/>
              <a:defRPr sz="2798"/>
            </a:lvl6pPr>
            <a:lvl7pPr lvl="6" algn="ctr">
              <a:lnSpc>
                <a:spcPct val="100000"/>
              </a:lnSpc>
              <a:spcBef>
                <a:spcPts val="0"/>
              </a:spcBef>
              <a:spcAft>
                <a:spcPts val="0"/>
              </a:spcAft>
              <a:buSzPts val="2800"/>
              <a:buNone/>
              <a:defRPr sz="2798"/>
            </a:lvl7pPr>
            <a:lvl8pPr lvl="7" algn="ctr">
              <a:lnSpc>
                <a:spcPct val="100000"/>
              </a:lnSpc>
              <a:spcBef>
                <a:spcPts val="0"/>
              </a:spcBef>
              <a:spcAft>
                <a:spcPts val="0"/>
              </a:spcAft>
              <a:buSzPts val="2800"/>
              <a:buNone/>
              <a:defRPr sz="2798"/>
            </a:lvl8pPr>
            <a:lvl9pPr lvl="8" algn="ctr">
              <a:lnSpc>
                <a:spcPct val="100000"/>
              </a:lnSpc>
              <a:spcBef>
                <a:spcPts val="0"/>
              </a:spcBef>
              <a:spcAft>
                <a:spcPts val="0"/>
              </a:spcAft>
              <a:buSzPts val="2800"/>
              <a:buNone/>
              <a:defRPr sz="2798"/>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534137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1" y="1152475"/>
            <a:ext cx="8520600" cy="3416400"/>
          </a:xfrm>
          <a:prstGeom prst="rect">
            <a:avLst/>
          </a:prstGeom>
          <a:noFill/>
          <a:ln>
            <a:noFill/>
          </a:ln>
        </p:spPr>
        <p:txBody>
          <a:bodyPr spcFirstLastPara="1" wrap="square" lIns="91425" tIns="91425" rIns="91425" bIns="91425" anchor="t" anchorCtr="0">
            <a:normAutofit/>
          </a:bodyPr>
          <a:lstStyle>
            <a:lvl1pPr marL="456885" lvl="0" indent="-342664" algn="l">
              <a:lnSpc>
                <a:spcPct val="115000"/>
              </a:lnSpc>
              <a:spcBef>
                <a:spcPts val="0"/>
              </a:spcBef>
              <a:spcAft>
                <a:spcPts val="0"/>
              </a:spcAft>
              <a:buSzPts val="1800"/>
              <a:buChar char="●"/>
              <a:defRPr/>
            </a:lvl1pPr>
            <a:lvl2pPr marL="913770" lvl="1" indent="-317281" algn="l">
              <a:lnSpc>
                <a:spcPct val="115000"/>
              </a:lnSpc>
              <a:spcBef>
                <a:spcPts val="0"/>
              </a:spcBef>
              <a:spcAft>
                <a:spcPts val="0"/>
              </a:spcAft>
              <a:buSzPts val="1400"/>
              <a:buChar char="○"/>
              <a:defRPr/>
            </a:lvl2pPr>
            <a:lvl3pPr marL="1370655" lvl="2" indent="-317281" algn="l">
              <a:lnSpc>
                <a:spcPct val="115000"/>
              </a:lnSpc>
              <a:spcBef>
                <a:spcPts val="0"/>
              </a:spcBef>
              <a:spcAft>
                <a:spcPts val="0"/>
              </a:spcAft>
              <a:buSzPts val="1400"/>
              <a:buChar char="■"/>
              <a:defRPr/>
            </a:lvl3pPr>
            <a:lvl4pPr marL="1827541" lvl="3" indent="-317281" algn="l">
              <a:lnSpc>
                <a:spcPct val="115000"/>
              </a:lnSpc>
              <a:spcBef>
                <a:spcPts val="0"/>
              </a:spcBef>
              <a:spcAft>
                <a:spcPts val="0"/>
              </a:spcAft>
              <a:buSzPts val="1400"/>
              <a:buChar char="●"/>
              <a:defRPr/>
            </a:lvl4pPr>
            <a:lvl5pPr marL="2284425" lvl="4" indent="-317281" algn="l">
              <a:lnSpc>
                <a:spcPct val="115000"/>
              </a:lnSpc>
              <a:spcBef>
                <a:spcPts val="0"/>
              </a:spcBef>
              <a:spcAft>
                <a:spcPts val="0"/>
              </a:spcAft>
              <a:buSzPts val="1400"/>
              <a:buChar char="○"/>
              <a:defRPr/>
            </a:lvl5pPr>
            <a:lvl6pPr marL="2741311" lvl="5" indent="-317281" algn="l">
              <a:lnSpc>
                <a:spcPct val="115000"/>
              </a:lnSpc>
              <a:spcBef>
                <a:spcPts val="0"/>
              </a:spcBef>
              <a:spcAft>
                <a:spcPts val="0"/>
              </a:spcAft>
              <a:buSzPts val="1400"/>
              <a:buChar char="■"/>
              <a:defRPr/>
            </a:lvl6pPr>
            <a:lvl7pPr marL="3198195" lvl="6" indent="-317281" algn="l">
              <a:lnSpc>
                <a:spcPct val="115000"/>
              </a:lnSpc>
              <a:spcBef>
                <a:spcPts val="0"/>
              </a:spcBef>
              <a:spcAft>
                <a:spcPts val="0"/>
              </a:spcAft>
              <a:buSzPts val="1400"/>
              <a:buChar char="●"/>
              <a:defRPr/>
            </a:lvl7pPr>
            <a:lvl8pPr marL="3655081" lvl="7" indent="-317281" algn="l">
              <a:lnSpc>
                <a:spcPct val="115000"/>
              </a:lnSpc>
              <a:spcBef>
                <a:spcPts val="0"/>
              </a:spcBef>
              <a:spcAft>
                <a:spcPts val="0"/>
              </a:spcAft>
              <a:buSzPts val="1400"/>
              <a:buChar char="○"/>
              <a:defRPr/>
            </a:lvl8pPr>
            <a:lvl9pPr marL="4111966" lvl="8" indent="-317281"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2716756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1" y="2150851"/>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597"/>
            </a:lvl1pPr>
            <a:lvl2pPr lvl="1" algn="ctr">
              <a:lnSpc>
                <a:spcPct val="100000"/>
              </a:lnSpc>
              <a:spcBef>
                <a:spcPts val="0"/>
              </a:spcBef>
              <a:spcAft>
                <a:spcPts val="0"/>
              </a:spcAft>
              <a:buSzPts val="3600"/>
              <a:buNone/>
              <a:defRPr sz="3597"/>
            </a:lvl2pPr>
            <a:lvl3pPr lvl="2" algn="ctr">
              <a:lnSpc>
                <a:spcPct val="100000"/>
              </a:lnSpc>
              <a:spcBef>
                <a:spcPts val="0"/>
              </a:spcBef>
              <a:spcAft>
                <a:spcPts val="0"/>
              </a:spcAft>
              <a:buSzPts val="3600"/>
              <a:buNone/>
              <a:defRPr sz="3597"/>
            </a:lvl3pPr>
            <a:lvl4pPr lvl="3" algn="ctr">
              <a:lnSpc>
                <a:spcPct val="100000"/>
              </a:lnSpc>
              <a:spcBef>
                <a:spcPts val="0"/>
              </a:spcBef>
              <a:spcAft>
                <a:spcPts val="0"/>
              </a:spcAft>
              <a:buSzPts val="3600"/>
              <a:buNone/>
              <a:defRPr sz="3597"/>
            </a:lvl4pPr>
            <a:lvl5pPr lvl="4" algn="ctr">
              <a:lnSpc>
                <a:spcPct val="100000"/>
              </a:lnSpc>
              <a:spcBef>
                <a:spcPts val="0"/>
              </a:spcBef>
              <a:spcAft>
                <a:spcPts val="0"/>
              </a:spcAft>
              <a:buSzPts val="3600"/>
              <a:buNone/>
              <a:defRPr sz="3597"/>
            </a:lvl5pPr>
            <a:lvl6pPr lvl="5" algn="ctr">
              <a:lnSpc>
                <a:spcPct val="100000"/>
              </a:lnSpc>
              <a:spcBef>
                <a:spcPts val="0"/>
              </a:spcBef>
              <a:spcAft>
                <a:spcPts val="0"/>
              </a:spcAft>
              <a:buSzPts val="3600"/>
              <a:buNone/>
              <a:defRPr sz="3597"/>
            </a:lvl6pPr>
            <a:lvl7pPr lvl="6" algn="ctr">
              <a:lnSpc>
                <a:spcPct val="100000"/>
              </a:lnSpc>
              <a:spcBef>
                <a:spcPts val="0"/>
              </a:spcBef>
              <a:spcAft>
                <a:spcPts val="0"/>
              </a:spcAft>
              <a:buSzPts val="3600"/>
              <a:buNone/>
              <a:defRPr sz="3597"/>
            </a:lvl7pPr>
            <a:lvl8pPr lvl="7" algn="ctr">
              <a:lnSpc>
                <a:spcPct val="100000"/>
              </a:lnSpc>
              <a:spcBef>
                <a:spcPts val="0"/>
              </a:spcBef>
              <a:spcAft>
                <a:spcPts val="0"/>
              </a:spcAft>
              <a:buSzPts val="3600"/>
              <a:buNone/>
              <a:defRPr sz="3597"/>
            </a:lvl8pPr>
            <a:lvl9pPr lvl="8" algn="ctr">
              <a:lnSpc>
                <a:spcPct val="100000"/>
              </a:lnSpc>
              <a:spcBef>
                <a:spcPts val="0"/>
              </a:spcBef>
              <a:spcAft>
                <a:spcPts val="0"/>
              </a:spcAft>
              <a:buSzPts val="3600"/>
              <a:buNone/>
              <a:defRPr sz="3597"/>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2861419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6885" lvl="0" indent="-317281" algn="l">
              <a:lnSpc>
                <a:spcPct val="115000"/>
              </a:lnSpc>
              <a:spcBef>
                <a:spcPts val="0"/>
              </a:spcBef>
              <a:spcAft>
                <a:spcPts val="0"/>
              </a:spcAft>
              <a:buSzPts val="1400"/>
              <a:buChar char="●"/>
              <a:defRPr sz="1399"/>
            </a:lvl1pPr>
            <a:lvl2pPr marL="913770" lvl="1" indent="-304590" algn="l">
              <a:lnSpc>
                <a:spcPct val="115000"/>
              </a:lnSpc>
              <a:spcBef>
                <a:spcPts val="0"/>
              </a:spcBef>
              <a:spcAft>
                <a:spcPts val="0"/>
              </a:spcAft>
              <a:buSzPts val="1200"/>
              <a:buChar char="○"/>
              <a:defRPr sz="1199"/>
            </a:lvl2pPr>
            <a:lvl3pPr marL="1370655" lvl="2" indent="-304590" algn="l">
              <a:lnSpc>
                <a:spcPct val="115000"/>
              </a:lnSpc>
              <a:spcBef>
                <a:spcPts val="0"/>
              </a:spcBef>
              <a:spcAft>
                <a:spcPts val="0"/>
              </a:spcAft>
              <a:buSzPts val="1200"/>
              <a:buChar char="■"/>
              <a:defRPr sz="1199"/>
            </a:lvl3pPr>
            <a:lvl4pPr marL="1827541" lvl="3" indent="-304590" algn="l">
              <a:lnSpc>
                <a:spcPct val="115000"/>
              </a:lnSpc>
              <a:spcBef>
                <a:spcPts val="0"/>
              </a:spcBef>
              <a:spcAft>
                <a:spcPts val="0"/>
              </a:spcAft>
              <a:buSzPts val="1200"/>
              <a:buChar char="●"/>
              <a:defRPr sz="1199"/>
            </a:lvl4pPr>
            <a:lvl5pPr marL="2284425" lvl="4" indent="-304590" algn="l">
              <a:lnSpc>
                <a:spcPct val="115000"/>
              </a:lnSpc>
              <a:spcBef>
                <a:spcPts val="0"/>
              </a:spcBef>
              <a:spcAft>
                <a:spcPts val="0"/>
              </a:spcAft>
              <a:buSzPts val="1200"/>
              <a:buChar char="○"/>
              <a:defRPr sz="1199"/>
            </a:lvl5pPr>
            <a:lvl6pPr marL="2741311" lvl="5" indent="-304590" algn="l">
              <a:lnSpc>
                <a:spcPct val="115000"/>
              </a:lnSpc>
              <a:spcBef>
                <a:spcPts val="0"/>
              </a:spcBef>
              <a:spcAft>
                <a:spcPts val="0"/>
              </a:spcAft>
              <a:buSzPts val="1200"/>
              <a:buChar char="■"/>
              <a:defRPr sz="1199"/>
            </a:lvl6pPr>
            <a:lvl7pPr marL="3198195" lvl="6" indent="-304590" algn="l">
              <a:lnSpc>
                <a:spcPct val="115000"/>
              </a:lnSpc>
              <a:spcBef>
                <a:spcPts val="0"/>
              </a:spcBef>
              <a:spcAft>
                <a:spcPts val="0"/>
              </a:spcAft>
              <a:buSzPts val="1200"/>
              <a:buChar char="●"/>
              <a:defRPr sz="1199"/>
            </a:lvl7pPr>
            <a:lvl8pPr marL="3655081" lvl="7" indent="-304590" algn="l">
              <a:lnSpc>
                <a:spcPct val="115000"/>
              </a:lnSpc>
              <a:spcBef>
                <a:spcPts val="0"/>
              </a:spcBef>
              <a:spcAft>
                <a:spcPts val="0"/>
              </a:spcAft>
              <a:buSzPts val="1200"/>
              <a:buChar char="○"/>
              <a:defRPr sz="1199"/>
            </a:lvl8pPr>
            <a:lvl9pPr marL="4111966" lvl="8" indent="-304590" algn="l">
              <a:lnSpc>
                <a:spcPct val="115000"/>
              </a:lnSpc>
              <a:spcBef>
                <a:spcPts val="0"/>
              </a:spcBef>
              <a:spcAft>
                <a:spcPts val="0"/>
              </a:spcAft>
              <a:buSzPts val="1200"/>
              <a:buChar char="■"/>
              <a:defRPr sz="1199"/>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6885" lvl="0" indent="-317281" algn="l">
              <a:lnSpc>
                <a:spcPct val="115000"/>
              </a:lnSpc>
              <a:spcBef>
                <a:spcPts val="0"/>
              </a:spcBef>
              <a:spcAft>
                <a:spcPts val="0"/>
              </a:spcAft>
              <a:buSzPts val="1400"/>
              <a:buChar char="●"/>
              <a:defRPr sz="1399"/>
            </a:lvl1pPr>
            <a:lvl2pPr marL="913770" lvl="1" indent="-304590" algn="l">
              <a:lnSpc>
                <a:spcPct val="115000"/>
              </a:lnSpc>
              <a:spcBef>
                <a:spcPts val="0"/>
              </a:spcBef>
              <a:spcAft>
                <a:spcPts val="0"/>
              </a:spcAft>
              <a:buSzPts val="1200"/>
              <a:buChar char="○"/>
              <a:defRPr sz="1199"/>
            </a:lvl2pPr>
            <a:lvl3pPr marL="1370655" lvl="2" indent="-304590" algn="l">
              <a:lnSpc>
                <a:spcPct val="115000"/>
              </a:lnSpc>
              <a:spcBef>
                <a:spcPts val="0"/>
              </a:spcBef>
              <a:spcAft>
                <a:spcPts val="0"/>
              </a:spcAft>
              <a:buSzPts val="1200"/>
              <a:buChar char="■"/>
              <a:defRPr sz="1199"/>
            </a:lvl3pPr>
            <a:lvl4pPr marL="1827541" lvl="3" indent="-304590" algn="l">
              <a:lnSpc>
                <a:spcPct val="115000"/>
              </a:lnSpc>
              <a:spcBef>
                <a:spcPts val="0"/>
              </a:spcBef>
              <a:spcAft>
                <a:spcPts val="0"/>
              </a:spcAft>
              <a:buSzPts val="1200"/>
              <a:buChar char="●"/>
              <a:defRPr sz="1199"/>
            </a:lvl4pPr>
            <a:lvl5pPr marL="2284425" lvl="4" indent="-304590" algn="l">
              <a:lnSpc>
                <a:spcPct val="115000"/>
              </a:lnSpc>
              <a:spcBef>
                <a:spcPts val="0"/>
              </a:spcBef>
              <a:spcAft>
                <a:spcPts val="0"/>
              </a:spcAft>
              <a:buSzPts val="1200"/>
              <a:buChar char="○"/>
              <a:defRPr sz="1199"/>
            </a:lvl5pPr>
            <a:lvl6pPr marL="2741311" lvl="5" indent="-304590" algn="l">
              <a:lnSpc>
                <a:spcPct val="115000"/>
              </a:lnSpc>
              <a:spcBef>
                <a:spcPts val="0"/>
              </a:spcBef>
              <a:spcAft>
                <a:spcPts val="0"/>
              </a:spcAft>
              <a:buSzPts val="1200"/>
              <a:buChar char="■"/>
              <a:defRPr sz="1199"/>
            </a:lvl6pPr>
            <a:lvl7pPr marL="3198195" lvl="6" indent="-304590" algn="l">
              <a:lnSpc>
                <a:spcPct val="115000"/>
              </a:lnSpc>
              <a:spcBef>
                <a:spcPts val="0"/>
              </a:spcBef>
              <a:spcAft>
                <a:spcPts val="0"/>
              </a:spcAft>
              <a:buSzPts val="1200"/>
              <a:buChar char="●"/>
              <a:defRPr sz="1199"/>
            </a:lvl7pPr>
            <a:lvl8pPr marL="3655081" lvl="7" indent="-304590" algn="l">
              <a:lnSpc>
                <a:spcPct val="115000"/>
              </a:lnSpc>
              <a:spcBef>
                <a:spcPts val="0"/>
              </a:spcBef>
              <a:spcAft>
                <a:spcPts val="0"/>
              </a:spcAft>
              <a:buSzPts val="1200"/>
              <a:buChar char="○"/>
              <a:defRPr sz="1199"/>
            </a:lvl8pPr>
            <a:lvl9pPr marL="4111966" lvl="8" indent="-304590" algn="l">
              <a:lnSpc>
                <a:spcPct val="115000"/>
              </a:lnSpc>
              <a:spcBef>
                <a:spcPts val="0"/>
              </a:spcBef>
              <a:spcAft>
                <a:spcPts val="0"/>
              </a:spcAft>
              <a:buSzPts val="1200"/>
              <a:buChar char="■"/>
              <a:defRPr sz="1199"/>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3650886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1846102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398"/>
            </a:lvl1pPr>
            <a:lvl2pPr lvl="1" algn="l">
              <a:lnSpc>
                <a:spcPct val="100000"/>
              </a:lnSpc>
              <a:spcBef>
                <a:spcPts val="0"/>
              </a:spcBef>
              <a:spcAft>
                <a:spcPts val="0"/>
              </a:spcAft>
              <a:buSzPts val="2400"/>
              <a:buNone/>
              <a:defRPr sz="2398"/>
            </a:lvl2pPr>
            <a:lvl3pPr lvl="2" algn="l">
              <a:lnSpc>
                <a:spcPct val="100000"/>
              </a:lnSpc>
              <a:spcBef>
                <a:spcPts val="0"/>
              </a:spcBef>
              <a:spcAft>
                <a:spcPts val="0"/>
              </a:spcAft>
              <a:buSzPts val="2400"/>
              <a:buNone/>
              <a:defRPr sz="2398"/>
            </a:lvl3pPr>
            <a:lvl4pPr lvl="3" algn="l">
              <a:lnSpc>
                <a:spcPct val="100000"/>
              </a:lnSpc>
              <a:spcBef>
                <a:spcPts val="0"/>
              </a:spcBef>
              <a:spcAft>
                <a:spcPts val="0"/>
              </a:spcAft>
              <a:buSzPts val="2400"/>
              <a:buNone/>
              <a:defRPr sz="2398"/>
            </a:lvl4pPr>
            <a:lvl5pPr lvl="4" algn="l">
              <a:lnSpc>
                <a:spcPct val="100000"/>
              </a:lnSpc>
              <a:spcBef>
                <a:spcPts val="0"/>
              </a:spcBef>
              <a:spcAft>
                <a:spcPts val="0"/>
              </a:spcAft>
              <a:buSzPts val="2400"/>
              <a:buNone/>
              <a:defRPr sz="2398"/>
            </a:lvl5pPr>
            <a:lvl6pPr lvl="5" algn="l">
              <a:lnSpc>
                <a:spcPct val="100000"/>
              </a:lnSpc>
              <a:spcBef>
                <a:spcPts val="0"/>
              </a:spcBef>
              <a:spcAft>
                <a:spcPts val="0"/>
              </a:spcAft>
              <a:buSzPts val="2400"/>
              <a:buNone/>
              <a:defRPr sz="2398"/>
            </a:lvl6pPr>
            <a:lvl7pPr lvl="6" algn="l">
              <a:lnSpc>
                <a:spcPct val="100000"/>
              </a:lnSpc>
              <a:spcBef>
                <a:spcPts val="0"/>
              </a:spcBef>
              <a:spcAft>
                <a:spcPts val="0"/>
              </a:spcAft>
              <a:buSzPts val="2400"/>
              <a:buNone/>
              <a:defRPr sz="2398"/>
            </a:lvl7pPr>
            <a:lvl8pPr lvl="7" algn="l">
              <a:lnSpc>
                <a:spcPct val="100000"/>
              </a:lnSpc>
              <a:spcBef>
                <a:spcPts val="0"/>
              </a:spcBef>
              <a:spcAft>
                <a:spcPts val="0"/>
              </a:spcAft>
              <a:buSzPts val="2400"/>
              <a:buNone/>
              <a:defRPr sz="2398"/>
            </a:lvl8pPr>
            <a:lvl9pPr lvl="8" algn="l">
              <a:lnSpc>
                <a:spcPct val="100000"/>
              </a:lnSpc>
              <a:spcBef>
                <a:spcPts val="0"/>
              </a:spcBef>
              <a:spcAft>
                <a:spcPts val="0"/>
              </a:spcAft>
              <a:buSzPts val="2400"/>
              <a:buNone/>
              <a:defRPr sz="2398"/>
            </a:lvl9pPr>
          </a:lstStyle>
          <a:p>
            <a:endParaRPr/>
          </a:p>
        </p:txBody>
      </p:sp>
      <p:sp>
        <p:nvSpPr>
          <p:cNvPr id="30" name="Google Shape;30;p7"/>
          <p:cNvSpPr txBox="1">
            <a:spLocks noGrp="1"/>
          </p:cNvSpPr>
          <p:nvPr>
            <p:ph type="body" idx="1"/>
          </p:nvPr>
        </p:nvSpPr>
        <p:spPr>
          <a:xfrm>
            <a:off x="311700" y="1389601"/>
            <a:ext cx="2808000" cy="3179400"/>
          </a:xfrm>
          <a:prstGeom prst="rect">
            <a:avLst/>
          </a:prstGeom>
          <a:noFill/>
          <a:ln>
            <a:noFill/>
          </a:ln>
        </p:spPr>
        <p:txBody>
          <a:bodyPr spcFirstLastPara="1" wrap="square" lIns="91425" tIns="91425" rIns="91425" bIns="91425" anchor="t" anchorCtr="0">
            <a:normAutofit/>
          </a:bodyPr>
          <a:lstStyle>
            <a:lvl1pPr marL="456885" lvl="0" indent="-304590" algn="l">
              <a:lnSpc>
                <a:spcPct val="115000"/>
              </a:lnSpc>
              <a:spcBef>
                <a:spcPts val="0"/>
              </a:spcBef>
              <a:spcAft>
                <a:spcPts val="0"/>
              </a:spcAft>
              <a:buSzPts val="1200"/>
              <a:buChar char="●"/>
              <a:defRPr sz="1199"/>
            </a:lvl1pPr>
            <a:lvl2pPr marL="913770" lvl="1" indent="-304590" algn="l">
              <a:lnSpc>
                <a:spcPct val="115000"/>
              </a:lnSpc>
              <a:spcBef>
                <a:spcPts val="0"/>
              </a:spcBef>
              <a:spcAft>
                <a:spcPts val="0"/>
              </a:spcAft>
              <a:buSzPts val="1200"/>
              <a:buChar char="○"/>
              <a:defRPr sz="1199"/>
            </a:lvl2pPr>
            <a:lvl3pPr marL="1370655" lvl="2" indent="-304590" algn="l">
              <a:lnSpc>
                <a:spcPct val="115000"/>
              </a:lnSpc>
              <a:spcBef>
                <a:spcPts val="0"/>
              </a:spcBef>
              <a:spcAft>
                <a:spcPts val="0"/>
              </a:spcAft>
              <a:buSzPts val="1200"/>
              <a:buChar char="■"/>
              <a:defRPr sz="1199"/>
            </a:lvl3pPr>
            <a:lvl4pPr marL="1827541" lvl="3" indent="-304590" algn="l">
              <a:lnSpc>
                <a:spcPct val="115000"/>
              </a:lnSpc>
              <a:spcBef>
                <a:spcPts val="0"/>
              </a:spcBef>
              <a:spcAft>
                <a:spcPts val="0"/>
              </a:spcAft>
              <a:buSzPts val="1200"/>
              <a:buChar char="●"/>
              <a:defRPr sz="1199"/>
            </a:lvl4pPr>
            <a:lvl5pPr marL="2284425" lvl="4" indent="-304590" algn="l">
              <a:lnSpc>
                <a:spcPct val="115000"/>
              </a:lnSpc>
              <a:spcBef>
                <a:spcPts val="0"/>
              </a:spcBef>
              <a:spcAft>
                <a:spcPts val="0"/>
              </a:spcAft>
              <a:buSzPts val="1200"/>
              <a:buChar char="○"/>
              <a:defRPr sz="1199"/>
            </a:lvl5pPr>
            <a:lvl6pPr marL="2741311" lvl="5" indent="-304590" algn="l">
              <a:lnSpc>
                <a:spcPct val="115000"/>
              </a:lnSpc>
              <a:spcBef>
                <a:spcPts val="0"/>
              </a:spcBef>
              <a:spcAft>
                <a:spcPts val="0"/>
              </a:spcAft>
              <a:buSzPts val="1200"/>
              <a:buChar char="■"/>
              <a:defRPr sz="1199"/>
            </a:lvl6pPr>
            <a:lvl7pPr marL="3198195" lvl="6" indent="-304590" algn="l">
              <a:lnSpc>
                <a:spcPct val="115000"/>
              </a:lnSpc>
              <a:spcBef>
                <a:spcPts val="0"/>
              </a:spcBef>
              <a:spcAft>
                <a:spcPts val="0"/>
              </a:spcAft>
              <a:buSzPts val="1200"/>
              <a:buChar char="●"/>
              <a:defRPr sz="1199"/>
            </a:lvl7pPr>
            <a:lvl8pPr marL="3655081" lvl="7" indent="-304590" algn="l">
              <a:lnSpc>
                <a:spcPct val="115000"/>
              </a:lnSpc>
              <a:spcBef>
                <a:spcPts val="0"/>
              </a:spcBef>
              <a:spcAft>
                <a:spcPts val="0"/>
              </a:spcAft>
              <a:buSzPts val="1200"/>
              <a:buChar char="○"/>
              <a:defRPr sz="1199"/>
            </a:lvl8pPr>
            <a:lvl9pPr marL="4111966" lvl="8" indent="-304590" algn="l">
              <a:lnSpc>
                <a:spcPct val="115000"/>
              </a:lnSpc>
              <a:spcBef>
                <a:spcPts val="0"/>
              </a:spcBef>
              <a:spcAft>
                <a:spcPts val="0"/>
              </a:spcAft>
              <a:buSzPts val="1200"/>
              <a:buChar char="■"/>
              <a:defRPr sz="1199"/>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3884861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797"/>
            </a:lvl1pPr>
            <a:lvl2pPr lvl="1" algn="l">
              <a:lnSpc>
                <a:spcPct val="100000"/>
              </a:lnSpc>
              <a:spcBef>
                <a:spcPts val="0"/>
              </a:spcBef>
              <a:spcAft>
                <a:spcPts val="0"/>
              </a:spcAft>
              <a:buSzPts val="4800"/>
              <a:buNone/>
              <a:defRPr sz="4797"/>
            </a:lvl2pPr>
            <a:lvl3pPr lvl="2" algn="l">
              <a:lnSpc>
                <a:spcPct val="100000"/>
              </a:lnSpc>
              <a:spcBef>
                <a:spcPts val="0"/>
              </a:spcBef>
              <a:spcAft>
                <a:spcPts val="0"/>
              </a:spcAft>
              <a:buSzPts val="4800"/>
              <a:buNone/>
              <a:defRPr sz="4797"/>
            </a:lvl3pPr>
            <a:lvl4pPr lvl="3" algn="l">
              <a:lnSpc>
                <a:spcPct val="100000"/>
              </a:lnSpc>
              <a:spcBef>
                <a:spcPts val="0"/>
              </a:spcBef>
              <a:spcAft>
                <a:spcPts val="0"/>
              </a:spcAft>
              <a:buSzPts val="4800"/>
              <a:buNone/>
              <a:defRPr sz="4797"/>
            </a:lvl4pPr>
            <a:lvl5pPr lvl="4" algn="l">
              <a:lnSpc>
                <a:spcPct val="100000"/>
              </a:lnSpc>
              <a:spcBef>
                <a:spcPts val="0"/>
              </a:spcBef>
              <a:spcAft>
                <a:spcPts val="0"/>
              </a:spcAft>
              <a:buSzPts val="4800"/>
              <a:buNone/>
              <a:defRPr sz="4797"/>
            </a:lvl5pPr>
            <a:lvl6pPr lvl="5" algn="l">
              <a:lnSpc>
                <a:spcPct val="100000"/>
              </a:lnSpc>
              <a:spcBef>
                <a:spcPts val="0"/>
              </a:spcBef>
              <a:spcAft>
                <a:spcPts val="0"/>
              </a:spcAft>
              <a:buSzPts val="4800"/>
              <a:buNone/>
              <a:defRPr sz="4797"/>
            </a:lvl6pPr>
            <a:lvl7pPr lvl="6" algn="l">
              <a:lnSpc>
                <a:spcPct val="100000"/>
              </a:lnSpc>
              <a:spcBef>
                <a:spcPts val="0"/>
              </a:spcBef>
              <a:spcAft>
                <a:spcPts val="0"/>
              </a:spcAft>
              <a:buSzPts val="4800"/>
              <a:buNone/>
              <a:defRPr sz="4797"/>
            </a:lvl7pPr>
            <a:lvl8pPr lvl="7" algn="l">
              <a:lnSpc>
                <a:spcPct val="100000"/>
              </a:lnSpc>
              <a:spcBef>
                <a:spcPts val="0"/>
              </a:spcBef>
              <a:spcAft>
                <a:spcPts val="0"/>
              </a:spcAft>
              <a:buSzPts val="4800"/>
              <a:buNone/>
              <a:defRPr sz="4797"/>
            </a:lvl8pPr>
            <a:lvl9pPr lvl="8" algn="l">
              <a:lnSpc>
                <a:spcPct val="100000"/>
              </a:lnSpc>
              <a:spcBef>
                <a:spcPts val="0"/>
              </a:spcBef>
              <a:spcAft>
                <a:spcPts val="0"/>
              </a:spcAft>
              <a:buSzPts val="4800"/>
              <a:buNone/>
              <a:defRPr sz="4797"/>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745924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356" tIns="91356" rIns="91356" bIns="91356" anchor="ctr" anchorCtr="0">
            <a:noAutofit/>
          </a:bodyPr>
          <a:lstStyle/>
          <a:p>
            <a:pPr marL="0" marR="0" lvl="0" indent="0" algn="l" defTabSz="913770" rtl="0" eaLnBrk="1" fontAlgn="auto" latinLnBrk="0" hangingPunct="1">
              <a:lnSpc>
                <a:spcPct val="100000"/>
              </a:lnSpc>
              <a:spcBef>
                <a:spcPts val="0"/>
              </a:spcBef>
              <a:spcAft>
                <a:spcPts val="0"/>
              </a:spcAft>
              <a:buClr>
                <a:srgbClr val="000000"/>
              </a:buClr>
              <a:buSzPts val="1400"/>
              <a:buFont typeface="Arial"/>
              <a:buNone/>
              <a:tabLst/>
              <a:defRPr/>
            </a:pPr>
            <a:endParaRPr kumimoji="0" sz="1399"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197"/>
            </a:lvl1pPr>
            <a:lvl2pPr lvl="1" algn="ctr">
              <a:lnSpc>
                <a:spcPct val="100000"/>
              </a:lnSpc>
              <a:spcBef>
                <a:spcPts val="0"/>
              </a:spcBef>
              <a:spcAft>
                <a:spcPts val="0"/>
              </a:spcAft>
              <a:buSzPts val="4200"/>
              <a:buNone/>
              <a:defRPr sz="4197"/>
            </a:lvl2pPr>
            <a:lvl3pPr lvl="2" algn="ctr">
              <a:lnSpc>
                <a:spcPct val="100000"/>
              </a:lnSpc>
              <a:spcBef>
                <a:spcPts val="0"/>
              </a:spcBef>
              <a:spcAft>
                <a:spcPts val="0"/>
              </a:spcAft>
              <a:buSzPts val="4200"/>
              <a:buNone/>
              <a:defRPr sz="4197"/>
            </a:lvl3pPr>
            <a:lvl4pPr lvl="3" algn="ctr">
              <a:lnSpc>
                <a:spcPct val="100000"/>
              </a:lnSpc>
              <a:spcBef>
                <a:spcPts val="0"/>
              </a:spcBef>
              <a:spcAft>
                <a:spcPts val="0"/>
              </a:spcAft>
              <a:buSzPts val="4200"/>
              <a:buNone/>
              <a:defRPr sz="4197"/>
            </a:lvl4pPr>
            <a:lvl5pPr lvl="4" algn="ctr">
              <a:lnSpc>
                <a:spcPct val="100000"/>
              </a:lnSpc>
              <a:spcBef>
                <a:spcPts val="0"/>
              </a:spcBef>
              <a:spcAft>
                <a:spcPts val="0"/>
              </a:spcAft>
              <a:buSzPts val="4200"/>
              <a:buNone/>
              <a:defRPr sz="4197"/>
            </a:lvl5pPr>
            <a:lvl6pPr lvl="5" algn="ctr">
              <a:lnSpc>
                <a:spcPct val="100000"/>
              </a:lnSpc>
              <a:spcBef>
                <a:spcPts val="0"/>
              </a:spcBef>
              <a:spcAft>
                <a:spcPts val="0"/>
              </a:spcAft>
              <a:buSzPts val="4200"/>
              <a:buNone/>
              <a:defRPr sz="4197"/>
            </a:lvl6pPr>
            <a:lvl7pPr lvl="6" algn="ctr">
              <a:lnSpc>
                <a:spcPct val="100000"/>
              </a:lnSpc>
              <a:spcBef>
                <a:spcPts val="0"/>
              </a:spcBef>
              <a:spcAft>
                <a:spcPts val="0"/>
              </a:spcAft>
              <a:buSzPts val="4200"/>
              <a:buNone/>
              <a:defRPr sz="4197"/>
            </a:lvl7pPr>
            <a:lvl8pPr lvl="7" algn="ctr">
              <a:lnSpc>
                <a:spcPct val="100000"/>
              </a:lnSpc>
              <a:spcBef>
                <a:spcPts val="0"/>
              </a:spcBef>
              <a:spcAft>
                <a:spcPts val="0"/>
              </a:spcAft>
              <a:buSzPts val="4200"/>
              <a:buNone/>
              <a:defRPr sz="4197"/>
            </a:lvl8pPr>
            <a:lvl9pPr lvl="8" algn="ctr">
              <a:lnSpc>
                <a:spcPct val="100000"/>
              </a:lnSpc>
              <a:spcBef>
                <a:spcPts val="0"/>
              </a:spcBef>
              <a:spcAft>
                <a:spcPts val="0"/>
              </a:spcAft>
              <a:buSzPts val="4200"/>
              <a:buNone/>
              <a:defRPr sz="4197"/>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098"/>
            </a:lvl1pPr>
            <a:lvl2pPr lvl="1" algn="ctr">
              <a:lnSpc>
                <a:spcPct val="100000"/>
              </a:lnSpc>
              <a:spcBef>
                <a:spcPts val="0"/>
              </a:spcBef>
              <a:spcAft>
                <a:spcPts val="0"/>
              </a:spcAft>
              <a:buSzPts val="2100"/>
              <a:buNone/>
              <a:defRPr sz="2098"/>
            </a:lvl2pPr>
            <a:lvl3pPr lvl="2" algn="ctr">
              <a:lnSpc>
                <a:spcPct val="100000"/>
              </a:lnSpc>
              <a:spcBef>
                <a:spcPts val="0"/>
              </a:spcBef>
              <a:spcAft>
                <a:spcPts val="0"/>
              </a:spcAft>
              <a:buSzPts val="2100"/>
              <a:buNone/>
              <a:defRPr sz="2098"/>
            </a:lvl3pPr>
            <a:lvl4pPr lvl="3" algn="ctr">
              <a:lnSpc>
                <a:spcPct val="100000"/>
              </a:lnSpc>
              <a:spcBef>
                <a:spcPts val="0"/>
              </a:spcBef>
              <a:spcAft>
                <a:spcPts val="0"/>
              </a:spcAft>
              <a:buSzPts val="2100"/>
              <a:buNone/>
              <a:defRPr sz="2098"/>
            </a:lvl4pPr>
            <a:lvl5pPr lvl="4" algn="ctr">
              <a:lnSpc>
                <a:spcPct val="100000"/>
              </a:lnSpc>
              <a:spcBef>
                <a:spcPts val="0"/>
              </a:spcBef>
              <a:spcAft>
                <a:spcPts val="0"/>
              </a:spcAft>
              <a:buSzPts val="2100"/>
              <a:buNone/>
              <a:defRPr sz="2098"/>
            </a:lvl5pPr>
            <a:lvl6pPr lvl="5" algn="ctr">
              <a:lnSpc>
                <a:spcPct val="100000"/>
              </a:lnSpc>
              <a:spcBef>
                <a:spcPts val="0"/>
              </a:spcBef>
              <a:spcAft>
                <a:spcPts val="0"/>
              </a:spcAft>
              <a:buSzPts val="2100"/>
              <a:buNone/>
              <a:defRPr sz="2098"/>
            </a:lvl6pPr>
            <a:lvl7pPr lvl="6" algn="ctr">
              <a:lnSpc>
                <a:spcPct val="100000"/>
              </a:lnSpc>
              <a:spcBef>
                <a:spcPts val="0"/>
              </a:spcBef>
              <a:spcAft>
                <a:spcPts val="0"/>
              </a:spcAft>
              <a:buSzPts val="2100"/>
              <a:buNone/>
              <a:defRPr sz="2098"/>
            </a:lvl7pPr>
            <a:lvl8pPr lvl="7" algn="ctr">
              <a:lnSpc>
                <a:spcPct val="100000"/>
              </a:lnSpc>
              <a:spcBef>
                <a:spcPts val="0"/>
              </a:spcBef>
              <a:spcAft>
                <a:spcPts val="0"/>
              </a:spcAft>
              <a:buSzPts val="2100"/>
              <a:buNone/>
              <a:defRPr sz="2098"/>
            </a:lvl8pPr>
            <a:lvl9pPr lvl="8" algn="ctr">
              <a:lnSpc>
                <a:spcPct val="100000"/>
              </a:lnSpc>
              <a:spcBef>
                <a:spcPts val="0"/>
              </a:spcBef>
              <a:spcAft>
                <a:spcPts val="0"/>
              </a:spcAft>
              <a:buSzPts val="2100"/>
              <a:buNone/>
              <a:defRPr sz="2098"/>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6885" lvl="0" indent="-342664" algn="l">
              <a:lnSpc>
                <a:spcPct val="115000"/>
              </a:lnSpc>
              <a:spcBef>
                <a:spcPts val="0"/>
              </a:spcBef>
              <a:spcAft>
                <a:spcPts val="0"/>
              </a:spcAft>
              <a:buSzPts val="1800"/>
              <a:buChar char="●"/>
              <a:defRPr/>
            </a:lvl1pPr>
            <a:lvl2pPr marL="913770" lvl="1" indent="-317281" algn="l">
              <a:lnSpc>
                <a:spcPct val="115000"/>
              </a:lnSpc>
              <a:spcBef>
                <a:spcPts val="0"/>
              </a:spcBef>
              <a:spcAft>
                <a:spcPts val="0"/>
              </a:spcAft>
              <a:buSzPts val="1400"/>
              <a:buChar char="○"/>
              <a:defRPr/>
            </a:lvl2pPr>
            <a:lvl3pPr marL="1370655" lvl="2" indent="-317281" algn="l">
              <a:lnSpc>
                <a:spcPct val="115000"/>
              </a:lnSpc>
              <a:spcBef>
                <a:spcPts val="0"/>
              </a:spcBef>
              <a:spcAft>
                <a:spcPts val="0"/>
              </a:spcAft>
              <a:buSzPts val="1400"/>
              <a:buChar char="■"/>
              <a:defRPr/>
            </a:lvl3pPr>
            <a:lvl4pPr marL="1827541" lvl="3" indent="-317281" algn="l">
              <a:lnSpc>
                <a:spcPct val="115000"/>
              </a:lnSpc>
              <a:spcBef>
                <a:spcPts val="0"/>
              </a:spcBef>
              <a:spcAft>
                <a:spcPts val="0"/>
              </a:spcAft>
              <a:buSzPts val="1400"/>
              <a:buChar char="●"/>
              <a:defRPr/>
            </a:lvl4pPr>
            <a:lvl5pPr marL="2284425" lvl="4" indent="-317281" algn="l">
              <a:lnSpc>
                <a:spcPct val="115000"/>
              </a:lnSpc>
              <a:spcBef>
                <a:spcPts val="0"/>
              </a:spcBef>
              <a:spcAft>
                <a:spcPts val="0"/>
              </a:spcAft>
              <a:buSzPts val="1400"/>
              <a:buChar char="○"/>
              <a:defRPr/>
            </a:lvl5pPr>
            <a:lvl6pPr marL="2741311" lvl="5" indent="-317281" algn="l">
              <a:lnSpc>
                <a:spcPct val="115000"/>
              </a:lnSpc>
              <a:spcBef>
                <a:spcPts val="0"/>
              </a:spcBef>
              <a:spcAft>
                <a:spcPts val="0"/>
              </a:spcAft>
              <a:buSzPts val="1400"/>
              <a:buChar char="■"/>
              <a:defRPr/>
            </a:lvl6pPr>
            <a:lvl7pPr marL="3198195" lvl="6" indent="-317281" algn="l">
              <a:lnSpc>
                <a:spcPct val="115000"/>
              </a:lnSpc>
              <a:spcBef>
                <a:spcPts val="0"/>
              </a:spcBef>
              <a:spcAft>
                <a:spcPts val="0"/>
              </a:spcAft>
              <a:buSzPts val="1400"/>
              <a:buChar char="●"/>
              <a:defRPr/>
            </a:lvl7pPr>
            <a:lvl8pPr marL="3655081" lvl="7" indent="-317281" algn="l">
              <a:lnSpc>
                <a:spcPct val="115000"/>
              </a:lnSpc>
              <a:spcBef>
                <a:spcPts val="0"/>
              </a:spcBef>
              <a:spcAft>
                <a:spcPts val="0"/>
              </a:spcAft>
              <a:buSzPts val="1400"/>
              <a:buChar char="○"/>
              <a:defRPr/>
            </a:lvl8pPr>
            <a:lvl9pPr marL="4111966" lvl="8" indent="-317281" algn="l">
              <a:lnSpc>
                <a:spcPct val="115000"/>
              </a:lnSpc>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3757666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1" y="4230575"/>
            <a:ext cx="5998800" cy="605100"/>
          </a:xfrm>
          <a:prstGeom prst="rect">
            <a:avLst/>
          </a:prstGeom>
          <a:noFill/>
          <a:ln>
            <a:noFill/>
          </a:ln>
        </p:spPr>
        <p:txBody>
          <a:bodyPr spcFirstLastPara="1" wrap="square" lIns="91425" tIns="91425" rIns="91425" bIns="91425" anchor="ctr" anchorCtr="0">
            <a:normAutofit/>
          </a:bodyPr>
          <a:lstStyle>
            <a:lvl1pPr marL="456885" lvl="0" indent="-228443"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836685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1"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1991"/>
            </a:lvl1pPr>
            <a:lvl2pPr lvl="1" algn="ctr">
              <a:lnSpc>
                <a:spcPct val="100000"/>
              </a:lnSpc>
              <a:spcBef>
                <a:spcPts val="0"/>
              </a:spcBef>
              <a:spcAft>
                <a:spcPts val="0"/>
              </a:spcAft>
              <a:buSzPts val="12000"/>
              <a:buNone/>
              <a:defRPr sz="11991"/>
            </a:lvl2pPr>
            <a:lvl3pPr lvl="2" algn="ctr">
              <a:lnSpc>
                <a:spcPct val="100000"/>
              </a:lnSpc>
              <a:spcBef>
                <a:spcPts val="0"/>
              </a:spcBef>
              <a:spcAft>
                <a:spcPts val="0"/>
              </a:spcAft>
              <a:buSzPts val="12000"/>
              <a:buNone/>
              <a:defRPr sz="11991"/>
            </a:lvl3pPr>
            <a:lvl4pPr lvl="3" algn="ctr">
              <a:lnSpc>
                <a:spcPct val="100000"/>
              </a:lnSpc>
              <a:spcBef>
                <a:spcPts val="0"/>
              </a:spcBef>
              <a:spcAft>
                <a:spcPts val="0"/>
              </a:spcAft>
              <a:buSzPts val="12000"/>
              <a:buNone/>
              <a:defRPr sz="11991"/>
            </a:lvl4pPr>
            <a:lvl5pPr lvl="4" algn="ctr">
              <a:lnSpc>
                <a:spcPct val="100000"/>
              </a:lnSpc>
              <a:spcBef>
                <a:spcPts val="0"/>
              </a:spcBef>
              <a:spcAft>
                <a:spcPts val="0"/>
              </a:spcAft>
              <a:buSzPts val="12000"/>
              <a:buNone/>
              <a:defRPr sz="11991"/>
            </a:lvl5pPr>
            <a:lvl6pPr lvl="5" algn="ctr">
              <a:lnSpc>
                <a:spcPct val="100000"/>
              </a:lnSpc>
              <a:spcBef>
                <a:spcPts val="0"/>
              </a:spcBef>
              <a:spcAft>
                <a:spcPts val="0"/>
              </a:spcAft>
              <a:buSzPts val="12000"/>
              <a:buNone/>
              <a:defRPr sz="11991"/>
            </a:lvl6pPr>
            <a:lvl7pPr lvl="6" algn="ctr">
              <a:lnSpc>
                <a:spcPct val="100000"/>
              </a:lnSpc>
              <a:spcBef>
                <a:spcPts val="0"/>
              </a:spcBef>
              <a:spcAft>
                <a:spcPts val="0"/>
              </a:spcAft>
              <a:buSzPts val="12000"/>
              <a:buNone/>
              <a:defRPr sz="11991"/>
            </a:lvl7pPr>
            <a:lvl8pPr lvl="7" algn="ctr">
              <a:lnSpc>
                <a:spcPct val="100000"/>
              </a:lnSpc>
              <a:spcBef>
                <a:spcPts val="0"/>
              </a:spcBef>
              <a:spcAft>
                <a:spcPts val="0"/>
              </a:spcAft>
              <a:buSzPts val="12000"/>
              <a:buNone/>
              <a:defRPr sz="11991"/>
            </a:lvl8pPr>
            <a:lvl9pPr lvl="8" algn="ctr">
              <a:lnSpc>
                <a:spcPct val="100000"/>
              </a:lnSpc>
              <a:spcBef>
                <a:spcPts val="0"/>
              </a:spcBef>
              <a:spcAft>
                <a:spcPts val="0"/>
              </a:spcAft>
              <a:buSzPts val="12000"/>
              <a:buNone/>
              <a:defRPr sz="11991"/>
            </a:lvl9pPr>
          </a:lstStyle>
          <a:p>
            <a:r>
              <a:t>xx%</a:t>
            </a:r>
          </a:p>
        </p:txBody>
      </p:sp>
      <p:sp>
        <p:nvSpPr>
          <p:cNvPr id="46" name="Google Shape;46;p11"/>
          <p:cNvSpPr txBox="1">
            <a:spLocks noGrp="1"/>
          </p:cNvSpPr>
          <p:nvPr>
            <p:ph type="body" idx="1"/>
          </p:nvPr>
        </p:nvSpPr>
        <p:spPr>
          <a:xfrm>
            <a:off x="311701" y="3152225"/>
            <a:ext cx="8520600" cy="1300800"/>
          </a:xfrm>
          <a:prstGeom prst="rect">
            <a:avLst/>
          </a:prstGeom>
          <a:noFill/>
          <a:ln>
            <a:noFill/>
          </a:ln>
        </p:spPr>
        <p:txBody>
          <a:bodyPr spcFirstLastPara="1" wrap="square" lIns="91425" tIns="91425" rIns="91425" bIns="91425" anchor="t" anchorCtr="0">
            <a:normAutofit/>
          </a:bodyPr>
          <a:lstStyle>
            <a:lvl1pPr marL="456885" lvl="0" indent="-342664" algn="ctr">
              <a:lnSpc>
                <a:spcPct val="115000"/>
              </a:lnSpc>
              <a:spcBef>
                <a:spcPts val="0"/>
              </a:spcBef>
              <a:spcAft>
                <a:spcPts val="0"/>
              </a:spcAft>
              <a:buSzPts val="1800"/>
              <a:buChar char="●"/>
              <a:defRPr/>
            </a:lvl1pPr>
            <a:lvl2pPr marL="913770" lvl="1" indent="-317281" algn="ctr">
              <a:lnSpc>
                <a:spcPct val="115000"/>
              </a:lnSpc>
              <a:spcBef>
                <a:spcPts val="0"/>
              </a:spcBef>
              <a:spcAft>
                <a:spcPts val="0"/>
              </a:spcAft>
              <a:buSzPts val="1400"/>
              <a:buChar char="○"/>
              <a:defRPr/>
            </a:lvl2pPr>
            <a:lvl3pPr marL="1370655" lvl="2" indent="-317281" algn="ctr">
              <a:lnSpc>
                <a:spcPct val="115000"/>
              </a:lnSpc>
              <a:spcBef>
                <a:spcPts val="0"/>
              </a:spcBef>
              <a:spcAft>
                <a:spcPts val="0"/>
              </a:spcAft>
              <a:buSzPts val="1400"/>
              <a:buChar char="■"/>
              <a:defRPr/>
            </a:lvl3pPr>
            <a:lvl4pPr marL="1827541" lvl="3" indent="-317281" algn="ctr">
              <a:lnSpc>
                <a:spcPct val="115000"/>
              </a:lnSpc>
              <a:spcBef>
                <a:spcPts val="0"/>
              </a:spcBef>
              <a:spcAft>
                <a:spcPts val="0"/>
              </a:spcAft>
              <a:buSzPts val="1400"/>
              <a:buChar char="●"/>
              <a:defRPr/>
            </a:lvl4pPr>
            <a:lvl5pPr marL="2284425" lvl="4" indent="-317281" algn="ctr">
              <a:lnSpc>
                <a:spcPct val="115000"/>
              </a:lnSpc>
              <a:spcBef>
                <a:spcPts val="0"/>
              </a:spcBef>
              <a:spcAft>
                <a:spcPts val="0"/>
              </a:spcAft>
              <a:buSzPts val="1400"/>
              <a:buChar char="○"/>
              <a:defRPr/>
            </a:lvl5pPr>
            <a:lvl6pPr marL="2741311" lvl="5" indent="-317281" algn="ctr">
              <a:lnSpc>
                <a:spcPct val="115000"/>
              </a:lnSpc>
              <a:spcBef>
                <a:spcPts val="0"/>
              </a:spcBef>
              <a:spcAft>
                <a:spcPts val="0"/>
              </a:spcAft>
              <a:buSzPts val="1400"/>
              <a:buChar char="■"/>
              <a:defRPr/>
            </a:lvl6pPr>
            <a:lvl7pPr marL="3198195" lvl="6" indent="-317281" algn="ctr">
              <a:lnSpc>
                <a:spcPct val="115000"/>
              </a:lnSpc>
              <a:spcBef>
                <a:spcPts val="0"/>
              </a:spcBef>
              <a:spcAft>
                <a:spcPts val="0"/>
              </a:spcAft>
              <a:buSzPts val="1400"/>
              <a:buChar char="●"/>
              <a:defRPr/>
            </a:lvl7pPr>
            <a:lvl8pPr marL="3655081" lvl="7" indent="-317281" algn="ctr">
              <a:lnSpc>
                <a:spcPct val="115000"/>
              </a:lnSpc>
              <a:spcBef>
                <a:spcPts val="0"/>
              </a:spcBef>
              <a:spcAft>
                <a:spcPts val="0"/>
              </a:spcAft>
              <a:buSzPts val="1400"/>
              <a:buChar char="○"/>
              <a:defRPr/>
            </a:lvl8pPr>
            <a:lvl9pPr marL="4111966" lvl="8" indent="-317281" algn="ctr">
              <a:lnSpc>
                <a:spcPct val="115000"/>
              </a:lnSpc>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344020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18925621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49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9"/>
            <a:ext cx="6858000" cy="1241821"/>
          </a:xfrm>
        </p:spPr>
        <p:txBody>
          <a:bodyPr/>
          <a:lstStyle>
            <a:lvl1pPr marL="0" indent="0" algn="ctr">
              <a:buNone/>
              <a:defRPr sz="1799"/>
            </a:lvl1pPr>
            <a:lvl2pPr marL="342656" indent="0" algn="ctr">
              <a:buNone/>
              <a:defRPr sz="1499"/>
            </a:lvl2pPr>
            <a:lvl3pPr marL="685313" indent="0" algn="ctr">
              <a:buNone/>
              <a:defRPr sz="1349"/>
            </a:lvl3pPr>
            <a:lvl4pPr marL="1027969" indent="0" algn="ctr">
              <a:buNone/>
              <a:defRPr sz="1199"/>
            </a:lvl4pPr>
            <a:lvl5pPr marL="1370625" indent="0" algn="ctr">
              <a:buNone/>
              <a:defRPr sz="1199"/>
            </a:lvl5pPr>
            <a:lvl6pPr marL="1713282" indent="0" algn="ctr">
              <a:buNone/>
              <a:defRPr sz="1199"/>
            </a:lvl6pPr>
            <a:lvl7pPr marL="2055938" indent="0" algn="ctr">
              <a:buNone/>
              <a:defRPr sz="1199"/>
            </a:lvl7pPr>
            <a:lvl8pPr marL="2398595" indent="0" algn="ctr">
              <a:buNone/>
              <a:defRPr sz="1199"/>
            </a:lvl8pPr>
            <a:lvl9pPr marL="2741250" indent="0" algn="ctr">
              <a:buNone/>
              <a:defRPr sz="119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57020334"/>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15304776"/>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2"/>
          </a:xfrm>
        </p:spPr>
        <p:txBody>
          <a:bodyPr anchor="b"/>
          <a:lstStyle>
            <a:lvl1pPr>
              <a:defRPr sz="449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799">
                <a:solidFill>
                  <a:schemeClr val="tx1">
                    <a:tint val="75000"/>
                  </a:schemeClr>
                </a:solidFill>
              </a:defRPr>
            </a:lvl1pPr>
            <a:lvl2pPr marL="342656" indent="0">
              <a:buNone/>
              <a:defRPr sz="1499">
                <a:solidFill>
                  <a:schemeClr val="tx1">
                    <a:tint val="75000"/>
                  </a:schemeClr>
                </a:solidFill>
              </a:defRPr>
            </a:lvl2pPr>
            <a:lvl3pPr marL="685313" indent="0">
              <a:buNone/>
              <a:defRPr sz="1349">
                <a:solidFill>
                  <a:schemeClr val="tx1">
                    <a:tint val="75000"/>
                  </a:schemeClr>
                </a:solidFill>
              </a:defRPr>
            </a:lvl3pPr>
            <a:lvl4pPr marL="1027969" indent="0">
              <a:buNone/>
              <a:defRPr sz="1199">
                <a:solidFill>
                  <a:schemeClr val="tx1">
                    <a:tint val="75000"/>
                  </a:schemeClr>
                </a:solidFill>
              </a:defRPr>
            </a:lvl4pPr>
            <a:lvl5pPr marL="1370625" indent="0">
              <a:buNone/>
              <a:defRPr sz="1199">
                <a:solidFill>
                  <a:schemeClr val="tx1">
                    <a:tint val="75000"/>
                  </a:schemeClr>
                </a:solidFill>
              </a:defRPr>
            </a:lvl5pPr>
            <a:lvl6pPr marL="1713282" indent="0">
              <a:buNone/>
              <a:defRPr sz="1199">
                <a:solidFill>
                  <a:schemeClr val="tx1">
                    <a:tint val="75000"/>
                  </a:schemeClr>
                </a:solidFill>
              </a:defRPr>
            </a:lvl6pPr>
            <a:lvl7pPr marL="2055938" indent="0">
              <a:buNone/>
              <a:defRPr sz="1199">
                <a:solidFill>
                  <a:schemeClr val="tx1">
                    <a:tint val="75000"/>
                  </a:schemeClr>
                </a:solidFill>
              </a:defRPr>
            </a:lvl7pPr>
            <a:lvl8pPr marL="2398595" indent="0">
              <a:buNone/>
              <a:defRPr sz="1199">
                <a:solidFill>
                  <a:schemeClr val="tx1">
                    <a:tint val="75000"/>
                  </a:schemeClr>
                </a:solidFill>
              </a:defRPr>
            </a:lvl8pPr>
            <a:lvl9pPr marL="2741250" indent="0">
              <a:buNone/>
              <a:defRPr sz="119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1675695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2999387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799" b="1"/>
            </a:lvl1pPr>
            <a:lvl2pPr marL="342656" indent="0">
              <a:buNone/>
              <a:defRPr sz="1499" b="1"/>
            </a:lvl2pPr>
            <a:lvl3pPr marL="685313" indent="0">
              <a:buNone/>
              <a:defRPr sz="1349" b="1"/>
            </a:lvl3pPr>
            <a:lvl4pPr marL="1027969" indent="0">
              <a:buNone/>
              <a:defRPr sz="1199" b="1"/>
            </a:lvl4pPr>
            <a:lvl5pPr marL="1370625" indent="0">
              <a:buNone/>
              <a:defRPr sz="1199" b="1"/>
            </a:lvl5pPr>
            <a:lvl6pPr marL="1713282" indent="0">
              <a:buNone/>
              <a:defRPr sz="1199" b="1"/>
            </a:lvl6pPr>
            <a:lvl7pPr marL="2055938" indent="0">
              <a:buNone/>
              <a:defRPr sz="1199" b="1"/>
            </a:lvl7pPr>
            <a:lvl8pPr marL="2398595" indent="0">
              <a:buNone/>
              <a:defRPr sz="1199" b="1"/>
            </a:lvl8pPr>
            <a:lvl9pPr marL="2741250" indent="0">
              <a:buNone/>
              <a:defRPr sz="1199"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799" b="1"/>
            </a:lvl1pPr>
            <a:lvl2pPr marL="342656" indent="0">
              <a:buNone/>
              <a:defRPr sz="1499" b="1"/>
            </a:lvl2pPr>
            <a:lvl3pPr marL="685313" indent="0">
              <a:buNone/>
              <a:defRPr sz="1349" b="1"/>
            </a:lvl3pPr>
            <a:lvl4pPr marL="1027969" indent="0">
              <a:buNone/>
              <a:defRPr sz="1199" b="1"/>
            </a:lvl4pPr>
            <a:lvl5pPr marL="1370625" indent="0">
              <a:buNone/>
              <a:defRPr sz="1199" b="1"/>
            </a:lvl5pPr>
            <a:lvl6pPr marL="1713282" indent="0">
              <a:buNone/>
              <a:defRPr sz="1199" b="1"/>
            </a:lvl6pPr>
            <a:lvl7pPr marL="2055938" indent="0">
              <a:buNone/>
              <a:defRPr sz="1199" b="1"/>
            </a:lvl7pPr>
            <a:lvl8pPr marL="2398595" indent="0">
              <a:buNone/>
              <a:defRPr sz="1199" b="1"/>
            </a:lvl8pPr>
            <a:lvl9pPr marL="2741250" indent="0">
              <a:buNone/>
              <a:defRPr sz="1199"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03372698"/>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327675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0491790"/>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398"/>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2398"/>
            </a:lvl1pPr>
            <a:lvl2pPr>
              <a:defRPr sz="2098"/>
            </a:lvl2pPr>
            <a:lvl3pPr>
              <a:defRPr sz="1799"/>
            </a:lvl3pPr>
            <a:lvl4pPr>
              <a:defRPr sz="1499"/>
            </a:lvl4pPr>
            <a:lvl5pPr>
              <a:defRPr sz="1499"/>
            </a:lvl5pPr>
            <a:lvl6pPr>
              <a:defRPr sz="1499"/>
            </a:lvl6pPr>
            <a:lvl7pPr>
              <a:defRPr sz="1499"/>
            </a:lvl7pPr>
            <a:lvl8pPr>
              <a:defRPr sz="1499"/>
            </a:lvl8pPr>
            <a:lvl9pPr>
              <a:defRPr sz="149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199"/>
            </a:lvl1pPr>
            <a:lvl2pPr marL="342656" indent="0">
              <a:buNone/>
              <a:defRPr sz="1049"/>
            </a:lvl2pPr>
            <a:lvl3pPr marL="685313" indent="0">
              <a:buNone/>
              <a:defRPr sz="899"/>
            </a:lvl3pPr>
            <a:lvl4pPr marL="1027969" indent="0">
              <a:buNone/>
              <a:defRPr sz="750"/>
            </a:lvl4pPr>
            <a:lvl5pPr marL="1370625" indent="0">
              <a:buNone/>
              <a:defRPr sz="750"/>
            </a:lvl5pPr>
            <a:lvl6pPr marL="1713282" indent="0">
              <a:buNone/>
              <a:defRPr sz="750"/>
            </a:lvl6pPr>
            <a:lvl7pPr marL="2055938" indent="0">
              <a:buNone/>
              <a:defRPr sz="750"/>
            </a:lvl7pPr>
            <a:lvl8pPr marL="2398595" indent="0">
              <a:buNone/>
              <a:defRPr sz="750"/>
            </a:lvl8pPr>
            <a:lvl9pPr marL="274125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9458251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39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398"/>
            </a:lvl1pPr>
            <a:lvl2pPr marL="342656" indent="0">
              <a:buNone/>
              <a:defRPr sz="2098"/>
            </a:lvl2pPr>
            <a:lvl3pPr marL="685313" indent="0">
              <a:buNone/>
              <a:defRPr sz="1799"/>
            </a:lvl3pPr>
            <a:lvl4pPr marL="1027969" indent="0">
              <a:buNone/>
              <a:defRPr sz="1499"/>
            </a:lvl4pPr>
            <a:lvl5pPr marL="1370625" indent="0">
              <a:buNone/>
              <a:defRPr sz="1499"/>
            </a:lvl5pPr>
            <a:lvl6pPr marL="1713282" indent="0">
              <a:buNone/>
              <a:defRPr sz="1499"/>
            </a:lvl6pPr>
            <a:lvl7pPr marL="2055938" indent="0">
              <a:buNone/>
              <a:defRPr sz="1499"/>
            </a:lvl7pPr>
            <a:lvl8pPr marL="2398595" indent="0">
              <a:buNone/>
              <a:defRPr sz="1499"/>
            </a:lvl8pPr>
            <a:lvl9pPr marL="2741250" indent="0">
              <a:buNone/>
              <a:defRPr sz="14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199"/>
            </a:lvl1pPr>
            <a:lvl2pPr marL="342656" indent="0">
              <a:buNone/>
              <a:defRPr sz="1049"/>
            </a:lvl2pPr>
            <a:lvl3pPr marL="685313" indent="0">
              <a:buNone/>
              <a:defRPr sz="899"/>
            </a:lvl3pPr>
            <a:lvl4pPr marL="1027969" indent="0">
              <a:buNone/>
              <a:defRPr sz="750"/>
            </a:lvl4pPr>
            <a:lvl5pPr marL="1370625" indent="0">
              <a:buNone/>
              <a:defRPr sz="750"/>
            </a:lvl5pPr>
            <a:lvl6pPr marL="1713282" indent="0">
              <a:buNone/>
              <a:defRPr sz="750"/>
            </a:lvl6pPr>
            <a:lvl7pPr marL="2055938" indent="0">
              <a:buNone/>
              <a:defRPr sz="750"/>
            </a:lvl7pPr>
            <a:lvl8pPr marL="2398595" indent="0">
              <a:buNone/>
              <a:defRPr sz="750"/>
            </a:lvl8pPr>
            <a:lvl9pPr marL="274125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143271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22937799"/>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6708843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a:bodyPr>
          <a:lstStyle>
            <a:lvl1pPr marL="268954" lvl="0" indent="-201716">
              <a:spcBef>
                <a:spcPts val="0"/>
              </a:spcBef>
              <a:spcAft>
                <a:spcPts val="0"/>
              </a:spcAft>
              <a:buSzPts val="1800"/>
              <a:buChar char="●"/>
              <a:defRPr/>
            </a:lvl1pPr>
            <a:lvl2pPr marL="537909" lvl="1" indent="-186774">
              <a:spcBef>
                <a:spcPts val="0"/>
              </a:spcBef>
              <a:spcAft>
                <a:spcPts val="0"/>
              </a:spcAft>
              <a:buSzPts val="1400"/>
              <a:buChar char="○"/>
              <a:defRPr/>
            </a:lvl2pPr>
            <a:lvl3pPr marL="806864" lvl="2" indent="-186774">
              <a:spcBef>
                <a:spcPts val="0"/>
              </a:spcBef>
              <a:spcAft>
                <a:spcPts val="0"/>
              </a:spcAft>
              <a:buSzPts val="1400"/>
              <a:buChar char="■"/>
              <a:defRPr/>
            </a:lvl3pPr>
            <a:lvl4pPr marL="1075818" lvl="3" indent="-186774">
              <a:spcBef>
                <a:spcPts val="0"/>
              </a:spcBef>
              <a:spcAft>
                <a:spcPts val="0"/>
              </a:spcAft>
              <a:buSzPts val="1400"/>
              <a:buChar char="●"/>
              <a:defRPr/>
            </a:lvl4pPr>
            <a:lvl5pPr marL="1344773" lvl="4" indent="-186774">
              <a:spcBef>
                <a:spcPts val="0"/>
              </a:spcBef>
              <a:spcAft>
                <a:spcPts val="0"/>
              </a:spcAft>
              <a:buSzPts val="1400"/>
              <a:buChar char="○"/>
              <a:defRPr/>
            </a:lvl5pPr>
            <a:lvl6pPr marL="1613728" lvl="5" indent="-186774">
              <a:spcBef>
                <a:spcPts val="0"/>
              </a:spcBef>
              <a:spcAft>
                <a:spcPts val="0"/>
              </a:spcAft>
              <a:buSzPts val="1400"/>
              <a:buChar char="■"/>
              <a:defRPr/>
            </a:lvl6pPr>
            <a:lvl7pPr marL="1882682" lvl="6" indent="-186774">
              <a:spcBef>
                <a:spcPts val="0"/>
              </a:spcBef>
              <a:spcAft>
                <a:spcPts val="0"/>
              </a:spcAft>
              <a:buSzPts val="1400"/>
              <a:buChar char="●"/>
              <a:defRPr/>
            </a:lvl7pPr>
            <a:lvl8pPr marL="2151637" lvl="7" indent="-186774">
              <a:spcBef>
                <a:spcPts val="0"/>
              </a:spcBef>
              <a:spcAft>
                <a:spcPts val="0"/>
              </a:spcAft>
              <a:buSzPts val="1400"/>
              <a:buChar char="○"/>
              <a:defRPr/>
            </a:lvl8pPr>
            <a:lvl9pPr marL="2420592" lvl="8" indent="-186774">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17355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49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9"/>
            <a:ext cx="6858000" cy="1241821"/>
          </a:xfrm>
        </p:spPr>
        <p:txBody>
          <a:bodyPr/>
          <a:lstStyle>
            <a:lvl1pPr marL="0" indent="0" algn="ctr">
              <a:buNone/>
              <a:defRPr sz="1799"/>
            </a:lvl1pPr>
            <a:lvl2pPr marL="342656" indent="0" algn="ctr">
              <a:buNone/>
              <a:defRPr sz="1499"/>
            </a:lvl2pPr>
            <a:lvl3pPr marL="685313" indent="0" algn="ctr">
              <a:buNone/>
              <a:defRPr sz="1349"/>
            </a:lvl3pPr>
            <a:lvl4pPr marL="1027969" indent="0" algn="ctr">
              <a:buNone/>
              <a:defRPr sz="1199"/>
            </a:lvl4pPr>
            <a:lvl5pPr marL="1370625" indent="0" algn="ctr">
              <a:buNone/>
              <a:defRPr sz="1199"/>
            </a:lvl5pPr>
            <a:lvl6pPr marL="1713282" indent="0" algn="ctr">
              <a:buNone/>
              <a:defRPr sz="1199"/>
            </a:lvl6pPr>
            <a:lvl7pPr marL="2055938" indent="0" algn="ctr">
              <a:buNone/>
              <a:defRPr sz="1199"/>
            </a:lvl7pPr>
            <a:lvl8pPr marL="2398595" indent="0" algn="ctr">
              <a:buNone/>
              <a:defRPr sz="1199"/>
            </a:lvl8pPr>
            <a:lvl9pPr marL="2741250" indent="0" algn="ctr">
              <a:buNone/>
              <a:defRPr sz="119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8DA5B4-D07F-4257-8DCC-1EBFA2D5357D}" type="datetimeFigureOut">
              <a:rPr lang="es-MX" smtClean="0"/>
              <a:t>21/09/2022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2079653917"/>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8DA5B4-D07F-4257-8DCC-1EBFA2D5357D}" type="datetimeFigureOut">
              <a:rPr lang="es-MX" smtClean="0"/>
              <a:t>21/09/2022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3763219799"/>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2"/>
          </a:xfrm>
        </p:spPr>
        <p:txBody>
          <a:bodyPr anchor="b"/>
          <a:lstStyle>
            <a:lvl1pPr>
              <a:defRPr sz="449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799">
                <a:solidFill>
                  <a:schemeClr val="tx1">
                    <a:tint val="75000"/>
                  </a:schemeClr>
                </a:solidFill>
              </a:defRPr>
            </a:lvl1pPr>
            <a:lvl2pPr marL="342656" indent="0">
              <a:buNone/>
              <a:defRPr sz="1499">
                <a:solidFill>
                  <a:schemeClr val="tx1">
                    <a:tint val="75000"/>
                  </a:schemeClr>
                </a:solidFill>
              </a:defRPr>
            </a:lvl2pPr>
            <a:lvl3pPr marL="685313" indent="0">
              <a:buNone/>
              <a:defRPr sz="1349">
                <a:solidFill>
                  <a:schemeClr val="tx1">
                    <a:tint val="75000"/>
                  </a:schemeClr>
                </a:solidFill>
              </a:defRPr>
            </a:lvl3pPr>
            <a:lvl4pPr marL="1027969" indent="0">
              <a:buNone/>
              <a:defRPr sz="1199">
                <a:solidFill>
                  <a:schemeClr val="tx1">
                    <a:tint val="75000"/>
                  </a:schemeClr>
                </a:solidFill>
              </a:defRPr>
            </a:lvl4pPr>
            <a:lvl5pPr marL="1370625" indent="0">
              <a:buNone/>
              <a:defRPr sz="1199">
                <a:solidFill>
                  <a:schemeClr val="tx1">
                    <a:tint val="75000"/>
                  </a:schemeClr>
                </a:solidFill>
              </a:defRPr>
            </a:lvl5pPr>
            <a:lvl6pPr marL="1713282" indent="0">
              <a:buNone/>
              <a:defRPr sz="1199">
                <a:solidFill>
                  <a:schemeClr val="tx1">
                    <a:tint val="75000"/>
                  </a:schemeClr>
                </a:solidFill>
              </a:defRPr>
            </a:lvl6pPr>
            <a:lvl7pPr marL="2055938" indent="0">
              <a:buNone/>
              <a:defRPr sz="1199">
                <a:solidFill>
                  <a:schemeClr val="tx1">
                    <a:tint val="75000"/>
                  </a:schemeClr>
                </a:solidFill>
              </a:defRPr>
            </a:lvl7pPr>
            <a:lvl8pPr marL="2398595" indent="0">
              <a:buNone/>
              <a:defRPr sz="1199">
                <a:solidFill>
                  <a:schemeClr val="tx1">
                    <a:tint val="75000"/>
                  </a:schemeClr>
                </a:solidFill>
              </a:defRPr>
            </a:lvl8pPr>
            <a:lvl9pPr marL="2741250" indent="0">
              <a:buNone/>
              <a:defRPr sz="119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8DA5B4-D07F-4257-8DCC-1EBFA2D5357D}" type="datetimeFigureOut">
              <a:rPr lang="es-MX" smtClean="0"/>
              <a:t>21/09/2022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275475533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8DA5B4-D07F-4257-8DCC-1EBFA2D5357D}" type="datetimeFigureOut">
              <a:rPr lang="es-MX" smtClean="0"/>
              <a:t>21/09/2022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1908707309"/>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799" b="1"/>
            </a:lvl1pPr>
            <a:lvl2pPr marL="342656" indent="0">
              <a:buNone/>
              <a:defRPr sz="1499" b="1"/>
            </a:lvl2pPr>
            <a:lvl3pPr marL="685313" indent="0">
              <a:buNone/>
              <a:defRPr sz="1349" b="1"/>
            </a:lvl3pPr>
            <a:lvl4pPr marL="1027969" indent="0">
              <a:buNone/>
              <a:defRPr sz="1199" b="1"/>
            </a:lvl4pPr>
            <a:lvl5pPr marL="1370625" indent="0">
              <a:buNone/>
              <a:defRPr sz="1199" b="1"/>
            </a:lvl5pPr>
            <a:lvl6pPr marL="1713282" indent="0">
              <a:buNone/>
              <a:defRPr sz="1199" b="1"/>
            </a:lvl6pPr>
            <a:lvl7pPr marL="2055938" indent="0">
              <a:buNone/>
              <a:defRPr sz="1199" b="1"/>
            </a:lvl7pPr>
            <a:lvl8pPr marL="2398595" indent="0">
              <a:buNone/>
              <a:defRPr sz="1199" b="1"/>
            </a:lvl8pPr>
            <a:lvl9pPr marL="2741250" indent="0">
              <a:buNone/>
              <a:defRPr sz="1199"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799" b="1"/>
            </a:lvl1pPr>
            <a:lvl2pPr marL="342656" indent="0">
              <a:buNone/>
              <a:defRPr sz="1499" b="1"/>
            </a:lvl2pPr>
            <a:lvl3pPr marL="685313" indent="0">
              <a:buNone/>
              <a:defRPr sz="1349" b="1"/>
            </a:lvl3pPr>
            <a:lvl4pPr marL="1027969" indent="0">
              <a:buNone/>
              <a:defRPr sz="1199" b="1"/>
            </a:lvl4pPr>
            <a:lvl5pPr marL="1370625" indent="0">
              <a:buNone/>
              <a:defRPr sz="1199" b="1"/>
            </a:lvl5pPr>
            <a:lvl6pPr marL="1713282" indent="0">
              <a:buNone/>
              <a:defRPr sz="1199" b="1"/>
            </a:lvl6pPr>
            <a:lvl7pPr marL="2055938" indent="0">
              <a:buNone/>
              <a:defRPr sz="1199" b="1"/>
            </a:lvl7pPr>
            <a:lvl8pPr marL="2398595" indent="0">
              <a:buNone/>
              <a:defRPr sz="1199" b="1"/>
            </a:lvl8pPr>
            <a:lvl9pPr marL="2741250" indent="0">
              <a:buNone/>
              <a:defRPr sz="1199"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8DA5B4-D07F-4257-8DCC-1EBFA2D5357D}" type="datetimeFigureOut">
              <a:rPr lang="es-MX" smtClean="0"/>
              <a:t>21/09/2022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1611556565"/>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8DA5B4-D07F-4257-8DCC-1EBFA2D5357D}" type="datetimeFigureOut">
              <a:rPr lang="es-MX" smtClean="0"/>
              <a:t>21/09/2022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2556676969"/>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DA5B4-D07F-4257-8DCC-1EBFA2D5357D}" type="datetimeFigureOut">
              <a:rPr lang="es-MX" smtClean="0"/>
              <a:t>21/09/2022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20331947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398"/>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2398"/>
            </a:lvl1pPr>
            <a:lvl2pPr>
              <a:defRPr sz="2098"/>
            </a:lvl2pPr>
            <a:lvl3pPr>
              <a:defRPr sz="1799"/>
            </a:lvl3pPr>
            <a:lvl4pPr>
              <a:defRPr sz="1499"/>
            </a:lvl4pPr>
            <a:lvl5pPr>
              <a:defRPr sz="1499"/>
            </a:lvl5pPr>
            <a:lvl6pPr>
              <a:defRPr sz="1499"/>
            </a:lvl6pPr>
            <a:lvl7pPr>
              <a:defRPr sz="1499"/>
            </a:lvl7pPr>
            <a:lvl8pPr>
              <a:defRPr sz="1499"/>
            </a:lvl8pPr>
            <a:lvl9pPr>
              <a:defRPr sz="149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199"/>
            </a:lvl1pPr>
            <a:lvl2pPr marL="342656" indent="0">
              <a:buNone/>
              <a:defRPr sz="1049"/>
            </a:lvl2pPr>
            <a:lvl3pPr marL="685313" indent="0">
              <a:buNone/>
              <a:defRPr sz="899"/>
            </a:lvl3pPr>
            <a:lvl4pPr marL="1027969" indent="0">
              <a:buNone/>
              <a:defRPr sz="750"/>
            </a:lvl4pPr>
            <a:lvl5pPr marL="1370625" indent="0">
              <a:buNone/>
              <a:defRPr sz="750"/>
            </a:lvl5pPr>
            <a:lvl6pPr marL="1713282" indent="0">
              <a:buNone/>
              <a:defRPr sz="750"/>
            </a:lvl6pPr>
            <a:lvl7pPr marL="2055938" indent="0">
              <a:buNone/>
              <a:defRPr sz="750"/>
            </a:lvl7pPr>
            <a:lvl8pPr marL="2398595" indent="0">
              <a:buNone/>
              <a:defRPr sz="750"/>
            </a:lvl8pPr>
            <a:lvl9pPr marL="274125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8DA5B4-D07F-4257-8DCC-1EBFA2D5357D}" type="datetimeFigureOut">
              <a:rPr lang="es-MX" smtClean="0"/>
              <a:t>21/09/2022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2533031626"/>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39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398"/>
            </a:lvl1pPr>
            <a:lvl2pPr marL="342656" indent="0">
              <a:buNone/>
              <a:defRPr sz="2098"/>
            </a:lvl2pPr>
            <a:lvl3pPr marL="685313" indent="0">
              <a:buNone/>
              <a:defRPr sz="1799"/>
            </a:lvl3pPr>
            <a:lvl4pPr marL="1027969" indent="0">
              <a:buNone/>
              <a:defRPr sz="1499"/>
            </a:lvl4pPr>
            <a:lvl5pPr marL="1370625" indent="0">
              <a:buNone/>
              <a:defRPr sz="1499"/>
            </a:lvl5pPr>
            <a:lvl6pPr marL="1713282" indent="0">
              <a:buNone/>
              <a:defRPr sz="1499"/>
            </a:lvl6pPr>
            <a:lvl7pPr marL="2055938" indent="0">
              <a:buNone/>
              <a:defRPr sz="1499"/>
            </a:lvl7pPr>
            <a:lvl8pPr marL="2398595" indent="0">
              <a:buNone/>
              <a:defRPr sz="1499"/>
            </a:lvl8pPr>
            <a:lvl9pPr marL="2741250" indent="0">
              <a:buNone/>
              <a:defRPr sz="14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199"/>
            </a:lvl1pPr>
            <a:lvl2pPr marL="342656" indent="0">
              <a:buNone/>
              <a:defRPr sz="1049"/>
            </a:lvl2pPr>
            <a:lvl3pPr marL="685313" indent="0">
              <a:buNone/>
              <a:defRPr sz="899"/>
            </a:lvl3pPr>
            <a:lvl4pPr marL="1027969" indent="0">
              <a:buNone/>
              <a:defRPr sz="750"/>
            </a:lvl4pPr>
            <a:lvl5pPr marL="1370625" indent="0">
              <a:buNone/>
              <a:defRPr sz="750"/>
            </a:lvl5pPr>
            <a:lvl6pPr marL="1713282" indent="0">
              <a:buNone/>
              <a:defRPr sz="750"/>
            </a:lvl6pPr>
            <a:lvl7pPr marL="2055938" indent="0">
              <a:buNone/>
              <a:defRPr sz="750"/>
            </a:lvl7pPr>
            <a:lvl8pPr marL="2398595" indent="0">
              <a:buNone/>
              <a:defRPr sz="750"/>
            </a:lvl8pPr>
            <a:lvl9pPr marL="274125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8DA5B4-D07F-4257-8DCC-1EBFA2D5357D}" type="datetimeFigureOut">
              <a:rPr lang="es-MX" smtClean="0"/>
              <a:t>21/09/2022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799299060"/>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8DA5B4-D07F-4257-8DCC-1EBFA2D5357D}" type="datetimeFigureOut">
              <a:rPr lang="es-MX" smtClean="0"/>
              <a:t>21/09/2022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1827505933"/>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8DA5B4-D07F-4257-8DCC-1EBFA2D5357D}" type="datetimeFigureOut">
              <a:rPr lang="es-MX" smtClean="0"/>
              <a:t>21/09/2022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0000000-1234-1234-1234-123412341234}" type="slidenum">
              <a:rPr lang="es-MX" smtClean="0"/>
              <a:pPr/>
              <a:t>‹#›</a:t>
            </a:fld>
            <a:endParaRPr lang="es-MX"/>
          </a:p>
        </p:txBody>
      </p:sp>
    </p:spTree>
    <p:extLst>
      <p:ext uri="{BB962C8B-B14F-4D97-AF65-F5344CB8AC3E}">
        <p14:creationId xmlns:p14="http://schemas.microsoft.com/office/powerpoint/2010/main" val="4265993142"/>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a:bodyPr>
          <a:lstStyle>
            <a:lvl1pPr marL="268954" lvl="0" indent="-201716">
              <a:spcBef>
                <a:spcPts val="0"/>
              </a:spcBef>
              <a:spcAft>
                <a:spcPts val="0"/>
              </a:spcAft>
              <a:buSzPts val="1800"/>
              <a:buChar char="●"/>
              <a:defRPr/>
            </a:lvl1pPr>
            <a:lvl2pPr marL="537909" lvl="1" indent="-186774">
              <a:spcBef>
                <a:spcPts val="0"/>
              </a:spcBef>
              <a:spcAft>
                <a:spcPts val="0"/>
              </a:spcAft>
              <a:buSzPts val="1400"/>
              <a:buChar char="○"/>
              <a:defRPr/>
            </a:lvl2pPr>
            <a:lvl3pPr marL="806864" lvl="2" indent="-186774">
              <a:spcBef>
                <a:spcPts val="0"/>
              </a:spcBef>
              <a:spcAft>
                <a:spcPts val="0"/>
              </a:spcAft>
              <a:buSzPts val="1400"/>
              <a:buChar char="■"/>
              <a:defRPr/>
            </a:lvl3pPr>
            <a:lvl4pPr marL="1075818" lvl="3" indent="-186774">
              <a:spcBef>
                <a:spcPts val="0"/>
              </a:spcBef>
              <a:spcAft>
                <a:spcPts val="0"/>
              </a:spcAft>
              <a:buSzPts val="1400"/>
              <a:buChar char="●"/>
              <a:defRPr/>
            </a:lvl4pPr>
            <a:lvl5pPr marL="1344773" lvl="4" indent="-186774">
              <a:spcBef>
                <a:spcPts val="0"/>
              </a:spcBef>
              <a:spcAft>
                <a:spcPts val="0"/>
              </a:spcAft>
              <a:buSzPts val="1400"/>
              <a:buChar char="○"/>
              <a:defRPr/>
            </a:lvl5pPr>
            <a:lvl6pPr marL="1613728" lvl="5" indent="-186774">
              <a:spcBef>
                <a:spcPts val="0"/>
              </a:spcBef>
              <a:spcAft>
                <a:spcPts val="0"/>
              </a:spcAft>
              <a:buSzPts val="1400"/>
              <a:buChar char="■"/>
              <a:defRPr/>
            </a:lvl6pPr>
            <a:lvl7pPr marL="1882682" lvl="6" indent="-186774">
              <a:spcBef>
                <a:spcPts val="0"/>
              </a:spcBef>
              <a:spcAft>
                <a:spcPts val="0"/>
              </a:spcAft>
              <a:buSzPts val="1400"/>
              <a:buChar char="●"/>
              <a:defRPr/>
            </a:lvl7pPr>
            <a:lvl8pPr marL="2151637" lvl="7" indent="-186774">
              <a:spcBef>
                <a:spcPts val="0"/>
              </a:spcBef>
              <a:spcAft>
                <a:spcPts val="0"/>
              </a:spcAft>
              <a:buSzPts val="1400"/>
              <a:buChar char="○"/>
              <a:defRPr/>
            </a:lvl8pPr>
            <a:lvl9pPr marL="2420592" lvl="8" indent="-186774">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a:t>
            </a:fld>
            <a:endParaRPr lang="es-MX"/>
          </a:p>
        </p:txBody>
      </p:sp>
    </p:spTree>
    <p:extLst>
      <p:ext uri="{BB962C8B-B14F-4D97-AF65-F5344CB8AC3E}">
        <p14:creationId xmlns:p14="http://schemas.microsoft.com/office/powerpoint/2010/main" val="1990707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9503913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642714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9214867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1423709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91816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8978091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6888892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341850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499746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4956334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412793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0433419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1" y="445025"/>
            <a:ext cx="8520601"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1" y="1152475"/>
            <a:ext cx="8520601"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2971787091"/>
      </p:ext>
    </p:extLst>
  </p:cSld>
  <p:clrMap bg1="lt1" tx1="dk1" bg2="dk2" tx2="lt2" accent1="accent1" accent2="accent2" accent3="accent3" accent4="accent4" accent5="accent5" accent6="accent6" hlink="hlink" folHlink="folHlink"/>
  <p:sldLayoutIdLst>
    <p:sldLayoutId id="2147483822" r:id="rId1"/>
    <p:sldLayoutId id="2147483824" r:id="rId2"/>
    <p:sldLayoutId id="2147483825" r:id="rId3"/>
    <p:sldLayoutId id="2147483826" r:id="rId4"/>
    <p:sldLayoutId id="2147483827" r:id="rId5"/>
    <p:sldLayoutId id="2147483828" r:id="rId6"/>
    <p:sldLayoutId id="214748382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899">
                <a:solidFill>
                  <a:schemeClr val="tx1">
                    <a:tint val="75000"/>
                  </a:schemeClr>
                </a:solidFill>
              </a:defRPr>
            </a:lvl1p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99">
                <a:solidFill>
                  <a:schemeClr val="tx1">
                    <a:tint val="75000"/>
                  </a:schemeClr>
                </a:solidFill>
              </a:defRPr>
            </a:lvl1p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99">
                <a:solidFill>
                  <a:schemeClr val="tx1">
                    <a:tint val="75000"/>
                  </a:schemeClr>
                </a:solidFill>
              </a:defRPr>
            </a:lvl1p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15282359"/>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ftr="0" dt="0"/>
  <p:txStyles>
    <p:titleStyle>
      <a:lvl1pPr algn="l" defTabSz="685313" rtl="0" eaLnBrk="1" latinLnBrk="0" hangingPunct="1">
        <a:lnSpc>
          <a:spcPct val="90000"/>
        </a:lnSpc>
        <a:spcBef>
          <a:spcPct val="0"/>
        </a:spcBef>
        <a:buNone/>
        <a:defRPr sz="3298" kern="1200">
          <a:solidFill>
            <a:schemeClr val="tx1"/>
          </a:solidFill>
          <a:latin typeface="+mj-lt"/>
          <a:ea typeface="+mj-ea"/>
          <a:cs typeface="+mj-cs"/>
        </a:defRPr>
      </a:lvl1pPr>
    </p:titleStyle>
    <p:bodyStyle>
      <a:lvl1pPr marL="171328" indent="-171328" algn="l" defTabSz="685313" rtl="0" eaLnBrk="1" latinLnBrk="0" hangingPunct="1">
        <a:lnSpc>
          <a:spcPct val="90000"/>
        </a:lnSpc>
        <a:spcBef>
          <a:spcPts val="750"/>
        </a:spcBef>
        <a:buFont typeface="Arial" panose="020B0604020202020204" pitchFamily="34" charset="0"/>
        <a:buChar char="•"/>
        <a:defRPr sz="2098" kern="1200">
          <a:solidFill>
            <a:schemeClr val="tx1"/>
          </a:solidFill>
          <a:latin typeface="+mn-lt"/>
          <a:ea typeface="+mn-ea"/>
          <a:cs typeface="+mn-cs"/>
        </a:defRPr>
      </a:lvl1pPr>
      <a:lvl2pPr marL="513985" indent="-171328" algn="l" defTabSz="685313"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641" indent="-171328" algn="l" defTabSz="685313"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297"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1953"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4610"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266"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923"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579"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313" rtl="0" eaLnBrk="1" latinLnBrk="0" hangingPunct="1">
        <a:defRPr sz="1349" kern="1200">
          <a:solidFill>
            <a:schemeClr val="tx1"/>
          </a:solidFill>
          <a:latin typeface="+mn-lt"/>
          <a:ea typeface="+mn-ea"/>
          <a:cs typeface="+mn-cs"/>
        </a:defRPr>
      </a:lvl1pPr>
      <a:lvl2pPr marL="342656" algn="l" defTabSz="685313" rtl="0" eaLnBrk="1" latinLnBrk="0" hangingPunct="1">
        <a:defRPr sz="1349" kern="1200">
          <a:solidFill>
            <a:schemeClr val="tx1"/>
          </a:solidFill>
          <a:latin typeface="+mn-lt"/>
          <a:ea typeface="+mn-ea"/>
          <a:cs typeface="+mn-cs"/>
        </a:defRPr>
      </a:lvl2pPr>
      <a:lvl3pPr marL="685313" algn="l" defTabSz="685313" rtl="0" eaLnBrk="1" latinLnBrk="0" hangingPunct="1">
        <a:defRPr sz="1349" kern="1200">
          <a:solidFill>
            <a:schemeClr val="tx1"/>
          </a:solidFill>
          <a:latin typeface="+mn-lt"/>
          <a:ea typeface="+mn-ea"/>
          <a:cs typeface="+mn-cs"/>
        </a:defRPr>
      </a:lvl3pPr>
      <a:lvl4pPr marL="1027969" algn="l" defTabSz="685313" rtl="0" eaLnBrk="1" latinLnBrk="0" hangingPunct="1">
        <a:defRPr sz="1349" kern="1200">
          <a:solidFill>
            <a:schemeClr val="tx1"/>
          </a:solidFill>
          <a:latin typeface="+mn-lt"/>
          <a:ea typeface="+mn-ea"/>
          <a:cs typeface="+mn-cs"/>
        </a:defRPr>
      </a:lvl4pPr>
      <a:lvl5pPr marL="1370625" algn="l" defTabSz="685313" rtl="0" eaLnBrk="1" latinLnBrk="0" hangingPunct="1">
        <a:defRPr sz="1349" kern="1200">
          <a:solidFill>
            <a:schemeClr val="tx1"/>
          </a:solidFill>
          <a:latin typeface="+mn-lt"/>
          <a:ea typeface="+mn-ea"/>
          <a:cs typeface="+mn-cs"/>
        </a:defRPr>
      </a:lvl5pPr>
      <a:lvl6pPr marL="1713282" algn="l" defTabSz="685313" rtl="0" eaLnBrk="1" latinLnBrk="0" hangingPunct="1">
        <a:defRPr sz="1349" kern="1200">
          <a:solidFill>
            <a:schemeClr val="tx1"/>
          </a:solidFill>
          <a:latin typeface="+mn-lt"/>
          <a:ea typeface="+mn-ea"/>
          <a:cs typeface="+mn-cs"/>
        </a:defRPr>
      </a:lvl6pPr>
      <a:lvl7pPr marL="2055938" algn="l" defTabSz="685313" rtl="0" eaLnBrk="1" latinLnBrk="0" hangingPunct="1">
        <a:defRPr sz="1349" kern="1200">
          <a:solidFill>
            <a:schemeClr val="tx1"/>
          </a:solidFill>
          <a:latin typeface="+mn-lt"/>
          <a:ea typeface="+mn-ea"/>
          <a:cs typeface="+mn-cs"/>
        </a:defRPr>
      </a:lvl7pPr>
      <a:lvl8pPr marL="2398595" algn="l" defTabSz="685313" rtl="0" eaLnBrk="1" latinLnBrk="0" hangingPunct="1">
        <a:defRPr sz="1349" kern="1200">
          <a:solidFill>
            <a:schemeClr val="tx1"/>
          </a:solidFill>
          <a:latin typeface="+mn-lt"/>
          <a:ea typeface="+mn-ea"/>
          <a:cs typeface="+mn-cs"/>
        </a:defRPr>
      </a:lvl8pPr>
      <a:lvl9pPr marL="2741250" algn="l" defTabSz="685313" rtl="0" eaLnBrk="1" latinLnBrk="0" hangingPunct="1">
        <a:defRPr sz="134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1"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3770"/>
            <a:fld id="{00000000-1234-1234-1234-123412341234}" type="slidenum">
              <a:rPr lang="es" smtClean="0">
                <a:solidFill>
                  <a:srgbClr val="595959"/>
                </a:solidFill>
              </a:rPr>
              <a:pPr defTabSz="913770"/>
              <a:t>‹#›</a:t>
            </a:fld>
            <a:endParaRPr lang="es">
              <a:solidFill>
                <a:srgbClr val="595959"/>
              </a:solidFill>
            </a:endParaRPr>
          </a:p>
        </p:txBody>
      </p:sp>
    </p:spTree>
    <p:extLst>
      <p:ext uri="{BB962C8B-B14F-4D97-AF65-F5344CB8AC3E}">
        <p14:creationId xmlns:p14="http://schemas.microsoft.com/office/powerpoint/2010/main" val="1354918239"/>
      </p:ext>
    </p:extLst>
  </p:cSld>
  <p:clrMap bg1="lt1" tx1="dk1" bg2="dk2" tx2="lt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899">
                <a:solidFill>
                  <a:schemeClr val="tx1">
                    <a:tint val="75000"/>
                  </a:schemeClr>
                </a:solidFill>
              </a:defRPr>
            </a:lvl1pPr>
          </a:lstStyle>
          <a:p>
            <a:pPr defTabSz="298872">
              <a:buClrTx/>
            </a:pPr>
            <a:fld id="{CA8DA5B4-D07F-4257-8DCC-1EBFA2D5357D}" type="datetimeFigureOut">
              <a:rPr lang="es-MX" kern="1200" smtClean="0">
                <a:solidFill>
                  <a:prstClr val="black">
                    <a:tint val="75000"/>
                  </a:prstClr>
                </a:solidFill>
                <a:latin typeface="Calibri" panose="020F0502020204030204"/>
                <a:ea typeface="+mn-ea"/>
                <a:cs typeface="+mn-cs"/>
              </a:rPr>
              <a:pPr defTabSz="298872">
                <a:buClrTx/>
              </a:pPr>
              <a:t>21/09/2022</a:t>
            </a:fld>
            <a:endParaRPr lang="es-MX"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99">
                <a:solidFill>
                  <a:schemeClr val="tx1">
                    <a:tint val="75000"/>
                  </a:schemeClr>
                </a:solidFill>
              </a:defRPr>
            </a:lvl1pPr>
          </a:lstStyle>
          <a:p>
            <a:pPr defTabSz="298872">
              <a:buClrTx/>
            </a:pPr>
            <a:endParaRPr lang="es-MX"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99">
                <a:solidFill>
                  <a:schemeClr val="tx1">
                    <a:tint val="75000"/>
                  </a:schemeClr>
                </a:solidFill>
              </a:defRPr>
            </a:lvl1pPr>
          </a:lstStyle>
          <a:p>
            <a:pPr defTabSz="298872">
              <a:buClrTx/>
            </a:pPr>
            <a:fld id="{00000000-1234-1234-1234-123412341234}" type="slidenum">
              <a:rPr lang="es-MX" kern="1200" smtClean="0">
                <a:solidFill>
                  <a:prstClr val="black">
                    <a:tint val="75000"/>
                  </a:prstClr>
                </a:solidFill>
                <a:latin typeface="Calibri" panose="020F0502020204030204"/>
                <a:ea typeface="+mn-ea"/>
                <a:cs typeface="+mn-cs"/>
              </a:rPr>
              <a:pPr defTabSz="298872">
                <a:buClrTx/>
              </a:pPr>
              <a:t>‹#›</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4064400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hf sldNum="0" hdr="0" ftr="0" dt="0"/>
  <p:txStyles>
    <p:titleStyle>
      <a:lvl1pPr algn="l" defTabSz="685313" rtl="0" eaLnBrk="1" latinLnBrk="0" hangingPunct="1">
        <a:lnSpc>
          <a:spcPct val="90000"/>
        </a:lnSpc>
        <a:spcBef>
          <a:spcPct val="0"/>
        </a:spcBef>
        <a:buNone/>
        <a:defRPr sz="3298" kern="1200">
          <a:solidFill>
            <a:schemeClr val="tx1"/>
          </a:solidFill>
          <a:latin typeface="+mj-lt"/>
          <a:ea typeface="+mj-ea"/>
          <a:cs typeface="+mj-cs"/>
        </a:defRPr>
      </a:lvl1pPr>
    </p:titleStyle>
    <p:bodyStyle>
      <a:lvl1pPr marL="171328" indent="-171328" algn="l" defTabSz="685313" rtl="0" eaLnBrk="1" latinLnBrk="0" hangingPunct="1">
        <a:lnSpc>
          <a:spcPct val="90000"/>
        </a:lnSpc>
        <a:spcBef>
          <a:spcPts val="750"/>
        </a:spcBef>
        <a:buFont typeface="Arial" panose="020B0604020202020204" pitchFamily="34" charset="0"/>
        <a:buChar char="•"/>
        <a:defRPr sz="2098" kern="1200">
          <a:solidFill>
            <a:schemeClr val="tx1"/>
          </a:solidFill>
          <a:latin typeface="+mn-lt"/>
          <a:ea typeface="+mn-ea"/>
          <a:cs typeface="+mn-cs"/>
        </a:defRPr>
      </a:lvl1pPr>
      <a:lvl2pPr marL="513985" indent="-171328" algn="l" defTabSz="685313"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641" indent="-171328" algn="l" defTabSz="685313"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297"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1953"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4610"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266"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923"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579"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313" rtl="0" eaLnBrk="1" latinLnBrk="0" hangingPunct="1">
        <a:defRPr sz="1349" kern="1200">
          <a:solidFill>
            <a:schemeClr val="tx1"/>
          </a:solidFill>
          <a:latin typeface="+mn-lt"/>
          <a:ea typeface="+mn-ea"/>
          <a:cs typeface="+mn-cs"/>
        </a:defRPr>
      </a:lvl1pPr>
      <a:lvl2pPr marL="342656" algn="l" defTabSz="685313" rtl="0" eaLnBrk="1" latinLnBrk="0" hangingPunct="1">
        <a:defRPr sz="1349" kern="1200">
          <a:solidFill>
            <a:schemeClr val="tx1"/>
          </a:solidFill>
          <a:latin typeface="+mn-lt"/>
          <a:ea typeface="+mn-ea"/>
          <a:cs typeface="+mn-cs"/>
        </a:defRPr>
      </a:lvl2pPr>
      <a:lvl3pPr marL="685313" algn="l" defTabSz="685313" rtl="0" eaLnBrk="1" latinLnBrk="0" hangingPunct="1">
        <a:defRPr sz="1349" kern="1200">
          <a:solidFill>
            <a:schemeClr val="tx1"/>
          </a:solidFill>
          <a:latin typeface="+mn-lt"/>
          <a:ea typeface="+mn-ea"/>
          <a:cs typeface="+mn-cs"/>
        </a:defRPr>
      </a:lvl3pPr>
      <a:lvl4pPr marL="1027969" algn="l" defTabSz="685313" rtl="0" eaLnBrk="1" latinLnBrk="0" hangingPunct="1">
        <a:defRPr sz="1349" kern="1200">
          <a:solidFill>
            <a:schemeClr val="tx1"/>
          </a:solidFill>
          <a:latin typeface="+mn-lt"/>
          <a:ea typeface="+mn-ea"/>
          <a:cs typeface="+mn-cs"/>
        </a:defRPr>
      </a:lvl4pPr>
      <a:lvl5pPr marL="1370625" algn="l" defTabSz="685313" rtl="0" eaLnBrk="1" latinLnBrk="0" hangingPunct="1">
        <a:defRPr sz="1349" kern="1200">
          <a:solidFill>
            <a:schemeClr val="tx1"/>
          </a:solidFill>
          <a:latin typeface="+mn-lt"/>
          <a:ea typeface="+mn-ea"/>
          <a:cs typeface="+mn-cs"/>
        </a:defRPr>
      </a:lvl5pPr>
      <a:lvl6pPr marL="1713282" algn="l" defTabSz="685313" rtl="0" eaLnBrk="1" latinLnBrk="0" hangingPunct="1">
        <a:defRPr sz="1349" kern="1200">
          <a:solidFill>
            <a:schemeClr val="tx1"/>
          </a:solidFill>
          <a:latin typeface="+mn-lt"/>
          <a:ea typeface="+mn-ea"/>
          <a:cs typeface="+mn-cs"/>
        </a:defRPr>
      </a:lvl6pPr>
      <a:lvl7pPr marL="2055938" algn="l" defTabSz="685313" rtl="0" eaLnBrk="1" latinLnBrk="0" hangingPunct="1">
        <a:defRPr sz="1349" kern="1200">
          <a:solidFill>
            <a:schemeClr val="tx1"/>
          </a:solidFill>
          <a:latin typeface="+mn-lt"/>
          <a:ea typeface="+mn-ea"/>
          <a:cs typeface="+mn-cs"/>
        </a:defRPr>
      </a:lvl7pPr>
      <a:lvl8pPr marL="2398595" algn="l" defTabSz="685313" rtl="0" eaLnBrk="1" latinLnBrk="0" hangingPunct="1">
        <a:defRPr sz="1349" kern="1200">
          <a:solidFill>
            <a:schemeClr val="tx1"/>
          </a:solidFill>
          <a:latin typeface="+mn-lt"/>
          <a:ea typeface="+mn-ea"/>
          <a:cs typeface="+mn-cs"/>
        </a:defRPr>
      </a:lvl8pPr>
      <a:lvl9pPr marL="2741250" algn="l" defTabSz="685313" rtl="0" eaLnBrk="1" latinLnBrk="0" hangingPunct="1">
        <a:defRPr sz="134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899">
                <a:solidFill>
                  <a:schemeClr val="tx1">
                    <a:tint val="75000"/>
                  </a:schemeClr>
                </a:solidFill>
              </a:defRPr>
            </a:lvl1pPr>
          </a:lstStyle>
          <a:p>
            <a:fld id="{CA8DA5B4-D07F-4257-8DCC-1EBFA2D5357D}" type="datetimeFigureOut">
              <a:rPr lang="es-MX" smtClean="0"/>
              <a:t>21/09/2022</a:t>
            </a:fld>
            <a:endParaRPr lang="es-MX"/>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99">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99">
                <a:solidFill>
                  <a:schemeClr val="tx1">
                    <a:tint val="75000"/>
                  </a:schemeClr>
                </a:solidFill>
              </a:defRPr>
            </a:lvl1pPr>
          </a:lstStyle>
          <a:p>
            <a:fld id="{00000000-1234-1234-1234-123412341234}" type="slidenum">
              <a:rPr lang="es-MX" smtClean="0"/>
              <a:pPr/>
              <a:t>‹#›</a:t>
            </a:fld>
            <a:endParaRPr lang="es-MX"/>
          </a:p>
        </p:txBody>
      </p:sp>
    </p:spTree>
    <p:extLst>
      <p:ext uri="{BB962C8B-B14F-4D97-AF65-F5344CB8AC3E}">
        <p14:creationId xmlns:p14="http://schemas.microsoft.com/office/powerpoint/2010/main" val="19515239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sldNum="0" hdr="0" ftr="0" dt="0"/>
  <p:txStyles>
    <p:titleStyle>
      <a:lvl1pPr algn="l" defTabSz="685313" rtl="0" eaLnBrk="1" latinLnBrk="0" hangingPunct="1">
        <a:lnSpc>
          <a:spcPct val="90000"/>
        </a:lnSpc>
        <a:spcBef>
          <a:spcPct val="0"/>
        </a:spcBef>
        <a:buNone/>
        <a:defRPr sz="3298" kern="1200">
          <a:solidFill>
            <a:schemeClr val="tx1"/>
          </a:solidFill>
          <a:latin typeface="+mj-lt"/>
          <a:ea typeface="+mj-ea"/>
          <a:cs typeface="+mj-cs"/>
        </a:defRPr>
      </a:lvl1pPr>
    </p:titleStyle>
    <p:bodyStyle>
      <a:lvl1pPr marL="171328" indent="-171328" algn="l" defTabSz="685313" rtl="0" eaLnBrk="1" latinLnBrk="0" hangingPunct="1">
        <a:lnSpc>
          <a:spcPct val="90000"/>
        </a:lnSpc>
        <a:spcBef>
          <a:spcPts val="750"/>
        </a:spcBef>
        <a:buFont typeface="Arial" panose="020B0604020202020204" pitchFamily="34" charset="0"/>
        <a:buChar char="•"/>
        <a:defRPr sz="2098" kern="1200">
          <a:solidFill>
            <a:schemeClr val="tx1"/>
          </a:solidFill>
          <a:latin typeface="+mn-lt"/>
          <a:ea typeface="+mn-ea"/>
          <a:cs typeface="+mn-cs"/>
        </a:defRPr>
      </a:lvl1pPr>
      <a:lvl2pPr marL="513985" indent="-171328" algn="l" defTabSz="685313"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641" indent="-171328" algn="l" defTabSz="685313"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297"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1953"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4610"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266"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923"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579" indent="-171328" algn="l" defTabSz="6853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313" rtl="0" eaLnBrk="1" latinLnBrk="0" hangingPunct="1">
        <a:defRPr sz="1349" kern="1200">
          <a:solidFill>
            <a:schemeClr val="tx1"/>
          </a:solidFill>
          <a:latin typeface="+mn-lt"/>
          <a:ea typeface="+mn-ea"/>
          <a:cs typeface="+mn-cs"/>
        </a:defRPr>
      </a:lvl1pPr>
      <a:lvl2pPr marL="342656" algn="l" defTabSz="685313" rtl="0" eaLnBrk="1" latinLnBrk="0" hangingPunct="1">
        <a:defRPr sz="1349" kern="1200">
          <a:solidFill>
            <a:schemeClr val="tx1"/>
          </a:solidFill>
          <a:latin typeface="+mn-lt"/>
          <a:ea typeface="+mn-ea"/>
          <a:cs typeface="+mn-cs"/>
        </a:defRPr>
      </a:lvl2pPr>
      <a:lvl3pPr marL="685313" algn="l" defTabSz="685313" rtl="0" eaLnBrk="1" latinLnBrk="0" hangingPunct="1">
        <a:defRPr sz="1349" kern="1200">
          <a:solidFill>
            <a:schemeClr val="tx1"/>
          </a:solidFill>
          <a:latin typeface="+mn-lt"/>
          <a:ea typeface="+mn-ea"/>
          <a:cs typeface="+mn-cs"/>
        </a:defRPr>
      </a:lvl3pPr>
      <a:lvl4pPr marL="1027969" algn="l" defTabSz="685313" rtl="0" eaLnBrk="1" latinLnBrk="0" hangingPunct="1">
        <a:defRPr sz="1349" kern="1200">
          <a:solidFill>
            <a:schemeClr val="tx1"/>
          </a:solidFill>
          <a:latin typeface="+mn-lt"/>
          <a:ea typeface="+mn-ea"/>
          <a:cs typeface="+mn-cs"/>
        </a:defRPr>
      </a:lvl4pPr>
      <a:lvl5pPr marL="1370625" algn="l" defTabSz="685313" rtl="0" eaLnBrk="1" latinLnBrk="0" hangingPunct="1">
        <a:defRPr sz="1349" kern="1200">
          <a:solidFill>
            <a:schemeClr val="tx1"/>
          </a:solidFill>
          <a:latin typeface="+mn-lt"/>
          <a:ea typeface="+mn-ea"/>
          <a:cs typeface="+mn-cs"/>
        </a:defRPr>
      </a:lvl5pPr>
      <a:lvl6pPr marL="1713282" algn="l" defTabSz="685313" rtl="0" eaLnBrk="1" latinLnBrk="0" hangingPunct="1">
        <a:defRPr sz="1349" kern="1200">
          <a:solidFill>
            <a:schemeClr val="tx1"/>
          </a:solidFill>
          <a:latin typeface="+mn-lt"/>
          <a:ea typeface="+mn-ea"/>
          <a:cs typeface="+mn-cs"/>
        </a:defRPr>
      </a:lvl6pPr>
      <a:lvl7pPr marL="2055938" algn="l" defTabSz="685313" rtl="0" eaLnBrk="1" latinLnBrk="0" hangingPunct="1">
        <a:defRPr sz="1349" kern="1200">
          <a:solidFill>
            <a:schemeClr val="tx1"/>
          </a:solidFill>
          <a:latin typeface="+mn-lt"/>
          <a:ea typeface="+mn-ea"/>
          <a:cs typeface="+mn-cs"/>
        </a:defRPr>
      </a:lvl7pPr>
      <a:lvl8pPr marL="2398595" algn="l" defTabSz="685313" rtl="0" eaLnBrk="1" latinLnBrk="0" hangingPunct="1">
        <a:defRPr sz="1349" kern="1200">
          <a:solidFill>
            <a:schemeClr val="tx1"/>
          </a:solidFill>
          <a:latin typeface="+mn-lt"/>
          <a:ea typeface="+mn-ea"/>
          <a:cs typeface="+mn-cs"/>
        </a:defRPr>
      </a:lvl8pPr>
      <a:lvl9pPr marL="2741250" algn="l" defTabSz="685313" rtl="0" eaLnBrk="1" latinLnBrk="0" hangingPunct="1">
        <a:defRPr sz="134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472831657"/>
      </p:ext>
    </p:extLst>
  </p:cSld>
  <p:clrMap bg1="lt1" tx1="dk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6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2.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2.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2.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2.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6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5.png"/><Relationship Id="rId3" Type="http://schemas.openxmlformats.org/officeDocument/2006/relationships/image" Target="../media/image6.png"/><Relationship Id="rId7" Type="http://schemas.openxmlformats.org/officeDocument/2006/relationships/diagramColors" Target="../diagrams/colors3.xml"/><Relationship Id="rId12"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4.xml"/><Relationship Id="rId6" Type="http://schemas.openxmlformats.org/officeDocument/2006/relationships/diagramQuickStyle" Target="../diagrams/quickStyle3.xml"/><Relationship Id="rId11" Type="http://schemas.openxmlformats.org/officeDocument/2006/relationships/image" Target="../media/image33.jpeg"/><Relationship Id="rId5" Type="http://schemas.openxmlformats.org/officeDocument/2006/relationships/diagramLayout" Target="../diagrams/layout3.xml"/><Relationship Id="rId10" Type="http://schemas.openxmlformats.org/officeDocument/2006/relationships/image" Target="../media/image32.png"/><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39.jpe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31.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62.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6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pic>
        <p:nvPicPr>
          <p:cNvPr id="95" name="Google Shape;95;p24"/>
          <p:cNvPicPr preferRelativeResize="0"/>
          <p:nvPr/>
        </p:nvPicPr>
        <p:blipFill rotWithShape="1">
          <a:blip r:embed="rId4">
            <a:alphaModFix/>
          </a:blip>
          <a:srcRect l="5658" r="5649"/>
          <a:stretch/>
        </p:blipFill>
        <p:spPr>
          <a:xfrm>
            <a:off x="3900313" y="1706750"/>
            <a:ext cx="1343374" cy="173000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grpSp>
        <p:nvGrpSpPr>
          <p:cNvPr id="236" name="Google Shape;236;p35"/>
          <p:cNvGrpSpPr/>
          <p:nvPr/>
        </p:nvGrpSpPr>
        <p:grpSpPr>
          <a:xfrm>
            <a:off x="453390" y="261915"/>
            <a:ext cx="7208174" cy="498013"/>
            <a:chOff x="1894350" y="381375"/>
            <a:chExt cx="4620356" cy="498013"/>
          </a:xfrm>
        </p:grpSpPr>
        <p:sp>
          <p:nvSpPr>
            <p:cNvPr id="237" name="Google Shape;237;p35"/>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35"/>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lgn="ctr">
                <a:buSzPts val="1400"/>
                <a:defRPr/>
              </a:pPr>
              <a:r>
                <a:rPr lang="es-MX" sz="1800" b="1" dirty="0">
                  <a:solidFill>
                    <a:srgbClr val="FFFFFF"/>
                  </a:solidFill>
                  <a:latin typeface="Poppins"/>
                  <a:ea typeface="Poppins"/>
                  <a:cs typeface="Poppins"/>
                  <a:sym typeface="Poppins"/>
                </a:rPr>
                <a:t>RUTA INTEGRAL DE ATENCIONES PARA LA PRIMERA INFANCIA</a:t>
              </a:r>
            </a:p>
          </p:txBody>
        </p:sp>
      </p:grpSp>
      <p:pic>
        <p:nvPicPr>
          <p:cNvPr id="1026" name="Picture 2" descr="SIPINNA"/>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482557" y="1270183"/>
            <a:ext cx="1388287" cy="439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027" y="843484"/>
            <a:ext cx="7203688" cy="646331"/>
          </a:xfrm>
          <a:prstGeom prst="rect">
            <a:avLst/>
          </a:prstGeom>
          <a:noFill/>
        </p:spPr>
        <p:txBody>
          <a:bodyPr wrap="square" rtlCol="0">
            <a:spAutoFit/>
          </a:bodyPr>
          <a:lstStyle/>
          <a:p>
            <a:pPr algn="just"/>
            <a:r>
              <a:rPr lang="es-MX" sz="1200" dirty="0">
                <a:latin typeface="Segoe UI" panose="020B0502040204020203" pitchFamily="34" charset="0"/>
                <a:cs typeface="Segoe UI" panose="020B0502040204020203" pitchFamily="34" charset="0"/>
              </a:rPr>
              <a:t>La </a:t>
            </a:r>
            <a:r>
              <a:rPr lang="es-MX" sz="1200" b="1" dirty="0">
                <a:latin typeface="Segoe UI" panose="020B0502040204020203" pitchFamily="34" charset="0"/>
                <a:cs typeface="Segoe UI" panose="020B0502040204020203" pitchFamily="34" charset="0"/>
              </a:rPr>
              <a:t>Ruta Integral de Atenciones (</a:t>
            </a:r>
            <a:r>
              <a:rPr lang="es-MX" sz="1200" b="1" dirty="0" err="1">
                <a:latin typeface="Segoe UI" panose="020B0502040204020203" pitchFamily="34" charset="0"/>
                <a:cs typeface="Segoe UI" panose="020B0502040204020203" pitchFamily="34" charset="0"/>
              </a:rPr>
              <a:t>RIA</a:t>
            </a:r>
            <a:r>
              <a:rPr lang="es-MX" sz="1200" b="1" dirty="0">
                <a:latin typeface="Segoe UI" panose="020B0502040204020203" pitchFamily="34" charset="0"/>
                <a:cs typeface="Segoe UI" panose="020B0502040204020203" pitchFamily="34" charset="0"/>
              </a:rPr>
              <a:t>) </a:t>
            </a:r>
            <a:r>
              <a:rPr lang="es-MX" sz="1200" dirty="0">
                <a:latin typeface="Segoe UI" panose="020B0502040204020203" pitchFamily="34" charset="0"/>
                <a:cs typeface="Segoe UI" panose="020B0502040204020203" pitchFamily="34" charset="0"/>
              </a:rPr>
              <a:t>establece una serie de atenciones y servicios universales mínimos y diferenciados para garantizar el desarrollo integral de niñas y niños de 0 a 6 años, en los rubros de: Salud y nutrición, Educación y cuidados; Protección Infantil y Protección Social y Desarrollo Social.</a:t>
            </a:r>
          </a:p>
        </p:txBody>
      </p:sp>
      <p:grpSp>
        <p:nvGrpSpPr>
          <p:cNvPr id="13" name="Group 12"/>
          <p:cNvGrpSpPr/>
          <p:nvPr/>
        </p:nvGrpSpPr>
        <p:grpSpPr>
          <a:xfrm>
            <a:off x="629207" y="4351500"/>
            <a:ext cx="7885587" cy="792000"/>
            <a:chOff x="841047" y="4142553"/>
            <a:chExt cx="7885587" cy="792000"/>
          </a:xfrm>
        </p:grpSpPr>
        <p:pic>
          <p:nvPicPr>
            <p:cNvPr id="14" name="Picture 13">
              <a:extLst>
                <a:ext uri="{FF2B5EF4-FFF2-40B4-BE49-F238E27FC236}">
                  <a16:creationId xmlns:a16="http://schemas.microsoft.com/office/drawing/2014/main" id="{CB4D2F35-2DC8-F942-B698-FE0CC22EEC10}"/>
                </a:ext>
              </a:extLst>
            </p:cNvPr>
            <p:cNvPicPr>
              <a:picLocks noChangeAspect="1"/>
            </p:cNvPicPr>
            <p:nvPr/>
          </p:nvPicPr>
          <p:blipFill rotWithShape="1">
            <a:blip r:embed="rId5"/>
            <a:srcRect l="12460" r="7880"/>
            <a:stretch/>
          </p:blipFill>
          <p:spPr>
            <a:xfrm>
              <a:off x="841047" y="4142553"/>
              <a:ext cx="1574252" cy="792000"/>
            </a:xfrm>
            <a:prstGeom prst="round2SameRect">
              <a:avLst/>
            </a:prstGeom>
          </p:spPr>
        </p:pic>
        <p:pic>
          <p:nvPicPr>
            <p:cNvPr id="15" name="Picture 14">
              <a:extLst>
                <a:ext uri="{FF2B5EF4-FFF2-40B4-BE49-F238E27FC236}">
                  <a16:creationId xmlns:a16="http://schemas.microsoft.com/office/drawing/2014/main" id="{83652596-1C1A-E74D-933B-8E8BAB5832BE}"/>
                </a:ext>
              </a:extLst>
            </p:cNvPr>
            <p:cNvPicPr>
              <a:picLocks noChangeAspect="1"/>
            </p:cNvPicPr>
            <p:nvPr/>
          </p:nvPicPr>
          <p:blipFill rotWithShape="1">
            <a:blip r:embed="rId6"/>
            <a:srcRect l="21091" t="24260" r="14422" b="16023"/>
            <a:stretch/>
          </p:blipFill>
          <p:spPr>
            <a:xfrm>
              <a:off x="2414670" y="4142553"/>
              <a:ext cx="1549534" cy="792000"/>
            </a:xfrm>
            <a:prstGeom prst="round2SameRect">
              <a:avLst/>
            </a:prstGeom>
          </p:spPr>
        </p:pic>
        <p:pic>
          <p:nvPicPr>
            <p:cNvPr id="16" name="Picture 15">
              <a:extLst>
                <a:ext uri="{FF2B5EF4-FFF2-40B4-BE49-F238E27FC236}">
                  <a16:creationId xmlns:a16="http://schemas.microsoft.com/office/drawing/2014/main" id="{74C11003-3AFA-8243-AAEA-DFDD374C1643}"/>
                </a:ext>
              </a:extLst>
            </p:cNvPr>
            <p:cNvPicPr>
              <a:picLocks noChangeAspect="1"/>
            </p:cNvPicPr>
            <p:nvPr/>
          </p:nvPicPr>
          <p:blipFill rotWithShape="1">
            <a:blip r:embed="rId7"/>
            <a:srcRect l="12066" t="10686" r="11420" b="7761"/>
            <a:stretch/>
          </p:blipFill>
          <p:spPr>
            <a:xfrm>
              <a:off x="3964204" y="4142553"/>
              <a:ext cx="1637244" cy="792000"/>
            </a:xfrm>
            <a:prstGeom prst="round2SameRect">
              <a:avLst/>
            </a:prstGeom>
          </p:spPr>
        </p:pic>
        <p:pic>
          <p:nvPicPr>
            <p:cNvPr id="17" name="Picture 16">
              <a:extLst>
                <a:ext uri="{FF2B5EF4-FFF2-40B4-BE49-F238E27FC236}">
                  <a16:creationId xmlns:a16="http://schemas.microsoft.com/office/drawing/2014/main" id="{67828FAB-3E8E-764C-A18B-9F9ED5CE7A57}"/>
                </a:ext>
              </a:extLst>
            </p:cNvPr>
            <p:cNvPicPr>
              <a:picLocks noChangeAspect="1"/>
            </p:cNvPicPr>
            <p:nvPr/>
          </p:nvPicPr>
          <p:blipFill rotWithShape="1">
            <a:blip r:embed="rId8"/>
            <a:srcRect l="18850" t="24495" r="16327" b="17789"/>
            <a:stretch/>
          </p:blipFill>
          <p:spPr>
            <a:xfrm>
              <a:off x="7111776" y="4142553"/>
              <a:ext cx="1614858" cy="792000"/>
            </a:xfrm>
            <a:prstGeom prst="round2SameRect">
              <a:avLst/>
            </a:prstGeom>
          </p:spPr>
        </p:pic>
        <p:pic>
          <p:nvPicPr>
            <p:cNvPr id="18" name="Picture 17">
              <a:extLst>
                <a:ext uri="{FF2B5EF4-FFF2-40B4-BE49-F238E27FC236}">
                  <a16:creationId xmlns:a16="http://schemas.microsoft.com/office/drawing/2014/main" id="{19951FCA-EE73-4441-BE25-3ADBBDAB9120}"/>
                </a:ext>
              </a:extLst>
            </p:cNvPr>
            <p:cNvPicPr>
              <a:picLocks noChangeAspect="1"/>
            </p:cNvPicPr>
            <p:nvPr/>
          </p:nvPicPr>
          <p:blipFill rotWithShape="1">
            <a:blip r:embed="rId9"/>
            <a:srcRect l="6739" t="6542" r="6285" b="1335"/>
            <a:stretch/>
          </p:blipFill>
          <p:spPr>
            <a:xfrm>
              <a:off x="5601448" y="4142553"/>
              <a:ext cx="1505689" cy="792000"/>
            </a:xfrm>
            <a:prstGeom prst="round2SameRect">
              <a:avLst/>
            </a:prstGeom>
          </p:spPr>
        </p:pic>
      </p:grpSp>
      <p:grpSp>
        <p:nvGrpSpPr>
          <p:cNvPr id="4" name="Group 3"/>
          <p:cNvGrpSpPr/>
          <p:nvPr/>
        </p:nvGrpSpPr>
        <p:grpSpPr>
          <a:xfrm>
            <a:off x="1753818" y="1631233"/>
            <a:ext cx="5634336" cy="2427458"/>
            <a:chOff x="1753818" y="1792949"/>
            <a:chExt cx="5634336" cy="2427458"/>
          </a:xfrm>
          <a:effectLst>
            <a:glow rad="63500">
              <a:schemeClr val="accent2">
                <a:satMod val="175000"/>
                <a:alpha val="40000"/>
              </a:schemeClr>
            </a:glow>
          </a:effectLst>
        </p:grpSpPr>
        <p:sp>
          <p:nvSpPr>
            <p:cNvPr id="21" name="Rectangle 20"/>
            <p:cNvSpPr/>
            <p:nvPr/>
          </p:nvSpPr>
          <p:spPr>
            <a:xfrm>
              <a:off x="1753818" y="1792949"/>
              <a:ext cx="5634336" cy="24274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oup 2"/>
            <p:cNvGrpSpPr/>
            <p:nvPr/>
          </p:nvGrpSpPr>
          <p:grpSpPr>
            <a:xfrm>
              <a:off x="1753818" y="1818079"/>
              <a:ext cx="5634336" cy="2402328"/>
              <a:chOff x="1753818" y="1818079"/>
              <a:chExt cx="5634336" cy="2402328"/>
            </a:xfrm>
          </p:grpSpPr>
          <p:pic>
            <p:nvPicPr>
              <p:cNvPr id="19" name="Picture 18"/>
              <p:cNvPicPr>
                <a:picLocks noChangeAspect="1"/>
              </p:cNvPicPr>
              <p:nvPr/>
            </p:nvPicPr>
            <p:blipFill rotWithShape="1">
              <a:blip r:embed="rId10">
                <a:clrChange>
                  <a:clrFrom>
                    <a:srgbClr val="FFFFFF"/>
                  </a:clrFrom>
                  <a:clrTo>
                    <a:srgbClr val="FFFFFF">
                      <a:alpha val="0"/>
                    </a:srgbClr>
                  </a:clrTo>
                </a:clrChange>
              </a:blip>
              <a:srcRect t="5603" b="1797"/>
              <a:stretch/>
            </p:blipFill>
            <p:spPr>
              <a:xfrm>
                <a:off x="1753818" y="1821366"/>
                <a:ext cx="5634336" cy="2399041"/>
              </a:xfrm>
              <a:prstGeom prst="rect">
                <a:avLst/>
              </a:prstGeom>
            </p:spPr>
          </p:pic>
          <p:sp>
            <p:nvSpPr>
              <p:cNvPr id="20" name="Rectangle 19"/>
              <p:cNvSpPr/>
              <p:nvPr/>
            </p:nvSpPr>
            <p:spPr>
              <a:xfrm>
                <a:off x="1753818" y="1818079"/>
                <a:ext cx="1002030" cy="4972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pic>
        <p:nvPicPr>
          <p:cNvPr id="24" name="Imagen 8">
            <a:extLst>
              <a:ext uri="{FF2B5EF4-FFF2-40B4-BE49-F238E27FC236}">
                <a16:creationId xmlns:a16="http://schemas.microsoft.com/office/drawing/2014/main" id="{9183EDE3-6361-4DCC-AC1C-DCDABE56EBEB}"/>
              </a:ext>
            </a:extLst>
          </p:cNvPr>
          <p:cNvPicPr>
            <a:picLocks noChangeAspect="1"/>
          </p:cNvPicPr>
          <p:nvPr/>
        </p:nvPicPr>
        <p:blipFill rotWithShape="1">
          <a:blip r:embed="rId11"/>
          <a:srcRect l="45506" t="23940" r="24870" b="13490"/>
          <a:stretch/>
        </p:blipFill>
        <p:spPr>
          <a:xfrm>
            <a:off x="317865" y="2153597"/>
            <a:ext cx="1076055" cy="1328969"/>
          </a:xfrm>
          <a:prstGeom prst="rect">
            <a:avLst/>
          </a:prstGeom>
        </p:spPr>
      </p:pic>
    </p:spTree>
    <p:extLst>
      <p:ext uri="{BB962C8B-B14F-4D97-AF65-F5344CB8AC3E}">
        <p14:creationId xmlns:p14="http://schemas.microsoft.com/office/powerpoint/2010/main" val="29741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grpSp>
        <p:nvGrpSpPr>
          <p:cNvPr id="236" name="Google Shape;236;p35"/>
          <p:cNvGrpSpPr/>
          <p:nvPr/>
        </p:nvGrpSpPr>
        <p:grpSpPr>
          <a:xfrm>
            <a:off x="453390" y="261915"/>
            <a:ext cx="7208174" cy="498013"/>
            <a:chOff x="1894350" y="381375"/>
            <a:chExt cx="4620356" cy="498013"/>
          </a:xfrm>
        </p:grpSpPr>
        <p:sp>
          <p:nvSpPr>
            <p:cNvPr id="237" name="Google Shape;237;p35"/>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35"/>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800" b="1" i="0" u="none" strike="noStrike" kern="0" cap="none" spc="0" normalizeH="0" baseline="0" noProof="0" dirty="0">
                  <a:ln>
                    <a:noFill/>
                  </a:ln>
                  <a:solidFill>
                    <a:srgbClr val="FFFFFF"/>
                  </a:solidFill>
                  <a:effectLst/>
                  <a:uLnTx/>
                  <a:uFillTx/>
                  <a:latin typeface="Poppins"/>
                  <a:ea typeface="Poppins"/>
                  <a:cs typeface="Poppins"/>
                  <a:sym typeface="Poppins"/>
                </a:rPr>
                <a:t>RUTA INTEGRAL DE ATENCIONES PARA LA PRIMERA INFANCIA</a:t>
              </a:r>
            </a:p>
          </p:txBody>
        </p:sp>
      </p:grpSp>
      <p:pic>
        <p:nvPicPr>
          <p:cNvPr id="27" name="Imagen 9">
            <a:extLst>
              <a:ext uri="{FF2B5EF4-FFF2-40B4-BE49-F238E27FC236}">
                <a16:creationId xmlns:a16="http://schemas.microsoft.com/office/drawing/2014/main" id="{DE966DEE-E015-4B9A-BBE0-E9DB3C6A0B28}"/>
              </a:ext>
            </a:extLst>
          </p:cNvPr>
          <p:cNvPicPr>
            <a:picLocks noChangeAspect="1"/>
          </p:cNvPicPr>
          <p:nvPr/>
        </p:nvPicPr>
        <p:blipFill rotWithShape="1">
          <a:blip r:embed="rId4"/>
          <a:srcRect l="30605" t="36936" r="59181" b="49005"/>
          <a:stretch/>
        </p:blipFill>
        <p:spPr>
          <a:xfrm>
            <a:off x="392430" y="3562269"/>
            <a:ext cx="938649" cy="781311"/>
          </a:xfrm>
          <a:prstGeom prst="rect">
            <a:avLst/>
          </a:prstGeom>
        </p:spPr>
      </p:pic>
      <p:pic>
        <p:nvPicPr>
          <p:cNvPr id="29" name="Imagen 15">
            <a:extLst>
              <a:ext uri="{FF2B5EF4-FFF2-40B4-BE49-F238E27FC236}">
                <a16:creationId xmlns:a16="http://schemas.microsoft.com/office/drawing/2014/main" id="{88B68D17-3596-46F2-B270-F8508CC10D17}"/>
              </a:ext>
            </a:extLst>
          </p:cNvPr>
          <p:cNvPicPr>
            <a:picLocks noChangeAspect="1"/>
          </p:cNvPicPr>
          <p:nvPr/>
        </p:nvPicPr>
        <p:blipFill rotWithShape="1">
          <a:blip r:embed="rId5"/>
          <a:srcRect l="30544" t="52368" r="59959" b="36087"/>
          <a:stretch/>
        </p:blipFill>
        <p:spPr>
          <a:xfrm>
            <a:off x="1405920" y="3562333"/>
            <a:ext cx="938650" cy="781247"/>
          </a:xfrm>
          <a:prstGeom prst="rect">
            <a:avLst/>
          </a:prstGeom>
        </p:spPr>
      </p:pic>
      <p:pic>
        <p:nvPicPr>
          <p:cNvPr id="30" name="Imagen 19">
            <a:extLst>
              <a:ext uri="{FF2B5EF4-FFF2-40B4-BE49-F238E27FC236}">
                <a16:creationId xmlns:a16="http://schemas.microsoft.com/office/drawing/2014/main" id="{2CFA3462-D839-4F20-B736-2E8FEA59206C}"/>
              </a:ext>
            </a:extLst>
          </p:cNvPr>
          <p:cNvPicPr>
            <a:picLocks noChangeAspect="1"/>
          </p:cNvPicPr>
          <p:nvPr/>
        </p:nvPicPr>
        <p:blipFill rotWithShape="1">
          <a:blip r:embed="rId5"/>
          <a:srcRect l="30544" t="67834" r="59652" b="19728"/>
          <a:stretch/>
        </p:blipFill>
        <p:spPr>
          <a:xfrm>
            <a:off x="2419411" y="3562333"/>
            <a:ext cx="938650" cy="781247"/>
          </a:xfrm>
          <a:prstGeom prst="rect">
            <a:avLst/>
          </a:prstGeom>
        </p:spPr>
      </p:pic>
      <p:pic>
        <p:nvPicPr>
          <p:cNvPr id="3" name="Picture 2">
            <a:extLst>
              <a:ext uri="{FF2B5EF4-FFF2-40B4-BE49-F238E27FC236}">
                <a16:creationId xmlns:a16="http://schemas.microsoft.com/office/drawing/2014/main" id="{908A577E-D367-8E63-30EF-41017D4DEAEA}"/>
              </a:ext>
            </a:extLst>
          </p:cNvPr>
          <p:cNvPicPr>
            <a:picLocks noChangeAspect="1"/>
          </p:cNvPicPr>
          <p:nvPr/>
        </p:nvPicPr>
        <p:blipFill>
          <a:blip r:embed="rId6"/>
          <a:stretch>
            <a:fillRect/>
          </a:stretch>
        </p:blipFill>
        <p:spPr>
          <a:xfrm>
            <a:off x="215589" y="1802472"/>
            <a:ext cx="8712824" cy="1550327"/>
          </a:xfrm>
          <a:prstGeom prst="rect">
            <a:avLst/>
          </a:prstGeom>
        </p:spPr>
      </p:pic>
      <p:grpSp>
        <p:nvGrpSpPr>
          <p:cNvPr id="17" name="Group 16">
            <a:extLst>
              <a:ext uri="{FF2B5EF4-FFF2-40B4-BE49-F238E27FC236}">
                <a16:creationId xmlns:a16="http://schemas.microsoft.com/office/drawing/2014/main" id="{E4F30016-AC37-574A-588D-8DE51C840FD3}"/>
              </a:ext>
            </a:extLst>
          </p:cNvPr>
          <p:cNvGrpSpPr/>
          <p:nvPr/>
        </p:nvGrpSpPr>
        <p:grpSpPr>
          <a:xfrm>
            <a:off x="215588" y="1202346"/>
            <a:ext cx="8712824" cy="660621"/>
            <a:chOff x="215588" y="1141839"/>
            <a:chExt cx="8727690" cy="660621"/>
          </a:xfrm>
        </p:grpSpPr>
        <p:pic>
          <p:nvPicPr>
            <p:cNvPr id="10" name="Picture 9">
              <a:extLst>
                <a:ext uri="{FF2B5EF4-FFF2-40B4-BE49-F238E27FC236}">
                  <a16:creationId xmlns:a16="http://schemas.microsoft.com/office/drawing/2014/main" id="{DEB8BAC4-B6B0-E68F-277F-215FC981A608}"/>
                </a:ext>
              </a:extLst>
            </p:cNvPr>
            <p:cNvPicPr>
              <a:picLocks noChangeAspect="1"/>
            </p:cNvPicPr>
            <p:nvPr/>
          </p:nvPicPr>
          <p:blipFill>
            <a:blip r:embed="rId7"/>
            <a:stretch>
              <a:fillRect/>
            </a:stretch>
          </p:blipFill>
          <p:spPr>
            <a:xfrm>
              <a:off x="215588" y="1141839"/>
              <a:ext cx="8727690" cy="660621"/>
            </a:xfrm>
            <a:prstGeom prst="rect">
              <a:avLst/>
            </a:prstGeom>
          </p:spPr>
        </p:pic>
        <p:pic>
          <p:nvPicPr>
            <p:cNvPr id="12" name="Picture 11">
              <a:extLst>
                <a:ext uri="{FF2B5EF4-FFF2-40B4-BE49-F238E27FC236}">
                  <a16:creationId xmlns:a16="http://schemas.microsoft.com/office/drawing/2014/main" id="{5F4756E4-F25F-B3A4-4A6F-BE574424574F}"/>
                </a:ext>
              </a:extLst>
            </p:cNvPr>
            <p:cNvPicPr>
              <a:picLocks noChangeAspect="1"/>
            </p:cNvPicPr>
            <p:nvPr/>
          </p:nvPicPr>
          <p:blipFill>
            <a:blip r:embed="rId8"/>
            <a:stretch>
              <a:fillRect/>
            </a:stretch>
          </p:blipFill>
          <p:spPr>
            <a:xfrm>
              <a:off x="3238351" y="1217407"/>
              <a:ext cx="1333649" cy="488179"/>
            </a:xfrm>
            <a:prstGeom prst="rect">
              <a:avLst/>
            </a:prstGeom>
          </p:spPr>
        </p:pic>
        <p:pic>
          <p:nvPicPr>
            <p:cNvPr id="14" name="Picture 13">
              <a:extLst>
                <a:ext uri="{FF2B5EF4-FFF2-40B4-BE49-F238E27FC236}">
                  <a16:creationId xmlns:a16="http://schemas.microsoft.com/office/drawing/2014/main" id="{FFC6426C-2B95-EF38-6E63-055A720D259F}"/>
                </a:ext>
              </a:extLst>
            </p:cNvPr>
            <p:cNvPicPr>
              <a:picLocks noChangeAspect="1"/>
            </p:cNvPicPr>
            <p:nvPr/>
          </p:nvPicPr>
          <p:blipFill>
            <a:blip r:embed="rId9"/>
            <a:stretch>
              <a:fillRect/>
            </a:stretch>
          </p:blipFill>
          <p:spPr>
            <a:xfrm>
              <a:off x="6196377" y="1269675"/>
              <a:ext cx="1195825" cy="445037"/>
            </a:xfrm>
            <a:prstGeom prst="rect">
              <a:avLst/>
            </a:prstGeom>
          </p:spPr>
        </p:pic>
      </p:grpSp>
      <p:sp>
        <p:nvSpPr>
          <p:cNvPr id="19" name="TextBox 18">
            <a:extLst>
              <a:ext uri="{FF2B5EF4-FFF2-40B4-BE49-F238E27FC236}">
                <a16:creationId xmlns:a16="http://schemas.microsoft.com/office/drawing/2014/main" id="{FFFE3178-08C9-602F-1A39-723BB14ED793}"/>
              </a:ext>
            </a:extLst>
          </p:cNvPr>
          <p:cNvSpPr txBox="1"/>
          <p:nvPr/>
        </p:nvSpPr>
        <p:spPr>
          <a:xfrm>
            <a:off x="5997103" y="4707510"/>
            <a:ext cx="3015574" cy="215444"/>
          </a:xfrm>
          <a:prstGeom prst="rect">
            <a:avLst/>
          </a:prstGeom>
          <a:noFill/>
        </p:spPr>
        <p:txBody>
          <a:bodyPr wrap="square">
            <a:spAutoFit/>
          </a:bodyPr>
          <a:lstStyle/>
          <a:p>
            <a:r>
              <a:rPr lang="es-ES" sz="800" dirty="0">
                <a:latin typeface="Segoe UI" panose="020B0502040204020203" pitchFamily="34" charset="0"/>
                <a:cs typeface="Segoe UI" panose="020B0502040204020203" pitchFamily="34" charset="0"/>
              </a:rPr>
              <a:t>Fuente: Comisión para la Primera Infancia del </a:t>
            </a:r>
            <a:r>
              <a:rPr lang="es-ES" sz="800" dirty="0" smtClean="0">
                <a:latin typeface="Segoe UI" panose="020B0502040204020203" pitchFamily="34" charset="0"/>
                <a:cs typeface="Segoe UI" panose="020B0502040204020203" pitchFamily="34" charset="0"/>
              </a:rPr>
              <a:t>SIPINNA (2019)</a:t>
            </a:r>
            <a:endParaRPr lang="en-US" sz="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941010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grpSp>
        <p:nvGrpSpPr>
          <p:cNvPr id="9" name="Google Shape;236;p35"/>
          <p:cNvGrpSpPr/>
          <p:nvPr/>
        </p:nvGrpSpPr>
        <p:grpSpPr>
          <a:xfrm>
            <a:off x="371615" y="261915"/>
            <a:ext cx="2950705" cy="721065"/>
            <a:chOff x="1894350" y="381375"/>
            <a:chExt cx="4607417" cy="518669"/>
          </a:xfrm>
        </p:grpSpPr>
        <p:sp>
          <p:nvSpPr>
            <p:cNvPr id="10" name="Google Shape;237;p35"/>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38;p35"/>
            <p:cNvSpPr/>
            <p:nvPr/>
          </p:nvSpPr>
          <p:spPr>
            <a:xfrm>
              <a:off x="1897668" y="381387"/>
              <a:ext cx="4604099" cy="518657"/>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800" b="1" i="0" u="none" strike="noStrike" kern="0" cap="none" spc="0" normalizeH="0" baseline="0" noProof="0" dirty="0">
                  <a:ln>
                    <a:noFill/>
                  </a:ln>
                  <a:solidFill>
                    <a:srgbClr val="FFFFFF"/>
                  </a:solidFill>
                  <a:effectLst/>
                  <a:uLnTx/>
                  <a:uFillTx/>
                  <a:latin typeface="Poppins"/>
                  <a:ea typeface="Poppins"/>
                  <a:cs typeface="Poppins"/>
                  <a:sym typeface="Poppins"/>
                </a:rPr>
                <a:t>MARCO NORMATIVO </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400" b="1" i="0" u="none" strike="noStrike" kern="0" cap="none" spc="0" normalizeH="0" baseline="0" noProof="0" dirty="0">
                  <a:ln>
                    <a:noFill/>
                  </a:ln>
                  <a:solidFill>
                    <a:srgbClr val="FFFFFF"/>
                  </a:solidFill>
                  <a:effectLst/>
                  <a:uLnTx/>
                  <a:uFillTx/>
                  <a:latin typeface="Poppins"/>
                  <a:ea typeface="Poppins"/>
                  <a:cs typeface="Poppins"/>
                  <a:sym typeface="Poppins"/>
                </a:rPr>
                <a:t>VIGENTE PARA LA ATENCIÓN </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400" b="1" i="0" u="none" strike="noStrike" kern="0" cap="none" spc="0" normalizeH="0" baseline="0" noProof="0" dirty="0">
                  <a:ln>
                    <a:noFill/>
                  </a:ln>
                  <a:solidFill>
                    <a:srgbClr val="FFFFFF"/>
                  </a:solidFill>
                  <a:effectLst/>
                  <a:uLnTx/>
                  <a:uFillTx/>
                  <a:latin typeface="Poppins"/>
                  <a:ea typeface="Poppins"/>
                  <a:cs typeface="Poppins"/>
                  <a:sym typeface="Poppins"/>
                </a:rPr>
                <a:t>DE LA PRIMERA INFANCIA</a:t>
              </a:r>
            </a:p>
          </p:txBody>
        </p:sp>
      </p:grpSp>
      <p:sp>
        <p:nvSpPr>
          <p:cNvPr id="12" name="Google Shape;900;p75">
            <a:extLst>
              <a:ext uri="{FF2B5EF4-FFF2-40B4-BE49-F238E27FC236}">
                <a16:creationId xmlns:a16="http://schemas.microsoft.com/office/drawing/2014/main" id="{C8A381D4-C6A2-1A2C-2EAF-6DD6FEA6156D}"/>
              </a:ext>
            </a:extLst>
          </p:cNvPr>
          <p:cNvSpPr/>
          <p:nvPr/>
        </p:nvSpPr>
        <p:spPr>
          <a:xfrm>
            <a:off x="1094066" y="1120026"/>
            <a:ext cx="6955869" cy="563994"/>
          </a:xfrm>
          <a:prstGeom prst="round2DiagRect">
            <a:avLst>
              <a:gd name="adj1" fmla="val 0"/>
              <a:gd name="adj2" fmla="val 0"/>
            </a:avLst>
          </a:prstGeom>
          <a:solidFill>
            <a:srgbClr val="00C2B3"/>
          </a:solidFill>
          <a:ln>
            <a:noFill/>
          </a:ln>
        </p:spPr>
        <p:txBody>
          <a:bodyPr spcFirstLastPara="1" wrap="square" lIns="91425" tIns="91425" rIns="91425" bIns="91425" anchor="ctr" anchorCtr="0">
            <a:noAutofit/>
          </a:bodyPr>
          <a:lstStyle/>
          <a:p>
            <a:pPr algn="ctr">
              <a:defRPr/>
            </a:pPr>
            <a:r>
              <a:rPr lang="es-MX" sz="1600" b="1" kern="1200" dirty="0">
                <a:solidFill>
                  <a:schemeClr val="bg1"/>
                </a:solidFill>
                <a:latin typeface="Poppins" panose="020B0604020202020204" charset="0"/>
                <a:cs typeface="Poppins" panose="020B0604020202020204" charset="0"/>
              </a:rPr>
              <a:t>LEY GENERAL DE PRESTACIÓN DE SERVICIOS </a:t>
            </a:r>
            <a:r>
              <a:rPr lang="es-MX" sz="1600" b="1" kern="1200" dirty="0" smtClean="0">
                <a:solidFill>
                  <a:schemeClr val="bg1"/>
                </a:solidFill>
                <a:latin typeface="Poppins" panose="020B0604020202020204" charset="0"/>
                <a:cs typeface="Poppins" panose="020B0604020202020204" charset="0"/>
              </a:rPr>
              <a:t>PARA </a:t>
            </a:r>
          </a:p>
          <a:p>
            <a:pPr algn="ctr">
              <a:defRPr/>
            </a:pPr>
            <a:r>
              <a:rPr lang="es-MX" sz="1600" b="1" kern="1200" dirty="0" smtClean="0">
                <a:solidFill>
                  <a:schemeClr val="bg1"/>
                </a:solidFill>
                <a:latin typeface="Poppins" panose="020B0604020202020204" charset="0"/>
                <a:cs typeface="Poppins" panose="020B0604020202020204" charset="0"/>
              </a:rPr>
              <a:t>LA </a:t>
            </a:r>
            <a:r>
              <a:rPr lang="es-MX" sz="1600" b="1" kern="1200" dirty="0">
                <a:solidFill>
                  <a:schemeClr val="bg1"/>
                </a:solidFill>
                <a:latin typeface="Poppins" panose="020B0604020202020204" charset="0"/>
                <a:cs typeface="Poppins" panose="020B0604020202020204" charset="0"/>
              </a:rPr>
              <a:t>ATENCIÓN, CUIDADO Y DESARROLLO INTEGRAL INFANTIL</a:t>
            </a:r>
            <a:endParaRPr lang="es-MX" sz="1600" kern="1200" dirty="0">
              <a:solidFill>
                <a:schemeClr val="bg1"/>
              </a:solidFill>
              <a:latin typeface="Poppins" panose="020B0604020202020204" charset="0"/>
              <a:cs typeface="Poppins" panose="020B0604020202020204" charset="0"/>
            </a:endParaRPr>
          </a:p>
        </p:txBody>
      </p:sp>
      <p:sp>
        <p:nvSpPr>
          <p:cNvPr id="13" name="Google Shape;900;p75">
            <a:extLst>
              <a:ext uri="{FF2B5EF4-FFF2-40B4-BE49-F238E27FC236}">
                <a16:creationId xmlns:a16="http://schemas.microsoft.com/office/drawing/2014/main" id="{C8A381D4-C6A2-1A2C-2EAF-6DD6FEA6156D}"/>
              </a:ext>
            </a:extLst>
          </p:cNvPr>
          <p:cNvSpPr/>
          <p:nvPr/>
        </p:nvSpPr>
        <p:spPr>
          <a:xfrm>
            <a:off x="1094066" y="1821066"/>
            <a:ext cx="6955869" cy="563994"/>
          </a:xfrm>
          <a:prstGeom prst="round2DiagRect">
            <a:avLst>
              <a:gd name="adj1" fmla="val 0"/>
              <a:gd name="adj2" fmla="val 0"/>
            </a:avLst>
          </a:prstGeom>
          <a:solidFill>
            <a:srgbClr val="009A8B"/>
          </a:solidFill>
          <a:ln>
            <a:noFill/>
          </a:ln>
        </p:spPr>
        <p:txBody>
          <a:bodyPr spcFirstLastPara="1" wrap="square" lIns="91425" tIns="91425" rIns="91425" bIns="91425" anchor="ctr" anchorCtr="0">
            <a:noAutofit/>
          </a:bodyPr>
          <a:lstStyle/>
          <a:p>
            <a:pPr algn="ctr">
              <a:defRPr/>
            </a:pPr>
            <a:r>
              <a:rPr lang="es-MX" sz="1600" b="1" kern="1200" dirty="0">
                <a:solidFill>
                  <a:schemeClr val="bg1"/>
                </a:solidFill>
                <a:latin typeface="Poppins" panose="020B0604020202020204" charset="0"/>
                <a:cs typeface="Poppins" panose="020B0604020202020204" charset="0"/>
              </a:rPr>
              <a:t>LEY GENERAL DE LOS DERECHOS </a:t>
            </a:r>
          </a:p>
          <a:p>
            <a:pPr algn="ctr">
              <a:defRPr/>
            </a:pPr>
            <a:r>
              <a:rPr lang="es-MX" sz="1600" b="1" kern="1200" dirty="0">
                <a:solidFill>
                  <a:schemeClr val="bg1"/>
                </a:solidFill>
                <a:latin typeface="Poppins" panose="020B0604020202020204" charset="0"/>
                <a:cs typeface="Poppins" panose="020B0604020202020204" charset="0"/>
              </a:rPr>
              <a:t>DE NIÑAS, NIÑOS Y ADOLESCENTES</a:t>
            </a:r>
          </a:p>
        </p:txBody>
      </p:sp>
      <p:pic>
        <p:nvPicPr>
          <p:cNvPr id="2" name="Picture 1">
            <a:extLst>
              <a:ext uri="{FF2B5EF4-FFF2-40B4-BE49-F238E27FC236}">
                <a16:creationId xmlns:a16="http://schemas.microsoft.com/office/drawing/2014/main" id="{7F344C8A-06A4-F10D-4048-8126DA6D47B8}"/>
              </a:ext>
            </a:extLst>
          </p:cNvPr>
          <p:cNvPicPr>
            <a:picLocks noChangeAspect="1"/>
          </p:cNvPicPr>
          <p:nvPr/>
        </p:nvPicPr>
        <p:blipFill>
          <a:blip r:embed="rId4">
            <a:duotone>
              <a:prstClr val="black"/>
              <a:srgbClr val="009A8B">
                <a:tint val="45000"/>
                <a:satMod val="400000"/>
              </a:srgbClr>
            </a:duotone>
          </a:blip>
          <a:stretch>
            <a:fillRect/>
          </a:stretch>
        </p:blipFill>
        <p:spPr>
          <a:xfrm>
            <a:off x="7587388" y="4416994"/>
            <a:ext cx="1316850" cy="554784"/>
          </a:xfrm>
          <a:prstGeom prst="rect">
            <a:avLst/>
          </a:prstGeom>
        </p:spPr>
      </p:pic>
      <p:graphicFrame>
        <p:nvGraphicFramePr>
          <p:cNvPr id="3" name="Diagram 2">
            <a:extLst>
              <a:ext uri="{FF2B5EF4-FFF2-40B4-BE49-F238E27FC236}">
                <a16:creationId xmlns:a16="http://schemas.microsoft.com/office/drawing/2014/main" id="{07D29E2B-AB26-2C29-74D2-BEEBC6F05043}"/>
              </a:ext>
            </a:extLst>
          </p:cNvPr>
          <p:cNvGraphicFramePr/>
          <p:nvPr>
            <p:extLst>
              <p:ext uri="{D42A27DB-BD31-4B8C-83A1-F6EECF244321}">
                <p14:modId xmlns:p14="http://schemas.microsoft.com/office/powerpoint/2010/main" val="940200440"/>
              </p:ext>
            </p:extLst>
          </p:nvPr>
        </p:nvGraphicFramePr>
        <p:xfrm>
          <a:off x="1600937" y="1607820"/>
          <a:ext cx="5942126" cy="4095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6346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dgm id="{C530C17B-6E83-438B-AB11-49F62BCCB410}"/>
                                            </p:graphicEl>
                                          </p:spTgt>
                                        </p:tgtEl>
                                        <p:attrNameLst>
                                          <p:attrName>style.visibility</p:attrName>
                                        </p:attrNameLst>
                                      </p:cBhvr>
                                      <p:to>
                                        <p:strVal val="visible"/>
                                      </p:to>
                                    </p:set>
                                    <p:animEffect transition="in" filter="fade">
                                      <p:cBhvr>
                                        <p:cTn id="15" dur="500"/>
                                        <p:tgtEl>
                                          <p:spTgt spid="3">
                                            <p:graphicEl>
                                              <a:dgm id="{C530C17B-6E83-438B-AB11-49F62BCCB410}"/>
                                            </p:graphic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graphicEl>
                                              <a:dgm id="{832E2F1E-54DF-443A-84DB-494333F1F175}"/>
                                            </p:graphicEl>
                                          </p:spTgt>
                                        </p:tgtEl>
                                        <p:attrNameLst>
                                          <p:attrName>style.visibility</p:attrName>
                                        </p:attrNameLst>
                                      </p:cBhvr>
                                      <p:to>
                                        <p:strVal val="visible"/>
                                      </p:to>
                                    </p:set>
                                    <p:animEffect transition="in" filter="fade">
                                      <p:cBhvr>
                                        <p:cTn id="19" dur="500"/>
                                        <p:tgtEl>
                                          <p:spTgt spid="3">
                                            <p:graphicEl>
                                              <a:dgm id="{832E2F1E-54DF-443A-84DB-494333F1F175}"/>
                                            </p:graphic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graphicEl>
                                              <a:dgm id="{3C7381FF-90BA-42E8-A8C0-7CCAAC0D4B2E}"/>
                                            </p:graphicEl>
                                          </p:spTgt>
                                        </p:tgtEl>
                                        <p:attrNameLst>
                                          <p:attrName>style.visibility</p:attrName>
                                        </p:attrNameLst>
                                      </p:cBhvr>
                                      <p:to>
                                        <p:strVal val="visible"/>
                                      </p:to>
                                    </p:set>
                                    <p:animEffect transition="in" filter="fade">
                                      <p:cBhvr>
                                        <p:cTn id="23" dur="500"/>
                                        <p:tgtEl>
                                          <p:spTgt spid="3">
                                            <p:graphicEl>
                                              <a:dgm id="{3C7381FF-90BA-42E8-A8C0-7CCAAC0D4B2E}"/>
                                            </p:graphic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
                                            <p:graphicEl>
                                              <a:dgm id="{E6085C9B-42B9-406A-8814-888D92C924FC}"/>
                                            </p:graphicEl>
                                          </p:spTgt>
                                        </p:tgtEl>
                                        <p:attrNameLst>
                                          <p:attrName>style.visibility</p:attrName>
                                        </p:attrNameLst>
                                      </p:cBhvr>
                                      <p:to>
                                        <p:strVal val="visible"/>
                                      </p:to>
                                    </p:set>
                                    <p:animEffect transition="in" filter="fade">
                                      <p:cBhvr>
                                        <p:cTn id="27" dur="500"/>
                                        <p:tgtEl>
                                          <p:spTgt spid="3">
                                            <p:graphicEl>
                                              <a:dgm id="{E6085C9B-42B9-406A-8814-888D92C924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Graphic spid="3"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9" name="Picture 8">
            <a:extLst>
              <a:ext uri="{FF2B5EF4-FFF2-40B4-BE49-F238E27FC236}">
                <a16:creationId xmlns:a16="http://schemas.microsoft.com/office/drawing/2014/main" id="{A789C62B-F376-03E7-9AE8-D879B5ABD44C}"/>
              </a:ext>
            </a:extLst>
          </p:cNvPr>
          <p:cNvPicPr>
            <a:picLocks noChangeAspect="1"/>
          </p:cNvPicPr>
          <p:nvPr/>
        </p:nvPicPr>
        <p:blipFill rotWithShape="1">
          <a:blip r:embed="rId4"/>
          <a:srcRect t="4477" r="17114" b="81201"/>
          <a:stretch/>
        </p:blipFill>
        <p:spPr>
          <a:xfrm>
            <a:off x="3022859" y="899538"/>
            <a:ext cx="3098282" cy="1119816"/>
          </a:xfrm>
          <a:prstGeom prst="rect">
            <a:avLst/>
          </a:prstGeom>
          <a:solidFill>
            <a:srgbClr val="F2F2F2"/>
          </a:solidFill>
        </p:spPr>
      </p:pic>
      <p:grpSp>
        <p:nvGrpSpPr>
          <p:cNvPr id="2" name="Google Shape;236;p35">
            <a:extLst>
              <a:ext uri="{FF2B5EF4-FFF2-40B4-BE49-F238E27FC236}">
                <a16:creationId xmlns:a16="http://schemas.microsoft.com/office/drawing/2014/main" id="{324955A6-2717-21DE-1BDF-E6044F5D529E}"/>
              </a:ext>
            </a:extLst>
          </p:cNvPr>
          <p:cNvGrpSpPr/>
          <p:nvPr/>
        </p:nvGrpSpPr>
        <p:grpSpPr>
          <a:xfrm>
            <a:off x="453390" y="261915"/>
            <a:ext cx="4413250" cy="498013"/>
            <a:chOff x="1894350" y="381375"/>
            <a:chExt cx="4620356" cy="498013"/>
          </a:xfrm>
        </p:grpSpPr>
        <p:sp>
          <p:nvSpPr>
            <p:cNvPr id="3" name="Google Shape;237;p35">
              <a:extLst>
                <a:ext uri="{FF2B5EF4-FFF2-40B4-BE49-F238E27FC236}">
                  <a16:creationId xmlns:a16="http://schemas.microsoft.com/office/drawing/2014/main" id="{BA6FC1C7-C381-42CA-CA05-2A6F78D5A7F8}"/>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38;p35">
              <a:extLst>
                <a:ext uri="{FF2B5EF4-FFF2-40B4-BE49-F238E27FC236}">
                  <a16:creationId xmlns:a16="http://schemas.microsoft.com/office/drawing/2014/main" id="{A9F22A9A-4288-A6B0-8E99-28B93961721A}"/>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lgn="ctr">
                <a:buSzPts val="1400"/>
                <a:defRPr/>
              </a:pPr>
              <a:r>
                <a:rPr lang="es-MX" sz="1800" b="1" dirty="0">
                  <a:solidFill>
                    <a:srgbClr val="FFFFFF"/>
                  </a:solidFill>
                  <a:latin typeface="Poppins"/>
                  <a:ea typeface="Poppins"/>
                  <a:cs typeface="Poppins"/>
                  <a:sym typeface="Poppins"/>
                </a:rPr>
                <a:t>ATENCIÓN DE LA PRIMERA INFANCIA</a:t>
              </a:r>
            </a:p>
          </p:txBody>
        </p:sp>
      </p:grpSp>
      <p:sp>
        <p:nvSpPr>
          <p:cNvPr id="10" name="CuadroTexto 6">
            <a:extLst>
              <a:ext uri="{FF2B5EF4-FFF2-40B4-BE49-F238E27FC236}">
                <a16:creationId xmlns:a16="http://schemas.microsoft.com/office/drawing/2014/main" id="{FB02827B-655F-446F-BE7D-10169D41C1AD}"/>
              </a:ext>
            </a:extLst>
          </p:cNvPr>
          <p:cNvSpPr txBox="1"/>
          <p:nvPr/>
        </p:nvSpPr>
        <p:spPr>
          <a:xfrm>
            <a:off x="405939" y="1945311"/>
            <a:ext cx="8332122" cy="39408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298872">
              <a:buClrTx/>
            </a:pPr>
            <a:r>
              <a:rPr lang="es-ES" sz="1961" b="1" i="1" dirty="0">
                <a:ln w="0"/>
                <a:solidFill>
                  <a:srgbClr val="B5894B"/>
                </a:solidFill>
                <a:latin typeface="Arial" panose="020B0604020202020204" pitchFamily="34" charset="0"/>
                <a:ea typeface="Times New Roman" panose="02020603050405020304" pitchFamily="18" charset="0"/>
                <a:cs typeface="Arial" panose="020B0604020202020204" pitchFamily="34" charset="0"/>
              </a:rPr>
              <a:t>“Nuevo </a:t>
            </a:r>
            <a:r>
              <a:rPr lang="es-ES" sz="1961" b="1" i="1" dirty="0" smtClean="0">
                <a:ln w="0"/>
                <a:solidFill>
                  <a:srgbClr val="B5894B"/>
                </a:solidFill>
                <a:latin typeface="Arial" panose="020B0604020202020204" pitchFamily="34" charset="0"/>
                <a:ea typeface="Times New Roman" panose="02020603050405020304" pitchFamily="18" charset="0"/>
                <a:cs typeface="Arial" panose="020B0604020202020204" pitchFamily="34" charset="0"/>
              </a:rPr>
              <a:t>León el </a:t>
            </a:r>
            <a:r>
              <a:rPr lang="es-ES" sz="1961" b="1" i="1" dirty="0">
                <a:ln w="0"/>
                <a:solidFill>
                  <a:srgbClr val="B5894B"/>
                </a:solidFill>
                <a:latin typeface="Arial" panose="020B0604020202020204" pitchFamily="34" charset="0"/>
                <a:ea typeface="Times New Roman" panose="02020603050405020304" pitchFamily="18" charset="0"/>
                <a:cs typeface="Arial" panose="020B0604020202020204" pitchFamily="34" charset="0"/>
              </a:rPr>
              <a:t>mejor lugar para nacer, crecer, educarse y vivir”</a:t>
            </a:r>
          </a:p>
        </p:txBody>
      </p:sp>
      <p:grpSp>
        <p:nvGrpSpPr>
          <p:cNvPr id="11" name="Google Shape;241;p34">
            <a:extLst>
              <a:ext uri="{FF2B5EF4-FFF2-40B4-BE49-F238E27FC236}">
                <a16:creationId xmlns:a16="http://schemas.microsoft.com/office/drawing/2014/main" id="{42444C58-0208-D601-4922-44D9BD5960F8}"/>
              </a:ext>
            </a:extLst>
          </p:cNvPr>
          <p:cNvGrpSpPr/>
          <p:nvPr/>
        </p:nvGrpSpPr>
        <p:grpSpPr>
          <a:xfrm>
            <a:off x="8138125" y="262731"/>
            <a:ext cx="696456" cy="1156970"/>
            <a:chOff x="946062" y="524922"/>
            <a:chExt cx="3006461" cy="5605532"/>
          </a:xfrm>
          <a:solidFill>
            <a:srgbClr val="009A8B"/>
          </a:solidFill>
        </p:grpSpPr>
        <p:sp>
          <p:nvSpPr>
            <p:cNvPr id="14" name="Google Shape;242;p34">
              <a:extLst>
                <a:ext uri="{FF2B5EF4-FFF2-40B4-BE49-F238E27FC236}">
                  <a16:creationId xmlns:a16="http://schemas.microsoft.com/office/drawing/2014/main" id="{DFED7388-32B7-A689-3EB1-99F733A00130}"/>
                </a:ext>
              </a:extLst>
            </p:cNvPr>
            <p:cNvSpPr/>
            <p:nvPr/>
          </p:nvSpPr>
          <p:spPr>
            <a:xfrm rot="10800000" flipH="1">
              <a:off x="3798568" y="2360923"/>
              <a:ext cx="11692" cy="7897"/>
            </a:xfrm>
            <a:custGeom>
              <a:avLst/>
              <a:gdLst/>
              <a:ahLst/>
              <a:cxnLst/>
              <a:rect l="l" t="t" r="r" b="b"/>
              <a:pathLst>
                <a:path w="9525" h="6356" extrusionOk="0">
                  <a:moveTo>
                    <a:pt x="-57" y="-190"/>
                  </a:moveTo>
                  <a:lnTo>
                    <a:pt x="-57" y="6167"/>
                  </a:lnTo>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243;p34">
              <a:extLst>
                <a:ext uri="{FF2B5EF4-FFF2-40B4-BE49-F238E27FC236}">
                  <a16:creationId xmlns:a16="http://schemas.microsoft.com/office/drawing/2014/main" id="{86EA87CA-96A3-869C-BEF6-2EDC9A5F4587}"/>
                </a:ext>
              </a:extLst>
            </p:cNvPr>
            <p:cNvSpPr/>
            <p:nvPr/>
          </p:nvSpPr>
          <p:spPr>
            <a:xfrm rot="10800000" flipH="1">
              <a:off x="2821761" y="2784077"/>
              <a:ext cx="1130762" cy="1020032"/>
            </a:xfrm>
            <a:custGeom>
              <a:avLst/>
              <a:gdLst/>
              <a:ahLst/>
              <a:cxnLst/>
              <a:rect l="l" t="t" r="r" b="b"/>
              <a:pathLst>
                <a:path w="921191" h="820951" extrusionOk="0">
                  <a:moveTo>
                    <a:pt x="36940" y="623152"/>
                  </a:moveTo>
                  <a:lnTo>
                    <a:pt x="23226" y="641028"/>
                  </a:lnTo>
                  <a:lnTo>
                    <a:pt x="20490" y="645150"/>
                  </a:lnTo>
                  <a:lnTo>
                    <a:pt x="16368" y="649272"/>
                  </a:lnTo>
                  <a:lnTo>
                    <a:pt x="23226" y="654743"/>
                  </a:lnTo>
                  <a:lnTo>
                    <a:pt x="25960" y="657478"/>
                  </a:lnTo>
                  <a:lnTo>
                    <a:pt x="27347" y="657478"/>
                  </a:lnTo>
                  <a:lnTo>
                    <a:pt x="30082" y="660213"/>
                  </a:lnTo>
                  <a:lnTo>
                    <a:pt x="35552" y="662986"/>
                  </a:lnTo>
                  <a:lnTo>
                    <a:pt x="38327" y="664335"/>
                  </a:lnTo>
                  <a:lnTo>
                    <a:pt x="43797" y="665722"/>
                  </a:lnTo>
                  <a:lnTo>
                    <a:pt x="46532" y="667109"/>
                  </a:lnTo>
                  <a:lnTo>
                    <a:pt x="50654" y="668457"/>
                  </a:lnTo>
                  <a:lnTo>
                    <a:pt x="47919" y="672580"/>
                  </a:lnTo>
                  <a:lnTo>
                    <a:pt x="50654" y="678088"/>
                  </a:lnTo>
                  <a:lnTo>
                    <a:pt x="46532" y="684945"/>
                  </a:lnTo>
                  <a:lnTo>
                    <a:pt x="41062" y="689067"/>
                  </a:lnTo>
                  <a:lnTo>
                    <a:pt x="35552" y="695925"/>
                  </a:lnTo>
                  <a:lnTo>
                    <a:pt x="34204" y="697312"/>
                  </a:lnTo>
                  <a:lnTo>
                    <a:pt x="30082" y="704169"/>
                  </a:lnTo>
                  <a:lnTo>
                    <a:pt x="19102" y="717884"/>
                  </a:lnTo>
                  <a:lnTo>
                    <a:pt x="13632" y="726128"/>
                  </a:lnTo>
                  <a:lnTo>
                    <a:pt x="8162" y="732986"/>
                  </a:lnTo>
                  <a:lnTo>
                    <a:pt x="6776" y="734373"/>
                  </a:lnTo>
                  <a:lnTo>
                    <a:pt x="-82" y="742617"/>
                  </a:lnTo>
                  <a:lnTo>
                    <a:pt x="1305" y="742617"/>
                  </a:lnTo>
                  <a:lnTo>
                    <a:pt x="2653" y="743965"/>
                  </a:lnTo>
                  <a:lnTo>
                    <a:pt x="4040" y="745351"/>
                  </a:lnTo>
                  <a:lnTo>
                    <a:pt x="4040" y="746739"/>
                  </a:lnTo>
                  <a:lnTo>
                    <a:pt x="5427" y="746739"/>
                  </a:lnTo>
                  <a:lnTo>
                    <a:pt x="5427" y="745351"/>
                  </a:lnTo>
                  <a:lnTo>
                    <a:pt x="6776" y="743965"/>
                  </a:lnTo>
                  <a:lnTo>
                    <a:pt x="8162" y="743965"/>
                  </a:lnTo>
                  <a:lnTo>
                    <a:pt x="9510" y="743965"/>
                  </a:lnTo>
                  <a:lnTo>
                    <a:pt x="10897" y="742617"/>
                  </a:lnTo>
                  <a:lnTo>
                    <a:pt x="12246" y="742617"/>
                  </a:lnTo>
                  <a:lnTo>
                    <a:pt x="13632" y="742617"/>
                  </a:lnTo>
                  <a:lnTo>
                    <a:pt x="15019" y="742617"/>
                  </a:lnTo>
                  <a:lnTo>
                    <a:pt x="16368" y="743965"/>
                  </a:lnTo>
                  <a:lnTo>
                    <a:pt x="17754" y="743965"/>
                  </a:lnTo>
                  <a:lnTo>
                    <a:pt x="17754" y="742617"/>
                  </a:lnTo>
                  <a:lnTo>
                    <a:pt x="19102" y="741229"/>
                  </a:lnTo>
                  <a:lnTo>
                    <a:pt x="20490" y="741229"/>
                  </a:lnTo>
                  <a:lnTo>
                    <a:pt x="21877" y="741229"/>
                  </a:lnTo>
                  <a:lnTo>
                    <a:pt x="23226" y="741229"/>
                  </a:lnTo>
                  <a:lnTo>
                    <a:pt x="23226" y="739843"/>
                  </a:lnTo>
                  <a:lnTo>
                    <a:pt x="21877" y="738495"/>
                  </a:lnTo>
                  <a:lnTo>
                    <a:pt x="23226" y="738495"/>
                  </a:lnTo>
                  <a:lnTo>
                    <a:pt x="24612" y="738495"/>
                  </a:lnTo>
                  <a:lnTo>
                    <a:pt x="25960" y="738495"/>
                  </a:lnTo>
                  <a:lnTo>
                    <a:pt x="27347" y="739843"/>
                  </a:lnTo>
                  <a:lnTo>
                    <a:pt x="28734" y="739843"/>
                  </a:lnTo>
                  <a:lnTo>
                    <a:pt x="28734" y="741229"/>
                  </a:lnTo>
                  <a:lnTo>
                    <a:pt x="27347" y="742617"/>
                  </a:lnTo>
                  <a:lnTo>
                    <a:pt x="27347" y="743965"/>
                  </a:lnTo>
                  <a:lnTo>
                    <a:pt x="27347" y="745351"/>
                  </a:lnTo>
                  <a:lnTo>
                    <a:pt x="25960" y="745351"/>
                  </a:lnTo>
                  <a:lnTo>
                    <a:pt x="25960" y="746739"/>
                  </a:lnTo>
                  <a:lnTo>
                    <a:pt x="27347" y="746739"/>
                  </a:lnTo>
                  <a:lnTo>
                    <a:pt x="28734" y="746739"/>
                  </a:lnTo>
                  <a:lnTo>
                    <a:pt x="30082" y="746739"/>
                  </a:lnTo>
                  <a:lnTo>
                    <a:pt x="31469" y="746739"/>
                  </a:lnTo>
                  <a:lnTo>
                    <a:pt x="31469" y="745351"/>
                  </a:lnTo>
                  <a:lnTo>
                    <a:pt x="32818" y="745351"/>
                  </a:lnTo>
                  <a:lnTo>
                    <a:pt x="32818" y="746739"/>
                  </a:lnTo>
                  <a:lnTo>
                    <a:pt x="34204" y="746739"/>
                  </a:lnTo>
                  <a:lnTo>
                    <a:pt x="35552" y="746739"/>
                  </a:lnTo>
                  <a:lnTo>
                    <a:pt x="35552" y="748087"/>
                  </a:lnTo>
                  <a:lnTo>
                    <a:pt x="36940" y="748087"/>
                  </a:lnTo>
                  <a:lnTo>
                    <a:pt x="38327" y="748087"/>
                  </a:lnTo>
                  <a:lnTo>
                    <a:pt x="38327" y="749474"/>
                  </a:lnTo>
                  <a:lnTo>
                    <a:pt x="36940" y="749474"/>
                  </a:lnTo>
                  <a:lnTo>
                    <a:pt x="36940" y="750822"/>
                  </a:lnTo>
                  <a:lnTo>
                    <a:pt x="36940" y="752209"/>
                  </a:lnTo>
                  <a:lnTo>
                    <a:pt x="38327" y="749474"/>
                  </a:lnTo>
                  <a:lnTo>
                    <a:pt x="47919" y="738495"/>
                  </a:lnTo>
                  <a:lnTo>
                    <a:pt x="52002" y="734373"/>
                  </a:lnTo>
                  <a:lnTo>
                    <a:pt x="53390" y="732986"/>
                  </a:lnTo>
                  <a:lnTo>
                    <a:pt x="58860" y="724742"/>
                  </a:lnTo>
                  <a:lnTo>
                    <a:pt x="64369" y="717884"/>
                  </a:lnTo>
                  <a:lnTo>
                    <a:pt x="69840" y="712414"/>
                  </a:lnTo>
                  <a:lnTo>
                    <a:pt x="71226" y="712414"/>
                  </a:lnTo>
                  <a:lnTo>
                    <a:pt x="71226" y="711026"/>
                  </a:lnTo>
                  <a:lnTo>
                    <a:pt x="71226" y="709639"/>
                  </a:lnTo>
                  <a:lnTo>
                    <a:pt x="73961" y="705517"/>
                  </a:lnTo>
                  <a:lnTo>
                    <a:pt x="75310" y="705517"/>
                  </a:lnTo>
                  <a:lnTo>
                    <a:pt x="76697" y="702783"/>
                  </a:lnTo>
                  <a:lnTo>
                    <a:pt x="79432" y="702783"/>
                  </a:lnTo>
                  <a:lnTo>
                    <a:pt x="79432" y="701434"/>
                  </a:lnTo>
                  <a:lnTo>
                    <a:pt x="82168" y="697312"/>
                  </a:lnTo>
                  <a:lnTo>
                    <a:pt x="87676" y="690455"/>
                  </a:lnTo>
                  <a:lnTo>
                    <a:pt x="98617" y="697312"/>
                  </a:lnTo>
                  <a:lnTo>
                    <a:pt x="135639" y="726128"/>
                  </a:lnTo>
                  <a:lnTo>
                    <a:pt x="160294" y="743965"/>
                  </a:lnTo>
                  <a:lnTo>
                    <a:pt x="157560" y="746739"/>
                  </a:lnTo>
                  <a:lnTo>
                    <a:pt x="156211" y="748087"/>
                  </a:lnTo>
                  <a:lnTo>
                    <a:pt x="154824" y="794779"/>
                  </a:lnTo>
                  <a:lnTo>
                    <a:pt x="154824" y="808493"/>
                  </a:lnTo>
                  <a:lnTo>
                    <a:pt x="154824" y="809880"/>
                  </a:lnTo>
                  <a:lnTo>
                    <a:pt x="156211" y="809880"/>
                  </a:lnTo>
                  <a:lnTo>
                    <a:pt x="157560" y="812615"/>
                  </a:lnTo>
                  <a:lnTo>
                    <a:pt x="157560" y="814002"/>
                  </a:lnTo>
                  <a:lnTo>
                    <a:pt x="158946" y="814002"/>
                  </a:lnTo>
                  <a:lnTo>
                    <a:pt x="160294" y="815350"/>
                  </a:lnTo>
                  <a:lnTo>
                    <a:pt x="160294" y="816737"/>
                  </a:lnTo>
                  <a:lnTo>
                    <a:pt x="161681" y="816737"/>
                  </a:lnTo>
                  <a:lnTo>
                    <a:pt x="163068" y="816737"/>
                  </a:lnTo>
                  <a:lnTo>
                    <a:pt x="163068" y="818124"/>
                  </a:lnTo>
                  <a:lnTo>
                    <a:pt x="164416" y="818124"/>
                  </a:lnTo>
                  <a:lnTo>
                    <a:pt x="165803" y="819472"/>
                  </a:lnTo>
                  <a:lnTo>
                    <a:pt x="167152" y="820860"/>
                  </a:lnTo>
                  <a:lnTo>
                    <a:pt x="168538" y="820860"/>
                  </a:lnTo>
                  <a:lnTo>
                    <a:pt x="169925" y="819472"/>
                  </a:lnTo>
                  <a:lnTo>
                    <a:pt x="171274" y="819472"/>
                  </a:lnTo>
                  <a:lnTo>
                    <a:pt x="171274" y="818124"/>
                  </a:lnTo>
                  <a:lnTo>
                    <a:pt x="171274" y="816737"/>
                  </a:lnTo>
                  <a:lnTo>
                    <a:pt x="172661" y="816737"/>
                  </a:lnTo>
                  <a:lnTo>
                    <a:pt x="174009" y="816737"/>
                  </a:lnTo>
                  <a:lnTo>
                    <a:pt x="175396" y="816737"/>
                  </a:lnTo>
                  <a:lnTo>
                    <a:pt x="176744" y="815350"/>
                  </a:lnTo>
                  <a:lnTo>
                    <a:pt x="176744" y="814002"/>
                  </a:lnTo>
                  <a:lnTo>
                    <a:pt x="176744" y="812615"/>
                  </a:lnTo>
                  <a:lnTo>
                    <a:pt x="175396" y="812615"/>
                  </a:lnTo>
                  <a:lnTo>
                    <a:pt x="176744" y="811229"/>
                  </a:lnTo>
                  <a:lnTo>
                    <a:pt x="178131" y="811229"/>
                  </a:lnTo>
                  <a:lnTo>
                    <a:pt x="179517" y="809880"/>
                  </a:lnTo>
                  <a:lnTo>
                    <a:pt x="180866" y="809880"/>
                  </a:lnTo>
                  <a:lnTo>
                    <a:pt x="182253" y="808493"/>
                  </a:lnTo>
                  <a:lnTo>
                    <a:pt x="182253" y="807105"/>
                  </a:lnTo>
                  <a:lnTo>
                    <a:pt x="180866" y="805758"/>
                  </a:lnTo>
                  <a:lnTo>
                    <a:pt x="183602" y="803022"/>
                  </a:lnTo>
                  <a:lnTo>
                    <a:pt x="184988" y="803022"/>
                  </a:lnTo>
                  <a:lnTo>
                    <a:pt x="184988" y="801635"/>
                  </a:lnTo>
                  <a:lnTo>
                    <a:pt x="186375" y="801635"/>
                  </a:lnTo>
                  <a:lnTo>
                    <a:pt x="187724" y="801635"/>
                  </a:lnTo>
                  <a:lnTo>
                    <a:pt x="187724" y="800249"/>
                  </a:lnTo>
                  <a:lnTo>
                    <a:pt x="189111" y="800249"/>
                  </a:lnTo>
                  <a:lnTo>
                    <a:pt x="189111" y="798900"/>
                  </a:lnTo>
                  <a:lnTo>
                    <a:pt x="190458" y="797513"/>
                  </a:lnTo>
                  <a:lnTo>
                    <a:pt x="190458" y="796127"/>
                  </a:lnTo>
                  <a:lnTo>
                    <a:pt x="189111" y="796127"/>
                  </a:lnTo>
                  <a:lnTo>
                    <a:pt x="189111" y="794779"/>
                  </a:lnTo>
                  <a:lnTo>
                    <a:pt x="190458" y="793391"/>
                  </a:lnTo>
                  <a:lnTo>
                    <a:pt x="191845" y="794779"/>
                  </a:lnTo>
                  <a:lnTo>
                    <a:pt x="193233" y="794779"/>
                  </a:lnTo>
                  <a:lnTo>
                    <a:pt x="194581" y="796127"/>
                  </a:lnTo>
                  <a:lnTo>
                    <a:pt x="195967" y="797513"/>
                  </a:lnTo>
                  <a:lnTo>
                    <a:pt x="197316" y="797513"/>
                  </a:lnTo>
                  <a:lnTo>
                    <a:pt x="198703" y="798900"/>
                  </a:lnTo>
                  <a:lnTo>
                    <a:pt x="200052" y="798900"/>
                  </a:lnTo>
                  <a:lnTo>
                    <a:pt x="200052" y="800249"/>
                  </a:lnTo>
                  <a:lnTo>
                    <a:pt x="201438" y="800249"/>
                  </a:lnTo>
                  <a:lnTo>
                    <a:pt x="202825" y="800249"/>
                  </a:lnTo>
                  <a:lnTo>
                    <a:pt x="202825" y="801635"/>
                  </a:lnTo>
                  <a:lnTo>
                    <a:pt x="204174" y="801635"/>
                  </a:lnTo>
                  <a:lnTo>
                    <a:pt x="205560" y="801635"/>
                  </a:lnTo>
                  <a:lnTo>
                    <a:pt x="206908" y="801635"/>
                  </a:lnTo>
                  <a:lnTo>
                    <a:pt x="206908" y="800249"/>
                  </a:lnTo>
                  <a:lnTo>
                    <a:pt x="208295" y="800249"/>
                  </a:lnTo>
                  <a:lnTo>
                    <a:pt x="209683" y="800249"/>
                  </a:lnTo>
                  <a:lnTo>
                    <a:pt x="209683" y="798900"/>
                  </a:lnTo>
                  <a:lnTo>
                    <a:pt x="211031" y="798900"/>
                  </a:lnTo>
                  <a:lnTo>
                    <a:pt x="212417" y="798900"/>
                  </a:lnTo>
                  <a:lnTo>
                    <a:pt x="213766" y="798900"/>
                  </a:lnTo>
                  <a:lnTo>
                    <a:pt x="215153" y="798900"/>
                  </a:lnTo>
                  <a:lnTo>
                    <a:pt x="215153" y="800249"/>
                  </a:lnTo>
                  <a:lnTo>
                    <a:pt x="216502" y="800249"/>
                  </a:lnTo>
                  <a:lnTo>
                    <a:pt x="217888" y="800249"/>
                  </a:lnTo>
                  <a:lnTo>
                    <a:pt x="219236" y="800249"/>
                  </a:lnTo>
                  <a:lnTo>
                    <a:pt x="220623" y="800249"/>
                  </a:lnTo>
                  <a:lnTo>
                    <a:pt x="222010" y="800249"/>
                  </a:lnTo>
                  <a:lnTo>
                    <a:pt x="223358" y="800249"/>
                  </a:lnTo>
                  <a:lnTo>
                    <a:pt x="224745" y="801635"/>
                  </a:lnTo>
                  <a:lnTo>
                    <a:pt x="226094" y="801635"/>
                  </a:lnTo>
                  <a:lnTo>
                    <a:pt x="227480" y="801635"/>
                  </a:lnTo>
                  <a:lnTo>
                    <a:pt x="228867" y="803022"/>
                  </a:lnTo>
                  <a:lnTo>
                    <a:pt x="230216" y="803022"/>
                  </a:lnTo>
                  <a:lnTo>
                    <a:pt x="230216" y="801635"/>
                  </a:lnTo>
                  <a:lnTo>
                    <a:pt x="231603" y="801635"/>
                  </a:lnTo>
                  <a:lnTo>
                    <a:pt x="232952" y="801635"/>
                  </a:lnTo>
                  <a:lnTo>
                    <a:pt x="234338" y="801635"/>
                  </a:lnTo>
                  <a:lnTo>
                    <a:pt x="235686" y="803022"/>
                  </a:lnTo>
                  <a:lnTo>
                    <a:pt x="235686" y="804371"/>
                  </a:lnTo>
                  <a:lnTo>
                    <a:pt x="235686" y="805758"/>
                  </a:lnTo>
                  <a:lnTo>
                    <a:pt x="235686" y="807105"/>
                  </a:lnTo>
                  <a:lnTo>
                    <a:pt x="235686" y="808493"/>
                  </a:lnTo>
                  <a:lnTo>
                    <a:pt x="235686" y="811229"/>
                  </a:lnTo>
                  <a:lnTo>
                    <a:pt x="237073" y="811229"/>
                  </a:lnTo>
                  <a:lnTo>
                    <a:pt x="238460" y="811229"/>
                  </a:lnTo>
                  <a:lnTo>
                    <a:pt x="239808" y="811229"/>
                  </a:lnTo>
                  <a:lnTo>
                    <a:pt x="241195" y="811229"/>
                  </a:lnTo>
                  <a:lnTo>
                    <a:pt x="241195" y="809880"/>
                  </a:lnTo>
                  <a:lnTo>
                    <a:pt x="241195" y="808493"/>
                  </a:lnTo>
                  <a:lnTo>
                    <a:pt x="241195" y="807105"/>
                  </a:lnTo>
                  <a:lnTo>
                    <a:pt x="239808" y="807105"/>
                  </a:lnTo>
                  <a:lnTo>
                    <a:pt x="239808" y="805758"/>
                  </a:lnTo>
                  <a:lnTo>
                    <a:pt x="238460" y="804371"/>
                  </a:lnTo>
                  <a:lnTo>
                    <a:pt x="238460" y="803022"/>
                  </a:lnTo>
                  <a:lnTo>
                    <a:pt x="237073" y="801635"/>
                  </a:lnTo>
                  <a:lnTo>
                    <a:pt x="237073" y="800249"/>
                  </a:lnTo>
                  <a:lnTo>
                    <a:pt x="238460" y="800249"/>
                  </a:lnTo>
                  <a:lnTo>
                    <a:pt x="238460" y="798900"/>
                  </a:lnTo>
                  <a:lnTo>
                    <a:pt x="238460" y="800249"/>
                  </a:lnTo>
                  <a:lnTo>
                    <a:pt x="239808" y="798900"/>
                  </a:lnTo>
                  <a:lnTo>
                    <a:pt x="241195" y="798900"/>
                  </a:lnTo>
                  <a:lnTo>
                    <a:pt x="241195" y="797513"/>
                  </a:lnTo>
                  <a:lnTo>
                    <a:pt x="239808" y="796127"/>
                  </a:lnTo>
                  <a:lnTo>
                    <a:pt x="238460" y="796127"/>
                  </a:lnTo>
                  <a:lnTo>
                    <a:pt x="237073" y="796127"/>
                  </a:lnTo>
                  <a:lnTo>
                    <a:pt x="237073" y="794779"/>
                  </a:lnTo>
                  <a:lnTo>
                    <a:pt x="237073" y="793391"/>
                  </a:lnTo>
                  <a:lnTo>
                    <a:pt x="235686" y="792004"/>
                  </a:lnTo>
                  <a:lnTo>
                    <a:pt x="235686" y="790657"/>
                  </a:lnTo>
                  <a:lnTo>
                    <a:pt x="237073" y="789269"/>
                  </a:lnTo>
                  <a:lnTo>
                    <a:pt x="238460" y="789269"/>
                  </a:lnTo>
                  <a:lnTo>
                    <a:pt x="239808" y="789269"/>
                  </a:lnTo>
                  <a:lnTo>
                    <a:pt x="241195" y="789269"/>
                  </a:lnTo>
                  <a:lnTo>
                    <a:pt x="242544" y="789269"/>
                  </a:lnTo>
                  <a:lnTo>
                    <a:pt x="242544" y="787921"/>
                  </a:lnTo>
                  <a:lnTo>
                    <a:pt x="242544" y="786534"/>
                  </a:lnTo>
                  <a:lnTo>
                    <a:pt x="239808" y="785148"/>
                  </a:lnTo>
                  <a:lnTo>
                    <a:pt x="239808" y="783799"/>
                  </a:lnTo>
                  <a:lnTo>
                    <a:pt x="239808" y="782412"/>
                  </a:lnTo>
                  <a:lnTo>
                    <a:pt x="239808" y="781026"/>
                  </a:lnTo>
                  <a:lnTo>
                    <a:pt x="239808" y="779677"/>
                  </a:lnTo>
                  <a:lnTo>
                    <a:pt x="238460" y="779677"/>
                  </a:lnTo>
                  <a:lnTo>
                    <a:pt x="238460" y="778290"/>
                  </a:lnTo>
                  <a:lnTo>
                    <a:pt x="239808" y="776941"/>
                  </a:lnTo>
                  <a:lnTo>
                    <a:pt x="239808" y="775554"/>
                  </a:lnTo>
                  <a:lnTo>
                    <a:pt x="238460" y="775554"/>
                  </a:lnTo>
                  <a:lnTo>
                    <a:pt x="237073" y="774168"/>
                  </a:lnTo>
                  <a:lnTo>
                    <a:pt x="237073" y="772819"/>
                  </a:lnTo>
                  <a:lnTo>
                    <a:pt x="235686" y="771432"/>
                  </a:lnTo>
                  <a:lnTo>
                    <a:pt x="235686" y="770046"/>
                  </a:lnTo>
                  <a:lnTo>
                    <a:pt x="237073" y="770046"/>
                  </a:lnTo>
                  <a:lnTo>
                    <a:pt x="237073" y="768698"/>
                  </a:lnTo>
                  <a:lnTo>
                    <a:pt x="238460" y="768698"/>
                  </a:lnTo>
                  <a:lnTo>
                    <a:pt x="238460" y="767310"/>
                  </a:lnTo>
                  <a:lnTo>
                    <a:pt x="239808" y="765923"/>
                  </a:lnTo>
                  <a:lnTo>
                    <a:pt x="241195" y="763188"/>
                  </a:lnTo>
                  <a:lnTo>
                    <a:pt x="241195" y="761840"/>
                  </a:lnTo>
                  <a:lnTo>
                    <a:pt x="241195" y="760453"/>
                  </a:lnTo>
                  <a:lnTo>
                    <a:pt x="241195" y="759067"/>
                  </a:lnTo>
                  <a:lnTo>
                    <a:pt x="241195" y="757718"/>
                  </a:lnTo>
                  <a:lnTo>
                    <a:pt x="241195" y="756331"/>
                  </a:lnTo>
                  <a:lnTo>
                    <a:pt x="239808" y="754945"/>
                  </a:lnTo>
                  <a:lnTo>
                    <a:pt x="241195" y="754945"/>
                  </a:lnTo>
                  <a:lnTo>
                    <a:pt x="241195" y="753596"/>
                  </a:lnTo>
                  <a:lnTo>
                    <a:pt x="241195" y="752209"/>
                  </a:lnTo>
                  <a:lnTo>
                    <a:pt x="242544" y="752209"/>
                  </a:lnTo>
                  <a:lnTo>
                    <a:pt x="242544" y="750822"/>
                  </a:lnTo>
                  <a:lnTo>
                    <a:pt x="241195" y="749474"/>
                  </a:lnTo>
                  <a:lnTo>
                    <a:pt x="239808" y="748087"/>
                  </a:lnTo>
                  <a:lnTo>
                    <a:pt x="238460" y="748087"/>
                  </a:lnTo>
                  <a:lnTo>
                    <a:pt x="237073" y="746739"/>
                  </a:lnTo>
                  <a:lnTo>
                    <a:pt x="237073" y="745351"/>
                  </a:lnTo>
                  <a:lnTo>
                    <a:pt x="237073" y="743965"/>
                  </a:lnTo>
                  <a:lnTo>
                    <a:pt x="238460" y="743965"/>
                  </a:lnTo>
                  <a:lnTo>
                    <a:pt x="238460" y="742617"/>
                  </a:lnTo>
                  <a:lnTo>
                    <a:pt x="241195" y="737107"/>
                  </a:lnTo>
                  <a:lnTo>
                    <a:pt x="241195" y="735759"/>
                  </a:lnTo>
                  <a:lnTo>
                    <a:pt x="241195" y="731637"/>
                  </a:lnTo>
                  <a:lnTo>
                    <a:pt x="242544" y="731637"/>
                  </a:lnTo>
                  <a:lnTo>
                    <a:pt x="242544" y="730250"/>
                  </a:lnTo>
                  <a:lnTo>
                    <a:pt x="243930" y="728864"/>
                  </a:lnTo>
                  <a:lnTo>
                    <a:pt x="243930" y="727515"/>
                  </a:lnTo>
                  <a:lnTo>
                    <a:pt x="242544" y="727515"/>
                  </a:lnTo>
                  <a:lnTo>
                    <a:pt x="242544" y="726128"/>
                  </a:lnTo>
                  <a:lnTo>
                    <a:pt x="242544" y="724742"/>
                  </a:lnTo>
                  <a:lnTo>
                    <a:pt x="241195" y="724742"/>
                  </a:lnTo>
                  <a:lnTo>
                    <a:pt x="239808" y="723393"/>
                  </a:lnTo>
                  <a:lnTo>
                    <a:pt x="238460" y="723393"/>
                  </a:lnTo>
                  <a:lnTo>
                    <a:pt x="238460" y="722006"/>
                  </a:lnTo>
                  <a:lnTo>
                    <a:pt x="237073" y="722006"/>
                  </a:lnTo>
                  <a:lnTo>
                    <a:pt x="237073" y="720619"/>
                  </a:lnTo>
                  <a:lnTo>
                    <a:pt x="237073" y="719270"/>
                  </a:lnTo>
                  <a:lnTo>
                    <a:pt x="238460" y="719270"/>
                  </a:lnTo>
                  <a:lnTo>
                    <a:pt x="238460" y="717884"/>
                  </a:lnTo>
                  <a:lnTo>
                    <a:pt x="238460" y="716536"/>
                  </a:lnTo>
                  <a:lnTo>
                    <a:pt x="239808" y="716536"/>
                  </a:lnTo>
                  <a:lnTo>
                    <a:pt x="239808" y="715148"/>
                  </a:lnTo>
                  <a:lnTo>
                    <a:pt x="239808" y="713762"/>
                  </a:lnTo>
                  <a:lnTo>
                    <a:pt x="239808" y="712414"/>
                  </a:lnTo>
                  <a:lnTo>
                    <a:pt x="241195" y="711026"/>
                  </a:lnTo>
                  <a:lnTo>
                    <a:pt x="242544" y="711026"/>
                  </a:lnTo>
                  <a:lnTo>
                    <a:pt x="243930" y="711026"/>
                  </a:lnTo>
                  <a:lnTo>
                    <a:pt x="243930" y="709639"/>
                  </a:lnTo>
                  <a:lnTo>
                    <a:pt x="243930" y="708292"/>
                  </a:lnTo>
                  <a:lnTo>
                    <a:pt x="243930" y="706905"/>
                  </a:lnTo>
                  <a:lnTo>
                    <a:pt x="242544" y="705517"/>
                  </a:lnTo>
                  <a:lnTo>
                    <a:pt x="241195" y="704169"/>
                  </a:lnTo>
                  <a:lnTo>
                    <a:pt x="239808" y="704169"/>
                  </a:lnTo>
                  <a:lnTo>
                    <a:pt x="238460" y="704169"/>
                  </a:lnTo>
                  <a:lnTo>
                    <a:pt x="237073" y="704169"/>
                  </a:lnTo>
                  <a:lnTo>
                    <a:pt x="235686" y="704169"/>
                  </a:lnTo>
                  <a:lnTo>
                    <a:pt x="234338" y="702783"/>
                  </a:lnTo>
                  <a:lnTo>
                    <a:pt x="232952" y="702783"/>
                  </a:lnTo>
                  <a:lnTo>
                    <a:pt x="231603" y="702783"/>
                  </a:lnTo>
                  <a:lnTo>
                    <a:pt x="230216" y="701434"/>
                  </a:lnTo>
                  <a:lnTo>
                    <a:pt x="228867" y="700047"/>
                  </a:lnTo>
                  <a:lnTo>
                    <a:pt x="227480" y="700047"/>
                  </a:lnTo>
                  <a:lnTo>
                    <a:pt x="226094" y="700047"/>
                  </a:lnTo>
                  <a:lnTo>
                    <a:pt x="224745" y="698661"/>
                  </a:lnTo>
                  <a:lnTo>
                    <a:pt x="223358" y="698661"/>
                  </a:lnTo>
                  <a:lnTo>
                    <a:pt x="222010" y="697312"/>
                  </a:lnTo>
                  <a:lnTo>
                    <a:pt x="220623" y="697312"/>
                  </a:lnTo>
                  <a:lnTo>
                    <a:pt x="219236" y="695925"/>
                  </a:lnTo>
                  <a:lnTo>
                    <a:pt x="216502" y="697312"/>
                  </a:lnTo>
                  <a:lnTo>
                    <a:pt x="217888" y="693190"/>
                  </a:lnTo>
                  <a:lnTo>
                    <a:pt x="217888" y="691803"/>
                  </a:lnTo>
                  <a:lnTo>
                    <a:pt x="230216" y="669844"/>
                  </a:lnTo>
                  <a:lnTo>
                    <a:pt x="234338" y="661600"/>
                  </a:lnTo>
                  <a:lnTo>
                    <a:pt x="246666" y="632783"/>
                  </a:lnTo>
                  <a:lnTo>
                    <a:pt x="265850" y="594337"/>
                  </a:lnTo>
                  <a:lnTo>
                    <a:pt x="268586" y="591601"/>
                  </a:lnTo>
                  <a:lnTo>
                    <a:pt x="274095" y="586092"/>
                  </a:lnTo>
                  <a:lnTo>
                    <a:pt x="275444" y="584745"/>
                  </a:lnTo>
                  <a:lnTo>
                    <a:pt x="276830" y="584745"/>
                  </a:lnTo>
                  <a:lnTo>
                    <a:pt x="282300" y="581970"/>
                  </a:lnTo>
                  <a:lnTo>
                    <a:pt x="282300" y="580622"/>
                  </a:lnTo>
                  <a:lnTo>
                    <a:pt x="283687" y="580622"/>
                  </a:lnTo>
                  <a:lnTo>
                    <a:pt x="289158" y="580622"/>
                  </a:lnTo>
                  <a:lnTo>
                    <a:pt x="290545" y="580622"/>
                  </a:lnTo>
                  <a:lnTo>
                    <a:pt x="297402" y="577848"/>
                  </a:lnTo>
                  <a:lnTo>
                    <a:pt x="305608" y="575114"/>
                  </a:lnTo>
                  <a:lnTo>
                    <a:pt x="306995" y="576500"/>
                  </a:lnTo>
                  <a:lnTo>
                    <a:pt x="311078" y="575114"/>
                  </a:lnTo>
                  <a:lnTo>
                    <a:pt x="317936" y="573726"/>
                  </a:lnTo>
                  <a:lnTo>
                    <a:pt x="320709" y="570990"/>
                  </a:lnTo>
                  <a:lnTo>
                    <a:pt x="334386" y="568256"/>
                  </a:lnTo>
                  <a:lnTo>
                    <a:pt x="349487" y="564134"/>
                  </a:lnTo>
                  <a:lnTo>
                    <a:pt x="349487" y="562747"/>
                  </a:lnTo>
                  <a:lnTo>
                    <a:pt x="356344" y="558664"/>
                  </a:lnTo>
                  <a:lnTo>
                    <a:pt x="361815" y="557276"/>
                  </a:lnTo>
                  <a:lnTo>
                    <a:pt x="363201" y="557276"/>
                  </a:lnTo>
                  <a:lnTo>
                    <a:pt x="363201" y="555889"/>
                  </a:lnTo>
                  <a:lnTo>
                    <a:pt x="364550" y="555889"/>
                  </a:lnTo>
                  <a:lnTo>
                    <a:pt x="365937" y="554541"/>
                  </a:lnTo>
                  <a:lnTo>
                    <a:pt x="368672" y="551767"/>
                  </a:lnTo>
                  <a:lnTo>
                    <a:pt x="370020" y="550419"/>
                  </a:lnTo>
                  <a:lnTo>
                    <a:pt x="375529" y="547645"/>
                  </a:lnTo>
                  <a:lnTo>
                    <a:pt x="385122" y="542175"/>
                  </a:lnTo>
                  <a:lnTo>
                    <a:pt x="386509" y="542175"/>
                  </a:lnTo>
                  <a:lnTo>
                    <a:pt x="391979" y="540788"/>
                  </a:lnTo>
                  <a:lnTo>
                    <a:pt x="391979" y="542175"/>
                  </a:lnTo>
                  <a:lnTo>
                    <a:pt x="404307" y="555889"/>
                  </a:lnTo>
                  <a:lnTo>
                    <a:pt x="407042" y="558664"/>
                  </a:lnTo>
                  <a:lnTo>
                    <a:pt x="408429" y="560012"/>
                  </a:lnTo>
                  <a:lnTo>
                    <a:pt x="415286" y="568256"/>
                  </a:lnTo>
                  <a:lnTo>
                    <a:pt x="424879" y="560012"/>
                  </a:lnTo>
                  <a:lnTo>
                    <a:pt x="441329" y="544909"/>
                  </a:lnTo>
                  <a:lnTo>
                    <a:pt x="463249" y="520216"/>
                  </a:lnTo>
                  <a:lnTo>
                    <a:pt x="464635" y="520216"/>
                  </a:lnTo>
                  <a:lnTo>
                    <a:pt x="465984" y="521564"/>
                  </a:lnTo>
                  <a:lnTo>
                    <a:pt x="474229" y="528461"/>
                  </a:lnTo>
                  <a:lnTo>
                    <a:pt x="475576" y="529808"/>
                  </a:lnTo>
                  <a:lnTo>
                    <a:pt x="474229" y="536666"/>
                  </a:lnTo>
                  <a:lnTo>
                    <a:pt x="475576" y="536666"/>
                  </a:lnTo>
                  <a:lnTo>
                    <a:pt x="485170" y="533931"/>
                  </a:lnTo>
                  <a:lnTo>
                    <a:pt x="487943" y="532544"/>
                  </a:lnTo>
                  <a:lnTo>
                    <a:pt x="505741" y="528461"/>
                  </a:lnTo>
                  <a:lnTo>
                    <a:pt x="507128" y="532544"/>
                  </a:lnTo>
                  <a:lnTo>
                    <a:pt x="508476" y="535317"/>
                  </a:lnTo>
                  <a:lnTo>
                    <a:pt x="508476" y="536666"/>
                  </a:lnTo>
                  <a:lnTo>
                    <a:pt x="515334" y="543562"/>
                  </a:lnTo>
                  <a:lnTo>
                    <a:pt x="515334" y="547645"/>
                  </a:lnTo>
                  <a:lnTo>
                    <a:pt x="515334" y="549033"/>
                  </a:lnTo>
                  <a:lnTo>
                    <a:pt x="533171" y="547645"/>
                  </a:lnTo>
                  <a:lnTo>
                    <a:pt x="533171" y="546297"/>
                  </a:lnTo>
                  <a:lnTo>
                    <a:pt x="534557" y="544909"/>
                  </a:lnTo>
                  <a:lnTo>
                    <a:pt x="535906" y="544909"/>
                  </a:lnTo>
                  <a:lnTo>
                    <a:pt x="535906" y="547645"/>
                  </a:lnTo>
                  <a:lnTo>
                    <a:pt x="551007" y="547645"/>
                  </a:lnTo>
                  <a:lnTo>
                    <a:pt x="555091" y="557276"/>
                  </a:lnTo>
                  <a:lnTo>
                    <a:pt x="557826" y="562747"/>
                  </a:lnTo>
                  <a:lnTo>
                    <a:pt x="560562" y="562747"/>
                  </a:lnTo>
                  <a:lnTo>
                    <a:pt x="560562" y="565520"/>
                  </a:lnTo>
                  <a:lnTo>
                    <a:pt x="564683" y="570990"/>
                  </a:lnTo>
                  <a:lnTo>
                    <a:pt x="567418" y="572378"/>
                  </a:lnTo>
                  <a:lnTo>
                    <a:pt x="568805" y="572378"/>
                  </a:lnTo>
                  <a:lnTo>
                    <a:pt x="570154" y="572378"/>
                  </a:lnTo>
                  <a:lnTo>
                    <a:pt x="571540" y="570990"/>
                  </a:lnTo>
                  <a:lnTo>
                    <a:pt x="579746" y="564134"/>
                  </a:lnTo>
                  <a:lnTo>
                    <a:pt x="583868" y="569643"/>
                  </a:lnTo>
                  <a:lnTo>
                    <a:pt x="586643" y="573726"/>
                  </a:lnTo>
                  <a:lnTo>
                    <a:pt x="589377" y="572378"/>
                  </a:lnTo>
                  <a:lnTo>
                    <a:pt x="596235" y="572378"/>
                  </a:lnTo>
                  <a:lnTo>
                    <a:pt x="597583" y="576500"/>
                  </a:lnTo>
                  <a:lnTo>
                    <a:pt x="600318" y="573726"/>
                  </a:lnTo>
                  <a:lnTo>
                    <a:pt x="601705" y="565520"/>
                  </a:lnTo>
                  <a:lnTo>
                    <a:pt x="603054" y="557276"/>
                  </a:lnTo>
                  <a:lnTo>
                    <a:pt x="609949" y="562747"/>
                  </a:lnTo>
                  <a:lnTo>
                    <a:pt x="611298" y="560012"/>
                  </a:lnTo>
                  <a:lnTo>
                    <a:pt x="614033" y="554541"/>
                  </a:lnTo>
                  <a:lnTo>
                    <a:pt x="616768" y="554541"/>
                  </a:lnTo>
                  <a:lnTo>
                    <a:pt x="619504" y="555889"/>
                  </a:lnTo>
                  <a:lnTo>
                    <a:pt x="622277" y="555889"/>
                  </a:lnTo>
                  <a:lnTo>
                    <a:pt x="625012" y="557276"/>
                  </a:lnTo>
                  <a:lnTo>
                    <a:pt x="627747" y="551767"/>
                  </a:lnTo>
                  <a:lnTo>
                    <a:pt x="625012" y="551767"/>
                  </a:lnTo>
                  <a:lnTo>
                    <a:pt x="623626" y="546297"/>
                  </a:lnTo>
                  <a:lnTo>
                    <a:pt x="629135" y="547645"/>
                  </a:lnTo>
                  <a:lnTo>
                    <a:pt x="634605" y="549033"/>
                  </a:lnTo>
                  <a:lnTo>
                    <a:pt x="642810" y="551767"/>
                  </a:lnTo>
                  <a:lnTo>
                    <a:pt x="645585" y="560012"/>
                  </a:lnTo>
                  <a:lnTo>
                    <a:pt x="645585" y="561398"/>
                  </a:lnTo>
                  <a:lnTo>
                    <a:pt x="668891" y="573726"/>
                  </a:lnTo>
                  <a:lnTo>
                    <a:pt x="671627" y="575114"/>
                  </a:lnTo>
                  <a:lnTo>
                    <a:pt x="677097" y="576500"/>
                  </a:lnTo>
                  <a:lnTo>
                    <a:pt x="678483" y="577848"/>
                  </a:lnTo>
                  <a:lnTo>
                    <a:pt x="679832" y="577848"/>
                  </a:lnTo>
                  <a:lnTo>
                    <a:pt x="678483" y="613560"/>
                  </a:lnTo>
                  <a:lnTo>
                    <a:pt x="678483" y="632783"/>
                  </a:lnTo>
                  <a:lnTo>
                    <a:pt x="678483" y="639641"/>
                  </a:lnTo>
                  <a:lnTo>
                    <a:pt x="677097" y="642377"/>
                  </a:lnTo>
                  <a:lnTo>
                    <a:pt x="693547" y="639641"/>
                  </a:lnTo>
                  <a:lnTo>
                    <a:pt x="693547" y="638254"/>
                  </a:lnTo>
                  <a:lnTo>
                    <a:pt x="697669" y="627274"/>
                  </a:lnTo>
                  <a:lnTo>
                    <a:pt x="712732" y="624540"/>
                  </a:lnTo>
                  <a:lnTo>
                    <a:pt x="716854" y="624540"/>
                  </a:lnTo>
                  <a:lnTo>
                    <a:pt x="715467" y="632783"/>
                  </a:lnTo>
                  <a:lnTo>
                    <a:pt x="723711" y="632783"/>
                  </a:lnTo>
                  <a:lnTo>
                    <a:pt x="725060" y="632783"/>
                  </a:lnTo>
                  <a:lnTo>
                    <a:pt x="725060" y="635519"/>
                  </a:lnTo>
                  <a:lnTo>
                    <a:pt x="723711" y="641028"/>
                  </a:lnTo>
                  <a:lnTo>
                    <a:pt x="725060" y="642377"/>
                  </a:lnTo>
                  <a:lnTo>
                    <a:pt x="725060" y="643763"/>
                  </a:lnTo>
                  <a:lnTo>
                    <a:pt x="726447" y="643763"/>
                  </a:lnTo>
                  <a:lnTo>
                    <a:pt x="726447" y="642377"/>
                  </a:lnTo>
                  <a:lnTo>
                    <a:pt x="725060" y="641028"/>
                  </a:lnTo>
                  <a:lnTo>
                    <a:pt x="726447" y="639641"/>
                  </a:lnTo>
                  <a:lnTo>
                    <a:pt x="727833" y="639641"/>
                  </a:lnTo>
                  <a:lnTo>
                    <a:pt x="727833" y="638254"/>
                  </a:lnTo>
                  <a:lnTo>
                    <a:pt x="730569" y="641028"/>
                  </a:lnTo>
                  <a:lnTo>
                    <a:pt x="730569" y="642377"/>
                  </a:lnTo>
                  <a:lnTo>
                    <a:pt x="730569" y="635519"/>
                  </a:lnTo>
                  <a:lnTo>
                    <a:pt x="742897" y="634171"/>
                  </a:lnTo>
                  <a:lnTo>
                    <a:pt x="753875" y="632783"/>
                  </a:lnTo>
                  <a:lnTo>
                    <a:pt x="756611" y="631397"/>
                  </a:lnTo>
                  <a:lnTo>
                    <a:pt x="759346" y="638254"/>
                  </a:lnTo>
                  <a:lnTo>
                    <a:pt x="764817" y="646499"/>
                  </a:lnTo>
                  <a:lnTo>
                    <a:pt x="764817" y="642377"/>
                  </a:lnTo>
                  <a:lnTo>
                    <a:pt x="766203" y="630049"/>
                  </a:lnTo>
                  <a:lnTo>
                    <a:pt x="774409" y="630049"/>
                  </a:lnTo>
                  <a:lnTo>
                    <a:pt x="775796" y="620418"/>
                  </a:lnTo>
                  <a:lnTo>
                    <a:pt x="775796" y="616296"/>
                  </a:lnTo>
                  <a:lnTo>
                    <a:pt x="775796" y="603929"/>
                  </a:lnTo>
                  <a:lnTo>
                    <a:pt x="775796" y="587479"/>
                  </a:lnTo>
                  <a:lnTo>
                    <a:pt x="775796" y="586092"/>
                  </a:lnTo>
                  <a:lnTo>
                    <a:pt x="777183" y="561398"/>
                  </a:lnTo>
                  <a:lnTo>
                    <a:pt x="778531" y="547645"/>
                  </a:lnTo>
                  <a:lnTo>
                    <a:pt x="778531" y="543562"/>
                  </a:lnTo>
                  <a:lnTo>
                    <a:pt x="778531" y="528461"/>
                  </a:lnTo>
                  <a:lnTo>
                    <a:pt x="778531" y="521564"/>
                  </a:lnTo>
                  <a:lnTo>
                    <a:pt x="778531" y="518830"/>
                  </a:lnTo>
                  <a:lnTo>
                    <a:pt x="778531" y="516094"/>
                  </a:lnTo>
                  <a:lnTo>
                    <a:pt x="779919" y="491361"/>
                  </a:lnTo>
                  <a:lnTo>
                    <a:pt x="781266" y="466668"/>
                  </a:lnTo>
                  <a:lnTo>
                    <a:pt x="781266" y="440587"/>
                  </a:lnTo>
                  <a:lnTo>
                    <a:pt x="782653" y="432342"/>
                  </a:lnTo>
                  <a:lnTo>
                    <a:pt x="782653" y="429607"/>
                  </a:lnTo>
                  <a:lnTo>
                    <a:pt x="782653" y="425485"/>
                  </a:lnTo>
                  <a:lnTo>
                    <a:pt x="782653" y="418628"/>
                  </a:lnTo>
                  <a:lnTo>
                    <a:pt x="788124" y="418628"/>
                  </a:lnTo>
                  <a:lnTo>
                    <a:pt x="792246" y="418628"/>
                  </a:lnTo>
                  <a:lnTo>
                    <a:pt x="794981" y="418628"/>
                  </a:lnTo>
                  <a:lnTo>
                    <a:pt x="803225" y="418628"/>
                  </a:lnTo>
                  <a:lnTo>
                    <a:pt x="822411" y="419976"/>
                  </a:lnTo>
                  <a:lnTo>
                    <a:pt x="834738" y="419976"/>
                  </a:lnTo>
                  <a:lnTo>
                    <a:pt x="837473" y="419976"/>
                  </a:lnTo>
                  <a:lnTo>
                    <a:pt x="845717" y="419976"/>
                  </a:lnTo>
                  <a:lnTo>
                    <a:pt x="856658" y="421363"/>
                  </a:lnTo>
                  <a:lnTo>
                    <a:pt x="859394" y="421363"/>
                  </a:lnTo>
                  <a:lnTo>
                    <a:pt x="870373" y="421363"/>
                  </a:lnTo>
                  <a:lnTo>
                    <a:pt x="901925" y="421363"/>
                  </a:lnTo>
                  <a:lnTo>
                    <a:pt x="910130" y="421363"/>
                  </a:lnTo>
                  <a:lnTo>
                    <a:pt x="912865" y="419976"/>
                  </a:lnTo>
                  <a:lnTo>
                    <a:pt x="916987" y="419976"/>
                  </a:lnTo>
                  <a:lnTo>
                    <a:pt x="919723" y="418628"/>
                  </a:lnTo>
                  <a:lnTo>
                    <a:pt x="919723" y="414506"/>
                  </a:lnTo>
                  <a:lnTo>
                    <a:pt x="918336" y="410384"/>
                  </a:lnTo>
                  <a:lnTo>
                    <a:pt x="919723" y="407648"/>
                  </a:lnTo>
                  <a:lnTo>
                    <a:pt x="919723" y="404875"/>
                  </a:lnTo>
                  <a:lnTo>
                    <a:pt x="919723" y="402139"/>
                  </a:lnTo>
                  <a:lnTo>
                    <a:pt x="919723" y="398017"/>
                  </a:lnTo>
                  <a:lnTo>
                    <a:pt x="921109" y="396668"/>
                  </a:lnTo>
                  <a:lnTo>
                    <a:pt x="921109" y="391159"/>
                  </a:lnTo>
                  <a:lnTo>
                    <a:pt x="921109" y="387037"/>
                  </a:lnTo>
                  <a:lnTo>
                    <a:pt x="921109" y="384303"/>
                  </a:lnTo>
                  <a:lnTo>
                    <a:pt x="919723" y="381567"/>
                  </a:lnTo>
                  <a:lnTo>
                    <a:pt x="914253" y="374672"/>
                  </a:lnTo>
                  <a:lnTo>
                    <a:pt x="911517" y="371936"/>
                  </a:lnTo>
                  <a:lnTo>
                    <a:pt x="908782" y="370587"/>
                  </a:lnTo>
                  <a:lnTo>
                    <a:pt x="906008" y="366466"/>
                  </a:lnTo>
                  <a:lnTo>
                    <a:pt x="903273" y="363692"/>
                  </a:lnTo>
                  <a:lnTo>
                    <a:pt x="903273" y="360956"/>
                  </a:lnTo>
                  <a:lnTo>
                    <a:pt x="901925" y="355486"/>
                  </a:lnTo>
                  <a:lnTo>
                    <a:pt x="901925" y="348591"/>
                  </a:lnTo>
                  <a:lnTo>
                    <a:pt x="900537" y="343120"/>
                  </a:lnTo>
                  <a:lnTo>
                    <a:pt x="900537" y="336263"/>
                  </a:lnTo>
                  <a:lnTo>
                    <a:pt x="899151" y="321161"/>
                  </a:lnTo>
                  <a:lnTo>
                    <a:pt x="897803" y="312918"/>
                  </a:lnTo>
                  <a:lnTo>
                    <a:pt x="889558" y="314304"/>
                  </a:lnTo>
                  <a:lnTo>
                    <a:pt x="886823" y="314304"/>
                  </a:lnTo>
                  <a:lnTo>
                    <a:pt x="884087" y="314304"/>
                  </a:lnTo>
                  <a:lnTo>
                    <a:pt x="871761" y="315652"/>
                  </a:lnTo>
                  <a:lnTo>
                    <a:pt x="866251" y="317039"/>
                  </a:lnTo>
                  <a:lnTo>
                    <a:pt x="862167" y="317039"/>
                  </a:lnTo>
                  <a:lnTo>
                    <a:pt x="855311" y="318388"/>
                  </a:lnTo>
                  <a:lnTo>
                    <a:pt x="848453" y="318388"/>
                  </a:lnTo>
                  <a:lnTo>
                    <a:pt x="845717" y="318388"/>
                  </a:lnTo>
                  <a:lnTo>
                    <a:pt x="841595" y="315652"/>
                  </a:lnTo>
                  <a:lnTo>
                    <a:pt x="837473" y="311530"/>
                  </a:lnTo>
                  <a:lnTo>
                    <a:pt x="834738" y="310182"/>
                  </a:lnTo>
                  <a:lnTo>
                    <a:pt x="833352" y="308794"/>
                  </a:lnTo>
                  <a:lnTo>
                    <a:pt x="829267" y="306060"/>
                  </a:lnTo>
                  <a:lnTo>
                    <a:pt x="815553" y="295080"/>
                  </a:lnTo>
                  <a:lnTo>
                    <a:pt x="812817" y="292307"/>
                  </a:lnTo>
                  <a:lnTo>
                    <a:pt x="801839" y="282713"/>
                  </a:lnTo>
                  <a:lnTo>
                    <a:pt x="794981" y="277205"/>
                  </a:lnTo>
                  <a:lnTo>
                    <a:pt x="792246" y="274470"/>
                  </a:lnTo>
                  <a:lnTo>
                    <a:pt x="785389" y="268999"/>
                  </a:lnTo>
                  <a:lnTo>
                    <a:pt x="784002" y="270348"/>
                  </a:lnTo>
                  <a:lnTo>
                    <a:pt x="782653" y="267612"/>
                  </a:lnTo>
                  <a:lnTo>
                    <a:pt x="782653" y="266226"/>
                  </a:lnTo>
                  <a:lnTo>
                    <a:pt x="778531" y="263490"/>
                  </a:lnTo>
                  <a:lnTo>
                    <a:pt x="773061" y="259368"/>
                  </a:lnTo>
                  <a:lnTo>
                    <a:pt x="766203" y="252511"/>
                  </a:lnTo>
                  <a:lnTo>
                    <a:pt x="764817" y="251124"/>
                  </a:lnTo>
                  <a:lnTo>
                    <a:pt x="759346" y="247040"/>
                  </a:lnTo>
                  <a:lnTo>
                    <a:pt x="755224" y="244267"/>
                  </a:lnTo>
                  <a:lnTo>
                    <a:pt x="749753" y="238796"/>
                  </a:lnTo>
                  <a:lnTo>
                    <a:pt x="748367" y="237409"/>
                  </a:lnTo>
                  <a:lnTo>
                    <a:pt x="740161" y="230553"/>
                  </a:lnTo>
                  <a:lnTo>
                    <a:pt x="731917" y="223695"/>
                  </a:lnTo>
                  <a:lnTo>
                    <a:pt x="730569" y="222308"/>
                  </a:lnTo>
                  <a:lnTo>
                    <a:pt x="719589" y="212677"/>
                  </a:lnTo>
                  <a:lnTo>
                    <a:pt x="707261" y="203084"/>
                  </a:lnTo>
                  <a:lnTo>
                    <a:pt x="703139" y="198962"/>
                  </a:lnTo>
                  <a:lnTo>
                    <a:pt x="685302" y="185247"/>
                  </a:lnTo>
                  <a:lnTo>
                    <a:pt x="681219" y="181125"/>
                  </a:lnTo>
                  <a:lnTo>
                    <a:pt x="679832" y="179739"/>
                  </a:lnTo>
                  <a:lnTo>
                    <a:pt x="666118" y="168760"/>
                  </a:lnTo>
                  <a:lnTo>
                    <a:pt x="662035" y="164675"/>
                  </a:lnTo>
                  <a:lnTo>
                    <a:pt x="659260" y="161902"/>
                  </a:lnTo>
                  <a:lnTo>
                    <a:pt x="655177" y="159166"/>
                  </a:lnTo>
                  <a:lnTo>
                    <a:pt x="653790" y="157780"/>
                  </a:lnTo>
                  <a:lnTo>
                    <a:pt x="648319" y="153658"/>
                  </a:lnTo>
                  <a:lnTo>
                    <a:pt x="642810" y="148188"/>
                  </a:lnTo>
                  <a:lnTo>
                    <a:pt x="633218" y="139943"/>
                  </a:lnTo>
                  <a:lnTo>
                    <a:pt x="623626" y="133086"/>
                  </a:lnTo>
                  <a:lnTo>
                    <a:pt x="619504" y="128963"/>
                  </a:lnTo>
                  <a:lnTo>
                    <a:pt x="609949" y="120720"/>
                  </a:lnTo>
                  <a:lnTo>
                    <a:pt x="600318" y="112476"/>
                  </a:lnTo>
                  <a:lnTo>
                    <a:pt x="585255" y="100148"/>
                  </a:lnTo>
                  <a:lnTo>
                    <a:pt x="538641" y="60314"/>
                  </a:lnTo>
                  <a:lnTo>
                    <a:pt x="516721" y="42477"/>
                  </a:lnTo>
                  <a:lnTo>
                    <a:pt x="513985" y="39742"/>
                  </a:lnTo>
                  <a:lnTo>
                    <a:pt x="509863" y="36967"/>
                  </a:lnTo>
                  <a:lnTo>
                    <a:pt x="511251" y="30111"/>
                  </a:lnTo>
                  <a:lnTo>
                    <a:pt x="511251" y="20517"/>
                  </a:lnTo>
                  <a:lnTo>
                    <a:pt x="511251" y="12274"/>
                  </a:lnTo>
                  <a:lnTo>
                    <a:pt x="511251" y="5416"/>
                  </a:lnTo>
                  <a:lnTo>
                    <a:pt x="508476" y="5416"/>
                  </a:lnTo>
                  <a:lnTo>
                    <a:pt x="505741" y="6765"/>
                  </a:lnTo>
                  <a:lnTo>
                    <a:pt x="505741" y="20517"/>
                  </a:lnTo>
                  <a:lnTo>
                    <a:pt x="501620" y="21866"/>
                  </a:lnTo>
                  <a:lnTo>
                    <a:pt x="494801" y="21866"/>
                  </a:lnTo>
                  <a:lnTo>
                    <a:pt x="492026" y="21866"/>
                  </a:lnTo>
                  <a:lnTo>
                    <a:pt x="490678" y="20517"/>
                  </a:lnTo>
                  <a:lnTo>
                    <a:pt x="489292" y="19131"/>
                  </a:lnTo>
                  <a:lnTo>
                    <a:pt x="487943" y="19131"/>
                  </a:lnTo>
                  <a:lnTo>
                    <a:pt x="487943" y="17744"/>
                  </a:lnTo>
                  <a:lnTo>
                    <a:pt x="487943" y="16396"/>
                  </a:lnTo>
                  <a:lnTo>
                    <a:pt x="486556" y="16396"/>
                  </a:lnTo>
                  <a:lnTo>
                    <a:pt x="486556" y="15009"/>
                  </a:lnTo>
                  <a:lnTo>
                    <a:pt x="486556" y="16396"/>
                  </a:lnTo>
                  <a:lnTo>
                    <a:pt x="485170" y="16396"/>
                  </a:lnTo>
                  <a:lnTo>
                    <a:pt x="483821" y="13622"/>
                  </a:lnTo>
                  <a:lnTo>
                    <a:pt x="482434" y="12274"/>
                  </a:lnTo>
                  <a:lnTo>
                    <a:pt x="482434" y="10886"/>
                  </a:lnTo>
                  <a:lnTo>
                    <a:pt x="481085" y="10886"/>
                  </a:lnTo>
                  <a:lnTo>
                    <a:pt x="479699" y="10886"/>
                  </a:lnTo>
                  <a:lnTo>
                    <a:pt x="479699" y="9500"/>
                  </a:lnTo>
                  <a:lnTo>
                    <a:pt x="478351" y="9500"/>
                  </a:lnTo>
                  <a:lnTo>
                    <a:pt x="478351" y="10886"/>
                  </a:lnTo>
                  <a:lnTo>
                    <a:pt x="478351" y="12274"/>
                  </a:lnTo>
                  <a:lnTo>
                    <a:pt x="478351" y="13622"/>
                  </a:lnTo>
                  <a:lnTo>
                    <a:pt x="476963" y="13622"/>
                  </a:lnTo>
                  <a:lnTo>
                    <a:pt x="476963" y="12274"/>
                  </a:lnTo>
                  <a:lnTo>
                    <a:pt x="475576" y="12274"/>
                  </a:lnTo>
                  <a:lnTo>
                    <a:pt x="476963" y="12274"/>
                  </a:lnTo>
                  <a:lnTo>
                    <a:pt x="476963" y="10886"/>
                  </a:lnTo>
                  <a:lnTo>
                    <a:pt x="476963" y="9500"/>
                  </a:lnTo>
                  <a:lnTo>
                    <a:pt x="476963" y="8152"/>
                  </a:lnTo>
                  <a:lnTo>
                    <a:pt x="476963" y="6765"/>
                  </a:lnTo>
                  <a:lnTo>
                    <a:pt x="478351" y="6765"/>
                  </a:lnTo>
                  <a:lnTo>
                    <a:pt x="476963" y="6765"/>
                  </a:lnTo>
                  <a:lnTo>
                    <a:pt x="475576" y="6765"/>
                  </a:lnTo>
                  <a:lnTo>
                    <a:pt x="474229" y="6765"/>
                  </a:lnTo>
                  <a:lnTo>
                    <a:pt x="472842" y="5416"/>
                  </a:lnTo>
                  <a:lnTo>
                    <a:pt x="471493" y="5416"/>
                  </a:lnTo>
                  <a:lnTo>
                    <a:pt x="470106" y="5416"/>
                  </a:lnTo>
                  <a:lnTo>
                    <a:pt x="470106" y="6765"/>
                  </a:lnTo>
                  <a:lnTo>
                    <a:pt x="468720" y="8152"/>
                  </a:lnTo>
                  <a:lnTo>
                    <a:pt x="467371" y="8152"/>
                  </a:lnTo>
                  <a:lnTo>
                    <a:pt x="467371" y="9500"/>
                  </a:lnTo>
                  <a:lnTo>
                    <a:pt x="465984" y="9500"/>
                  </a:lnTo>
                  <a:lnTo>
                    <a:pt x="467371" y="8152"/>
                  </a:lnTo>
                  <a:lnTo>
                    <a:pt x="465984" y="8152"/>
                  </a:lnTo>
                  <a:lnTo>
                    <a:pt x="465984" y="6765"/>
                  </a:lnTo>
                  <a:lnTo>
                    <a:pt x="464635" y="8152"/>
                  </a:lnTo>
                  <a:lnTo>
                    <a:pt x="463249" y="8152"/>
                  </a:lnTo>
                  <a:lnTo>
                    <a:pt x="461901" y="9500"/>
                  </a:lnTo>
                  <a:lnTo>
                    <a:pt x="460514" y="9500"/>
                  </a:lnTo>
                  <a:lnTo>
                    <a:pt x="459126" y="9500"/>
                  </a:lnTo>
                  <a:lnTo>
                    <a:pt x="459126" y="8152"/>
                  </a:lnTo>
                  <a:lnTo>
                    <a:pt x="457779" y="6765"/>
                  </a:lnTo>
                  <a:lnTo>
                    <a:pt x="456392" y="6765"/>
                  </a:lnTo>
                  <a:lnTo>
                    <a:pt x="456392" y="8152"/>
                  </a:lnTo>
                  <a:lnTo>
                    <a:pt x="456392" y="9500"/>
                  </a:lnTo>
                  <a:lnTo>
                    <a:pt x="455043" y="9500"/>
                  </a:lnTo>
                  <a:lnTo>
                    <a:pt x="455043" y="8152"/>
                  </a:lnTo>
                  <a:lnTo>
                    <a:pt x="453656" y="6765"/>
                  </a:lnTo>
                  <a:lnTo>
                    <a:pt x="452270" y="5416"/>
                  </a:lnTo>
                  <a:lnTo>
                    <a:pt x="450921" y="5416"/>
                  </a:lnTo>
                  <a:lnTo>
                    <a:pt x="449534" y="5416"/>
                  </a:lnTo>
                  <a:lnTo>
                    <a:pt x="449534" y="4030"/>
                  </a:lnTo>
                  <a:lnTo>
                    <a:pt x="448186" y="4030"/>
                  </a:lnTo>
                  <a:lnTo>
                    <a:pt x="446799" y="4030"/>
                  </a:lnTo>
                  <a:lnTo>
                    <a:pt x="446799" y="5416"/>
                  </a:lnTo>
                  <a:lnTo>
                    <a:pt x="448186" y="5416"/>
                  </a:lnTo>
                  <a:lnTo>
                    <a:pt x="446799" y="6765"/>
                  </a:lnTo>
                  <a:lnTo>
                    <a:pt x="445451" y="6765"/>
                  </a:lnTo>
                  <a:lnTo>
                    <a:pt x="444064" y="6765"/>
                  </a:lnTo>
                  <a:lnTo>
                    <a:pt x="444064" y="5416"/>
                  </a:lnTo>
                  <a:lnTo>
                    <a:pt x="445451" y="5416"/>
                  </a:lnTo>
                  <a:lnTo>
                    <a:pt x="445451" y="6765"/>
                  </a:lnTo>
                  <a:lnTo>
                    <a:pt x="445451" y="5416"/>
                  </a:lnTo>
                  <a:lnTo>
                    <a:pt x="445451" y="4030"/>
                  </a:lnTo>
                  <a:lnTo>
                    <a:pt x="444064" y="4030"/>
                  </a:lnTo>
                  <a:lnTo>
                    <a:pt x="444064" y="2681"/>
                  </a:lnTo>
                  <a:lnTo>
                    <a:pt x="441329" y="2681"/>
                  </a:lnTo>
                  <a:lnTo>
                    <a:pt x="439942" y="1294"/>
                  </a:lnTo>
                  <a:lnTo>
                    <a:pt x="438593" y="2681"/>
                  </a:lnTo>
                  <a:lnTo>
                    <a:pt x="438593" y="4030"/>
                  </a:lnTo>
                  <a:lnTo>
                    <a:pt x="438593" y="5416"/>
                  </a:lnTo>
                  <a:lnTo>
                    <a:pt x="437206" y="5416"/>
                  </a:lnTo>
                  <a:lnTo>
                    <a:pt x="437206" y="4030"/>
                  </a:lnTo>
                  <a:lnTo>
                    <a:pt x="435859" y="4030"/>
                  </a:lnTo>
                  <a:lnTo>
                    <a:pt x="434471" y="4030"/>
                  </a:lnTo>
                  <a:lnTo>
                    <a:pt x="434471" y="5416"/>
                  </a:lnTo>
                  <a:lnTo>
                    <a:pt x="434471" y="6765"/>
                  </a:lnTo>
                  <a:lnTo>
                    <a:pt x="433084" y="6765"/>
                  </a:lnTo>
                  <a:lnTo>
                    <a:pt x="431736" y="6765"/>
                  </a:lnTo>
                  <a:lnTo>
                    <a:pt x="431736" y="5416"/>
                  </a:lnTo>
                  <a:lnTo>
                    <a:pt x="431736" y="4030"/>
                  </a:lnTo>
                  <a:lnTo>
                    <a:pt x="431736" y="2681"/>
                  </a:lnTo>
                  <a:lnTo>
                    <a:pt x="430349" y="1294"/>
                  </a:lnTo>
                  <a:lnTo>
                    <a:pt x="429001" y="1294"/>
                  </a:lnTo>
                  <a:lnTo>
                    <a:pt x="429001" y="-92"/>
                  </a:lnTo>
                  <a:lnTo>
                    <a:pt x="427614" y="1294"/>
                  </a:lnTo>
                  <a:lnTo>
                    <a:pt x="427614" y="2681"/>
                  </a:lnTo>
                  <a:lnTo>
                    <a:pt x="426228" y="2681"/>
                  </a:lnTo>
                  <a:lnTo>
                    <a:pt x="424879" y="2681"/>
                  </a:lnTo>
                  <a:lnTo>
                    <a:pt x="423492" y="2681"/>
                  </a:lnTo>
                  <a:lnTo>
                    <a:pt x="423492" y="4030"/>
                  </a:lnTo>
                  <a:lnTo>
                    <a:pt x="422143" y="4030"/>
                  </a:lnTo>
                  <a:lnTo>
                    <a:pt x="420757" y="4030"/>
                  </a:lnTo>
                  <a:lnTo>
                    <a:pt x="419409" y="4030"/>
                  </a:lnTo>
                  <a:lnTo>
                    <a:pt x="419409" y="2681"/>
                  </a:lnTo>
                  <a:lnTo>
                    <a:pt x="419409" y="1294"/>
                  </a:lnTo>
                  <a:lnTo>
                    <a:pt x="419409" y="-92"/>
                  </a:lnTo>
                  <a:lnTo>
                    <a:pt x="418021" y="-92"/>
                  </a:lnTo>
                  <a:lnTo>
                    <a:pt x="416634" y="-92"/>
                  </a:lnTo>
                  <a:lnTo>
                    <a:pt x="415286" y="-92"/>
                  </a:lnTo>
                  <a:lnTo>
                    <a:pt x="413900" y="-92"/>
                  </a:lnTo>
                  <a:lnTo>
                    <a:pt x="412551" y="-92"/>
                  </a:lnTo>
                  <a:lnTo>
                    <a:pt x="411164" y="-92"/>
                  </a:lnTo>
                  <a:lnTo>
                    <a:pt x="409778" y="-92"/>
                  </a:lnTo>
                  <a:lnTo>
                    <a:pt x="409778" y="1294"/>
                  </a:lnTo>
                  <a:lnTo>
                    <a:pt x="408429" y="1294"/>
                  </a:lnTo>
                  <a:lnTo>
                    <a:pt x="407042" y="1294"/>
                  </a:lnTo>
                  <a:lnTo>
                    <a:pt x="407042" y="2681"/>
                  </a:lnTo>
                  <a:lnTo>
                    <a:pt x="405693" y="2681"/>
                  </a:lnTo>
                  <a:lnTo>
                    <a:pt x="404307" y="1294"/>
                  </a:lnTo>
                  <a:lnTo>
                    <a:pt x="402959" y="1294"/>
                  </a:lnTo>
                  <a:lnTo>
                    <a:pt x="401571" y="2681"/>
                  </a:lnTo>
                  <a:lnTo>
                    <a:pt x="400184" y="4030"/>
                  </a:lnTo>
                  <a:lnTo>
                    <a:pt x="398837" y="4030"/>
                  </a:lnTo>
                  <a:lnTo>
                    <a:pt x="398837" y="5416"/>
                  </a:lnTo>
                  <a:lnTo>
                    <a:pt x="400184" y="6765"/>
                  </a:lnTo>
                  <a:lnTo>
                    <a:pt x="401571" y="6765"/>
                  </a:lnTo>
                  <a:lnTo>
                    <a:pt x="402959" y="6765"/>
                  </a:lnTo>
                  <a:lnTo>
                    <a:pt x="404307" y="8152"/>
                  </a:lnTo>
                  <a:lnTo>
                    <a:pt x="402959" y="8152"/>
                  </a:lnTo>
                  <a:lnTo>
                    <a:pt x="401571" y="8152"/>
                  </a:lnTo>
                  <a:lnTo>
                    <a:pt x="401571" y="9500"/>
                  </a:lnTo>
                  <a:lnTo>
                    <a:pt x="401571" y="10886"/>
                  </a:lnTo>
                  <a:lnTo>
                    <a:pt x="402959" y="12274"/>
                  </a:lnTo>
                  <a:lnTo>
                    <a:pt x="404307" y="12274"/>
                  </a:lnTo>
                  <a:lnTo>
                    <a:pt x="405693" y="12274"/>
                  </a:lnTo>
                  <a:lnTo>
                    <a:pt x="405693" y="13622"/>
                  </a:lnTo>
                  <a:lnTo>
                    <a:pt x="404307" y="13622"/>
                  </a:lnTo>
                  <a:lnTo>
                    <a:pt x="404307" y="15009"/>
                  </a:lnTo>
                  <a:lnTo>
                    <a:pt x="404307" y="16396"/>
                  </a:lnTo>
                  <a:lnTo>
                    <a:pt x="405693" y="17744"/>
                  </a:lnTo>
                  <a:lnTo>
                    <a:pt x="404307" y="17744"/>
                  </a:lnTo>
                  <a:lnTo>
                    <a:pt x="402959" y="19131"/>
                  </a:lnTo>
                  <a:lnTo>
                    <a:pt x="401571" y="19131"/>
                  </a:lnTo>
                  <a:lnTo>
                    <a:pt x="400184" y="20517"/>
                  </a:lnTo>
                  <a:lnTo>
                    <a:pt x="400184" y="21866"/>
                  </a:lnTo>
                  <a:lnTo>
                    <a:pt x="400184" y="23253"/>
                  </a:lnTo>
                  <a:lnTo>
                    <a:pt x="400184" y="24641"/>
                  </a:lnTo>
                  <a:lnTo>
                    <a:pt x="398837" y="24641"/>
                  </a:lnTo>
                  <a:lnTo>
                    <a:pt x="398837" y="25989"/>
                  </a:lnTo>
                  <a:lnTo>
                    <a:pt x="398837" y="24641"/>
                  </a:lnTo>
                  <a:lnTo>
                    <a:pt x="397450" y="24641"/>
                  </a:lnTo>
                  <a:lnTo>
                    <a:pt x="396101" y="23253"/>
                  </a:lnTo>
                  <a:lnTo>
                    <a:pt x="396101" y="24641"/>
                  </a:lnTo>
                  <a:lnTo>
                    <a:pt x="394714" y="24641"/>
                  </a:lnTo>
                  <a:lnTo>
                    <a:pt x="394714" y="25989"/>
                  </a:lnTo>
                  <a:lnTo>
                    <a:pt x="393328" y="25989"/>
                  </a:lnTo>
                  <a:lnTo>
                    <a:pt x="393328" y="27375"/>
                  </a:lnTo>
                  <a:lnTo>
                    <a:pt x="391979" y="27375"/>
                  </a:lnTo>
                  <a:lnTo>
                    <a:pt x="391979" y="28724"/>
                  </a:lnTo>
                  <a:lnTo>
                    <a:pt x="391979" y="30111"/>
                  </a:lnTo>
                  <a:lnTo>
                    <a:pt x="391979" y="31497"/>
                  </a:lnTo>
                  <a:lnTo>
                    <a:pt x="390592" y="34233"/>
                  </a:lnTo>
                  <a:lnTo>
                    <a:pt x="389243" y="35620"/>
                  </a:lnTo>
                  <a:lnTo>
                    <a:pt x="389243" y="36967"/>
                  </a:lnTo>
                  <a:lnTo>
                    <a:pt x="387857" y="38355"/>
                  </a:lnTo>
                  <a:lnTo>
                    <a:pt x="389243" y="38355"/>
                  </a:lnTo>
                  <a:lnTo>
                    <a:pt x="390592" y="38355"/>
                  </a:lnTo>
                  <a:lnTo>
                    <a:pt x="391979" y="38355"/>
                  </a:lnTo>
                  <a:lnTo>
                    <a:pt x="393328" y="39742"/>
                  </a:lnTo>
                  <a:lnTo>
                    <a:pt x="393328" y="41090"/>
                  </a:lnTo>
                  <a:lnTo>
                    <a:pt x="391979" y="41090"/>
                  </a:lnTo>
                  <a:lnTo>
                    <a:pt x="391979" y="42477"/>
                  </a:lnTo>
                  <a:lnTo>
                    <a:pt x="389243" y="43864"/>
                  </a:lnTo>
                  <a:lnTo>
                    <a:pt x="387857" y="45212"/>
                  </a:lnTo>
                  <a:lnTo>
                    <a:pt x="387857" y="46598"/>
                  </a:lnTo>
                  <a:lnTo>
                    <a:pt x="387857" y="47947"/>
                  </a:lnTo>
                  <a:lnTo>
                    <a:pt x="387857" y="49334"/>
                  </a:lnTo>
                  <a:lnTo>
                    <a:pt x="386509" y="50722"/>
                  </a:lnTo>
                  <a:lnTo>
                    <a:pt x="389243" y="53456"/>
                  </a:lnTo>
                  <a:lnTo>
                    <a:pt x="390592" y="54843"/>
                  </a:lnTo>
                  <a:lnTo>
                    <a:pt x="390592" y="56192"/>
                  </a:lnTo>
                  <a:lnTo>
                    <a:pt x="390592" y="57578"/>
                  </a:lnTo>
                  <a:lnTo>
                    <a:pt x="391979" y="57578"/>
                  </a:lnTo>
                  <a:lnTo>
                    <a:pt x="391979" y="58965"/>
                  </a:lnTo>
                  <a:lnTo>
                    <a:pt x="393328" y="60314"/>
                  </a:lnTo>
                  <a:lnTo>
                    <a:pt x="393328" y="61700"/>
                  </a:lnTo>
                  <a:lnTo>
                    <a:pt x="393328" y="63087"/>
                  </a:lnTo>
                  <a:lnTo>
                    <a:pt x="394714" y="65823"/>
                  </a:lnTo>
                  <a:lnTo>
                    <a:pt x="387857" y="65823"/>
                  </a:lnTo>
                  <a:lnTo>
                    <a:pt x="354957" y="101496"/>
                  </a:lnTo>
                  <a:lnTo>
                    <a:pt x="372794" y="109740"/>
                  </a:lnTo>
                  <a:lnTo>
                    <a:pt x="371407" y="111088"/>
                  </a:lnTo>
                  <a:lnTo>
                    <a:pt x="376878" y="122107"/>
                  </a:lnTo>
                  <a:lnTo>
                    <a:pt x="375529" y="126229"/>
                  </a:lnTo>
                  <a:lnTo>
                    <a:pt x="371407" y="122107"/>
                  </a:lnTo>
                  <a:lnTo>
                    <a:pt x="352222" y="141330"/>
                  </a:lnTo>
                  <a:lnTo>
                    <a:pt x="382387" y="142679"/>
                  </a:lnTo>
                  <a:lnTo>
                    <a:pt x="396101" y="142679"/>
                  </a:lnTo>
                  <a:lnTo>
                    <a:pt x="394714" y="149535"/>
                  </a:lnTo>
                  <a:lnTo>
                    <a:pt x="391979" y="157780"/>
                  </a:lnTo>
                  <a:lnTo>
                    <a:pt x="390592" y="166024"/>
                  </a:lnTo>
                  <a:lnTo>
                    <a:pt x="387857" y="174269"/>
                  </a:lnTo>
                  <a:lnTo>
                    <a:pt x="387857" y="177003"/>
                  </a:lnTo>
                  <a:lnTo>
                    <a:pt x="386509" y="183861"/>
                  </a:lnTo>
                  <a:lnTo>
                    <a:pt x="383734" y="193492"/>
                  </a:lnTo>
                  <a:lnTo>
                    <a:pt x="364550" y="186634"/>
                  </a:lnTo>
                  <a:lnTo>
                    <a:pt x="361815" y="196227"/>
                  </a:lnTo>
                  <a:lnTo>
                    <a:pt x="356344" y="209942"/>
                  </a:lnTo>
                  <a:lnTo>
                    <a:pt x="352222" y="218186"/>
                  </a:lnTo>
                  <a:lnTo>
                    <a:pt x="349487" y="226430"/>
                  </a:lnTo>
                  <a:lnTo>
                    <a:pt x="346751" y="234675"/>
                  </a:lnTo>
                  <a:lnTo>
                    <a:pt x="346751" y="236023"/>
                  </a:lnTo>
                  <a:lnTo>
                    <a:pt x="341242" y="247040"/>
                  </a:lnTo>
                  <a:lnTo>
                    <a:pt x="333037" y="259368"/>
                  </a:lnTo>
                  <a:lnTo>
                    <a:pt x="331650" y="259368"/>
                  </a:lnTo>
                  <a:lnTo>
                    <a:pt x="313851" y="251124"/>
                  </a:lnTo>
                  <a:lnTo>
                    <a:pt x="309730" y="256634"/>
                  </a:lnTo>
                  <a:lnTo>
                    <a:pt x="304259" y="262104"/>
                  </a:lnTo>
                  <a:lnTo>
                    <a:pt x="289158" y="278592"/>
                  </a:lnTo>
                  <a:lnTo>
                    <a:pt x="276830" y="292307"/>
                  </a:lnTo>
                  <a:lnTo>
                    <a:pt x="271359" y="297816"/>
                  </a:lnTo>
                  <a:lnTo>
                    <a:pt x="265850" y="303324"/>
                  </a:lnTo>
                  <a:lnTo>
                    <a:pt x="260380" y="296429"/>
                  </a:lnTo>
                  <a:lnTo>
                    <a:pt x="250788" y="286837"/>
                  </a:lnTo>
                  <a:lnTo>
                    <a:pt x="250788" y="288223"/>
                  </a:lnTo>
                  <a:lnTo>
                    <a:pt x="248053" y="290958"/>
                  </a:lnTo>
                  <a:lnTo>
                    <a:pt x="243930" y="296429"/>
                  </a:lnTo>
                  <a:lnTo>
                    <a:pt x="234338" y="292307"/>
                  </a:lnTo>
                  <a:lnTo>
                    <a:pt x="232952" y="297816"/>
                  </a:lnTo>
                  <a:lnTo>
                    <a:pt x="215153" y="297816"/>
                  </a:lnTo>
                  <a:lnTo>
                    <a:pt x="215153" y="304673"/>
                  </a:lnTo>
                  <a:lnTo>
                    <a:pt x="211031" y="301938"/>
                  </a:lnTo>
                  <a:lnTo>
                    <a:pt x="209683" y="308794"/>
                  </a:lnTo>
                  <a:lnTo>
                    <a:pt x="208295" y="311530"/>
                  </a:lnTo>
                  <a:lnTo>
                    <a:pt x="208295" y="315652"/>
                  </a:lnTo>
                  <a:lnTo>
                    <a:pt x="215153" y="321161"/>
                  </a:lnTo>
                  <a:lnTo>
                    <a:pt x="206908" y="326632"/>
                  </a:lnTo>
                  <a:lnTo>
                    <a:pt x="198703" y="333489"/>
                  </a:lnTo>
                  <a:lnTo>
                    <a:pt x="186375" y="332141"/>
                  </a:lnTo>
                  <a:lnTo>
                    <a:pt x="183602" y="343120"/>
                  </a:lnTo>
                  <a:lnTo>
                    <a:pt x="176744" y="340346"/>
                  </a:lnTo>
                  <a:lnTo>
                    <a:pt x="167152" y="336263"/>
                  </a:lnTo>
                  <a:lnTo>
                    <a:pt x="165803" y="321161"/>
                  </a:lnTo>
                  <a:lnTo>
                    <a:pt x="165803" y="319774"/>
                  </a:lnTo>
                  <a:lnTo>
                    <a:pt x="138374" y="319774"/>
                  </a:lnTo>
                  <a:lnTo>
                    <a:pt x="130169" y="334875"/>
                  </a:lnTo>
                  <a:lnTo>
                    <a:pt x="127394" y="340346"/>
                  </a:lnTo>
                  <a:lnTo>
                    <a:pt x="123311" y="347242"/>
                  </a:lnTo>
                  <a:lnTo>
                    <a:pt x="126046" y="354100"/>
                  </a:lnTo>
                  <a:lnTo>
                    <a:pt x="117802" y="360956"/>
                  </a:lnTo>
                  <a:lnTo>
                    <a:pt x="116454" y="363692"/>
                  </a:lnTo>
                  <a:lnTo>
                    <a:pt x="115066" y="365078"/>
                  </a:lnTo>
                  <a:lnTo>
                    <a:pt x="113719" y="366466"/>
                  </a:lnTo>
                  <a:lnTo>
                    <a:pt x="110944" y="367814"/>
                  </a:lnTo>
                  <a:lnTo>
                    <a:pt x="109596" y="367814"/>
                  </a:lnTo>
                  <a:lnTo>
                    <a:pt x="108210" y="369201"/>
                  </a:lnTo>
                  <a:lnTo>
                    <a:pt x="106861" y="367814"/>
                  </a:lnTo>
                  <a:lnTo>
                    <a:pt x="93146" y="374672"/>
                  </a:lnTo>
                  <a:lnTo>
                    <a:pt x="97269" y="380181"/>
                  </a:lnTo>
                  <a:lnTo>
                    <a:pt x="100004" y="381567"/>
                  </a:lnTo>
                  <a:lnTo>
                    <a:pt x="98617" y="384303"/>
                  </a:lnTo>
                  <a:lnTo>
                    <a:pt x="91760" y="380181"/>
                  </a:lnTo>
                  <a:lnTo>
                    <a:pt x="89024" y="380181"/>
                  </a:lnTo>
                  <a:lnTo>
                    <a:pt x="87676" y="380181"/>
                  </a:lnTo>
                  <a:lnTo>
                    <a:pt x="95882" y="392547"/>
                  </a:lnTo>
                  <a:lnTo>
                    <a:pt x="82168" y="402139"/>
                  </a:lnTo>
                  <a:lnTo>
                    <a:pt x="69840" y="408997"/>
                  </a:lnTo>
                  <a:lnTo>
                    <a:pt x="71226" y="408997"/>
                  </a:lnTo>
                  <a:lnTo>
                    <a:pt x="69840" y="411770"/>
                  </a:lnTo>
                  <a:lnTo>
                    <a:pt x="69840" y="410384"/>
                  </a:lnTo>
                  <a:lnTo>
                    <a:pt x="60247" y="404875"/>
                  </a:lnTo>
                  <a:lnTo>
                    <a:pt x="56124" y="402139"/>
                  </a:lnTo>
                  <a:lnTo>
                    <a:pt x="54777" y="402139"/>
                  </a:lnTo>
                  <a:lnTo>
                    <a:pt x="49268" y="396668"/>
                  </a:lnTo>
                  <a:lnTo>
                    <a:pt x="42410" y="395282"/>
                  </a:lnTo>
                  <a:lnTo>
                    <a:pt x="42410" y="389773"/>
                  </a:lnTo>
                  <a:lnTo>
                    <a:pt x="36940" y="391159"/>
                  </a:lnTo>
                  <a:lnTo>
                    <a:pt x="35552" y="414506"/>
                  </a:lnTo>
                  <a:lnTo>
                    <a:pt x="41062" y="414506"/>
                  </a:lnTo>
                  <a:lnTo>
                    <a:pt x="47919" y="414506"/>
                  </a:lnTo>
                  <a:lnTo>
                    <a:pt x="47919" y="415854"/>
                  </a:lnTo>
                  <a:lnTo>
                    <a:pt x="46532" y="424098"/>
                  </a:lnTo>
                  <a:lnTo>
                    <a:pt x="46532" y="425485"/>
                  </a:lnTo>
                  <a:lnTo>
                    <a:pt x="47919" y="426871"/>
                  </a:lnTo>
                  <a:lnTo>
                    <a:pt x="47919" y="428220"/>
                  </a:lnTo>
                  <a:lnTo>
                    <a:pt x="46532" y="428220"/>
                  </a:lnTo>
                  <a:lnTo>
                    <a:pt x="45183" y="429607"/>
                  </a:lnTo>
                  <a:lnTo>
                    <a:pt x="45183" y="432342"/>
                  </a:lnTo>
                  <a:lnTo>
                    <a:pt x="45183" y="433729"/>
                  </a:lnTo>
                  <a:lnTo>
                    <a:pt x="43797" y="436465"/>
                  </a:lnTo>
                  <a:lnTo>
                    <a:pt x="42410" y="437851"/>
                  </a:lnTo>
                  <a:lnTo>
                    <a:pt x="42410" y="439199"/>
                  </a:lnTo>
                  <a:lnTo>
                    <a:pt x="42410" y="441973"/>
                  </a:lnTo>
                  <a:lnTo>
                    <a:pt x="41062" y="444709"/>
                  </a:lnTo>
                  <a:lnTo>
                    <a:pt x="39674" y="444709"/>
                  </a:lnTo>
                  <a:lnTo>
                    <a:pt x="38327" y="444709"/>
                  </a:lnTo>
                  <a:lnTo>
                    <a:pt x="36940" y="443321"/>
                  </a:lnTo>
                  <a:lnTo>
                    <a:pt x="35552" y="443321"/>
                  </a:lnTo>
                  <a:lnTo>
                    <a:pt x="34204" y="443321"/>
                  </a:lnTo>
                  <a:lnTo>
                    <a:pt x="32818" y="443321"/>
                  </a:lnTo>
                  <a:lnTo>
                    <a:pt x="31469" y="444709"/>
                  </a:lnTo>
                  <a:lnTo>
                    <a:pt x="30082" y="444709"/>
                  </a:lnTo>
                  <a:lnTo>
                    <a:pt x="28734" y="446096"/>
                  </a:lnTo>
                  <a:lnTo>
                    <a:pt x="28734" y="451566"/>
                  </a:lnTo>
                  <a:lnTo>
                    <a:pt x="28734" y="452952"/>
                  </a:lnTo>
                  <a:lnTo>
                    <a:pt x="31469" y="465280"/>
                  </a:lnTo>
                  <a:lnTo>
                    <a:pt x="31469" y="470790"/>
                  </a:lnTo>
                  <a:lnTo>
                    <a:pt x="32818" y="480382"/>
                  </a:lnTo>
                  <a:lnTo>
                    <a:pt x="36940" y="510585"/>
                  </a:lnTo>
                  <a:lnTo>
                    <a:pt x="41062" y="510585"/>
                  </a:lnTo>
                  <a:lnTo>
                    <a:pt x="41062" y="513358"/>
                  </a:lnTo>
                  <a:lnTo>
                    <a:pt x="41062" y="518830"/>
                  </a:lnTo>
                  <a:lnTo>
                    <a:pt x="43797" y="533931"/>
                  </a:lnTo>
                  <a:lnTo>
                    <a:pt x="41062" y="535317"/>
                  </a:lnTo>
                  <a:lnTo>
                    <a:pt x="39674" y="538053"/>
                  </a:lnTo>
                  <a:lnTo>
                    <a:pt x="27347" y="555889"/>
                  </a:lnTo>
                  <a:lnTo>
                    <a:pt x="17754" y="569643"/>
                  </a:lnTo>
                  <a:lnTo>
                    <a:pt x="17754" y="570990"/>
                  </a:lnTo>
                  <a:lnTo>
                    <a:pt x="16368" y="572378"/>
                  </a:lnTo>
                  <a:lnTo>
                    <a:pt x="10897" y="580622"/>
                  </a:lnTo>
                  <a:lnTo>
                    <a:pt x="5427" y="588828"/>
                  </a:lnTo>
                  <a:lnTo>
                    <a:pt x="-82" y="595723"/>
                  </a:lnTo>
                  <a:lnTo>
                    <a:pt x="12246" y="605316"/>
                  </a:lnTo>
                  <a:lnTo>
                    <a:pt x="16368" y="601195"/>
                  </a:lnTo>
                  <a:lnTo>
                    <a:pt x="17754" y="601195"/>
                  </a:lnTo>
                  <a:lnTo>
                    <a:pt x="13632" y="606703"/>
                  </a:lnTo>
                  <a:lnTo>
                    <a:pt x="19102" y="609438"/>
                  </a:lnTo>
                  <a:lnTo>
                    <a:pt x="25960" y="614909"/>
                  </a:lnTo>
                  <a:lnTo>
                    <a:pt x="27347" y="616296"/>
                  </a:lnTo>
                  <a:lnTo>
                    <a:pt x="30082" y="617682"/>
                  </a:lnTo>
                  <a:lnTo>
                    <a:pt x="31469" y="617682"/>
                  </a:lnTo>
                  <a:lnTo>
                    <a:pt x="36940" y="623152"/>
                  </a:lnTo>
                  <a:lnTo>
                    <a:pt x="36940" y="623152"/>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 name="Google Shape;244;p34">
              <a:extLst>
                <a:ext uri="{FF2B5EF4-FFF2-40B4-BE49-F238E27FC236}">
                  <a16:creationId xmlns:a16="http://schemas.microsoft.com/office/drawing/2014/main" id="{406895B8-14CE-5E49-2908-12FC4D680E07}"/>
                </a:ext>
              </a:extLst>
            </p:cNvPr>
            <p:cNvSpPr/>
            <p:nvPr/>
          </p:nvSpPr>
          <p:spPr>
            <a:xfrm rot="10800000" flipH="1">
              <a:off x="1668546" y="1701786"/>
              <a:ext cx="7518" cy="11835"/>
            </a:xfrm>
            <a:custGeom>
              <a:avLst/>
              <a:gdLst/>
              <a:ahLst/>
              <a:cxnLst/>
              <a:rect l="l" t="t" r="r" b="b"/>
              <a:pathLst>
                <a:path w="6125" h="9525" extrusionOk="0">
                  <a:moveTo>
                    <a:pt x="5932" y="-260"/>
                  </a:moveTo>
                  <a:lnTo>
                    <a:pt x="-193" y="-260"/>
                  </a:lnTo>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245;p34">
              <a:extLst>
                <a:ext uri="{FF2B5EF4-FFF2-40B4-BE49-F238E27FC236}">
                  <a16:creationId xmlns:a16="http://schemas.microsoft.com/office/drawing/2014/main" id="{B5E9CA3B-B371-9545-BF27-9EFA93B90171}"/>
                </a:ext>
              </a:extLst>
            </p:cNvPr>
            <p:cNvSpPr/>
            <p:nvPr/>
          </p:nvSpPr>
          <p:spPr>
            <a:xfrm rot="10800000" flipH="1">
              <a:off x="2293299" y="2146533"/>
              <a:ext cx="595646" cy="368426"/>
            </a:xfrm>
            <a:custGeom>
              <a:avLst/>
              <a:gdLst/>
              <a:ahLst/>
              <a:cxnLst/>
              <a:rect l="l" t="t" r="r" b="b"/>
              <a:pathLst>
                <a:path w="485251" h="296520" extrusionOk="0">
                  <a:moveTo>
                    <a:pt x="360376" y="87680"/>
                  </a:moveTo>
                  <a:lnTo>
                    <a:pt x="354905" y="87680"/>
                  </a:lnTo>
                  <a:lnTo>
                    <a:pt x="328863" y="86293"/>
                  </a:lnTo>
                  <a:lnTo>
                    <a:pt x="322005" y="86293"/>
                  </a:lnTo>
                  <a:lnTo>
                    <a:pt x="320619" y="86293"/>
                  </a:lnTo>
                  <a:lnTo>
                    <a:pt x="304207" y="90415"/>
                  </a:lnTo>
                  <a:lnTo>
                    <a:pt x="295963" y="97272"/>
                  </a:lnTo>
                  <a:lnTo>
                    <a:pt x="293229" y="100046"/>
                  </a:lnTo>
                  <a:lnTo>
                    <a:pt x="293229" y="101394"/>
                  </a:lnTo>
                  <a:lnTo>
                    <a:pt x="291841" y="100046"/>
                  </a:lnTo>
                  <a:lnTo>
                    <a:pt x="289106" y="97272"/>
                  </a:lnTo>
                  <a:lnTo>
                    <a:pt x="286371" y="100046"/>
                  </a:lnTo>
                  <a:lnTo>
                    <a:pt x="286371" y="102782"/>
                  </a:lnTo>
                  <a:lnTo>
                    <a:pt x="282249" y="100046"/>
                  </a:lnTo>
                  <a:lnTo>
                    <a:pt x="280901" y="97272"/>
                  </a:lnTo>
                  <a:lnTo>
                    <a:pt x="271308" y="90415"/>
                  </a:lnTo>
                  <a:lnTo>
                    <a:pt x="269921" y="89066"/>
                  </a:lnTo>
                  <a:lnTo>
                    <a:pt x="253471" y="75313"/>
                  </a:lnTo>
                  <a:lnTo>
                    <a:pt x="245227" y="68457"/>
                  </a:lnTo>
                  <a:lnTo>
                    <a:pt x="243879" y="67070"/>
                  </a:lnTo>
                  <a:lnTo>
                    <a:pt x="234287" y="60212"/>
                  </a:lnTo>
                  <a:lnTo>
                    <a:pt x="231551" y="57477"/>
                  </a:lnTo>
                  <a:lnTo>
                    <a:pt x="230164" y="56090"/>
                  </a:lnTo>
                  <a:lnTo>
                    <a:pt x="227429" y="54741"/>
                  </a:lnTo>
                  <a:lnTo>
                    <a:pt x="224693" y="51968"/>
                  </a:lnTo>
                  <a:lnTo>
                    <a:pt x="217837" y="46498"/>
                  </a:lnTo>
                  <a:lnTo>
                    <a:pt x="215101" y="45110"/>
                  </a:lnTo>
                  <a:lnTo>
                    <a:pt x="213714" y="43762"/>
                  </a:lnTo>
                  <a:lnTo>
                    <a:pt x="210979" y="42376"/>
                  </a:lnTo>
                  <a:lnTo>
                    <a:pt x="208243" y="39640"/>
                  </a:lnTo>
                  <a:lnTo>
                    <a:pt x="202735" y="35518"/>
                  </a:lnTo>
                  <a:lnTo>
                    <a:pt x="201387" y="34131"/>
                  </a:lnTo>
                  <a:lnTo>
                    <a:pt x="201387" y="32782"/>
                  </a:lnTo>
                  <a:lnTo>
                    <a:pt x="199999" y="31396"/>
                  </a:lnTo>
                  <a:lnTo>
                    <a:pt x="199999" y="30009"/>
                  </a:lnTo>
                  <a:lnTo>
                    <a:pt x="198651" y="30009"/>
                  </a:lnTo>
                  <a:lnTo>
                    <a:pt x="198651" y="28660"/>
                  </a:lnTo>
                  <a:lnTo>
                    <a:pt x="197265" y="28660"/>
                  </a:lnTo>
                  <a:lnTo>
                    <a:pt x="194529" y="27274"/>
                  </a:lnTo>
                  <a:lnTo>
                    <a:pt x="193142" y="25887"/>
                  </a:lnTo>
                  <a:lnTo>
                    <a:pt x="193142" y="24539"/>
                  </a:lnTo>
                  <a:lnTo>
                    <a:pt x="191793" y="21804"/>
                  </a:lnTo>
                  <a:lnTo>
                    <a:pt x="191793" y="20417"/>
                  </a:lnTo>
                  <a:lnTo>
                    <a:pt x="190407" y="20417"/>
                  </a:lnTo>
                  <a:lnTo>
                    <a:pt x="189059" y="20417"/>
                  </a:lnTo>
                  <a:lnTo>
                    <a:pt x="187671" y="20417"/>
                  </a:lnTo>
                  <a:lnTo>
                    <a:pt x="187671" y="21804"/>
                  </a:lnTo>
                  <a:lnTo>
                    <a:pt x="186285" y="21804"/>
                  </a:lnTo>
                  <a:lnTo>
                    <a:pt x="184937" y="21804"/>
                  </a:lnTo>
                  <a:lnTo>
                    <a:pt x="184937" y="20417"/>
                  </a:lnTo>
                  <a:lnTo>
                    <a:pt x="183550" y="20417"/>
                  </a:lnTo>
                  <a:lnTo>
                    <a:pt x="180815" y="21804"/>
                  </a:lnTo>
                  <a:lnTo>
                    <a:pt x="179466" y="21804"/>
                  </a:lnTo>
                  <a:lnTo>
                    <a:pt x="179466" y="23151"/>
                  </a:lnTo>
                  <a:lnTo>
                    <a:pt x="178079" y="21804"/>
                  </a:lnTo>
                  <a:lnTo>
                    <a:pt x="171221" y="20417"/>
                  </a:lnTo>
                  <a:lnTo>
                    <a:pt x="168487" y="23151"/>
                  </a:lnTo>
                  <a:lnTo>
                    <a:pt x="154772" y="25887"/>
                  </a:lnTo>
                  <a:lnTo>
                    <a:pt x="139709" y="19029"/>
                  </a:lnTo>
                  <a:lnTo>
                    <a:pt x="135587" y="17681"/>
                  </a:lnTo>
                  <a:lnTo>
                    <a:pt x="134200" y="19029"/>
                  </a:lnTo>
                  <a:lnTo>
                    <a:pt x="124607" y="19029"/>
                  </a:lnTo>
                  <a:lnTo>
                    <a:pt x="124607" y="16295"/>
                  </a:lnTo>
                  <a:lnTo>
                    <a:pt x="123259" y="16295"/>
                  </a:lnTo>
                  <a:lnTo>
                    <a:pt x="123259" y="14908"/>
                  </a:lnTo>
                  <a:lnTo>
                    <a:pt x="121873" y="14908"/>
                  </a:lnTo>
                  <a:lnTo>
                    <a:pt x="121873" y="13559"/>
                  </a:lnTo>
                  <a:lnTo>
                    <a:pt x="120486" y="12173"/>
                  </a:lnTo>
                  <a:lnTo>
                    <a:pt x="120486" y="10786"/>
                  </a:lnTo>
                  <a:lnTo>
                    <a:pt x="119137" y="10786"/>
                  </a:lnTo>
                  <a:lnTo>
                    <a:pt x="119137" y="9437"/>
                  </a:lnTo>
                  <a:lnTo>
                    <a:pt x="119137" y="8050"/>
                  </a:lnTo>
                  <a:lnTo>
                    <a:pt x="119137" y="6664"/>
                  </a:lnTo>
                  <a:lnTo>
                    <a:pt x="120486" y="6664"/>
                  </a:lnTo>
                  <a:lnTo>
                    <a:pt x="119137" y="5315"/>
                  </a:lnTo>
                  <a:lnTo>
                    <a:pt x="117750" y="3928"/>
                  </a:lnTo>
                  <a:lnTo>
                    <a:pt x="116401" y="3928"/>
                  </a:lnTo>
                  <a:lnTo>
                    <a:pt x="115015" y="3928"/>
                  </a:lnTo>
                  <a:lnTo>
                    <a:pt x="113628" y="3928"/>
                  </a:lnTo>
                  <a:lnTo>
                    <a:pt x="113628" y="2579"/>
                  </a:lnTo>
                  <a:lnTo>
                    <a:pt x="112279" y="2579"/>
                  </a:lnTo>
                  <a:lnTo>
                    <a:pt x="108158" y="3928"/>
                  </a:lnTo>
                  <a:lnTo>
                    <a:pt x="108158" y="2579"/>
                  </a:lnTo>
                  <a:lnTo>
                    <a:pt x="106809" y="2579"/>
                  </a:lnTo>
                  <a:lnTo>
                    <a:pt x="104074" y="2579"/>
                  </a:lnTo>
                  <a:lnTo>
                    <a:pt x="101300" y="2579"/>
                  </a:lnTo>
                  <a:lnTo>
                    <a:pt x="95829" y="2579"/>
                  </a:lnTo>
                  <a:lnTo>
                    <a:pt x="94443" y="2579"/>
                  </a:lnTo>
                  <a:lnTo>
                    <a:pt x="93095" y="2579"/>
                  </a:lnTo>
                  <a:lnTo>
                    <a:pt x="91708" y="2579"/>
                  </a:lnTo>
                  <a:lnTo>
                    <a:pt x="90359" y="2579"/>
                  </a:lnTo>
                  <a:lnTo>
                    <a:pt x="90359" y="1193"/>
                  </a:lnTo>
                  <a:lnTo>
                    <a:pt x="88973" y="1193"/>
                  </a:lnTo>
                  <a:lnTo>
                    <a:pt x="88973" y="-194"/>
                  </a:lnTo>
                  <a:lnTo>
                    <a:pt x="87625" y="-194"/>
                  </a:lnTo>
                  <a:lnTo>
                    <a:pt x="86237" y="-194"/>
                  </a:lnTo>
                  <a:lnTo>
                    <a:pt x="84850" y="2579"/>
                  </a:lnTo>
                  <a:lnTo>
                    <a:pt x="76645" y="9437"/>
                  </a:lnTo>
                  <a:lnTo>
                    <a:pt x="68401" y="21804"/>
                  </a:lnTo>
                  <a:lnTo>
                    <a:pt x="67053" y="21804"/>
                  </a:lnTo>
                  <a:lnTo>
                    <a:pt x="65665" y="21804"/>
                  </a:lnTo>
                  <a:lnTo>
                    <a:pt x="64317" y="23151"/>
                  </a:lnTo>
                  <a:lnTo>
                    <a:pt x="62931" y="23151"/>
                  </a:lnTo>
                  <a:lnTo>
                    <a:pt x="61544" y="24539"/>
                  </a:lnTo>
                  <a:lnTo>
                    <a:pt x="57459" y="27274"/>
                  </a:lnTo>
                  <a:lnTo>
                    <a:pt x="54686" y="25887"/>
                  </a:lnTo>
                  <a:lnTo>
                    <a:pt x="51951" y="27274"/>
                  </a:lnTo>
                  <a:lnTo>
                    <a:pt x="47867" y="28660"/>
                  </a:lnTo>
                  <a:lnTo>
                    <a:pt x="45094" y="30009"/>
                  </a:lnTo>
                  <a:lnTo>
                    <a:pt x="42358" y="31396"/>
                  </a:lnTo>
                  <a:lnTo>
                    <a:pt x="41011" y="30009"/>
                  </a:lnTo>
                  <a:lnTo>
                    <a:pt x="39623" y="30009"/>
                  </a:lnTo>
                  <a:lnTo>
                    <a:pt x="38275" y="32782"/>
                  </a:lnTo>
                  <a:lnTo>
                    <a:pt x="36887" y="34131"/>
                  </a:lnTo>
                  <a:lnTo>
                    <a:pt x="35501" y="34131"/>
                  </a:lnTo>
                  <a:lnTo>
                    <a:pt x="34153" y="34131"/>
                  </a:lnTo>
                  <a:lnTo>
                    <a:pt x="32766" y="34131"/>
                  </a:lnTo>
                  <a:lnTo>
                    <a:pt x="31417" y="35518"/>
                  </a:lnTo>
                  <a:lnTo>
                    <a:pt x="30031" y="36905"/>
                  </a:lnTo>
                  <a:lnTo>
                    <a:pt x="28644" y="36905"/>
                  </a:lnTo>
                  <a:lnTo>
                    <a:pt x="28644" y="38253"/>
                  </a:lnTo>
                  <a:lnTo>
                    <a:pt x="27295" y="38253"/>
                  </a:lnTo>
                  <a:lnTo>
                    <a:pt x="27295" y="39640"/>
                  </a:lnTo>
                  <a:lnTo>
                    <a:pt x="27295" y="40989"/>
                  </a:lnTo>
                  <a:lnTo>
                    <a:pt x="27295" y="42376"/>
                  </a:lnTo>
                  <a:lnTo>
                    <a:pt x="27295" y="43762"/>
                  </a:lnTo>
                  <a:lnTo>
                    <a:pt x="20438" y="49232"/>
                  </a:lnTo>
                  <a:lnTo>
                    <a:pt x="21825" y="53355"/>
                  </a:lnTo>
                  <a:lnTo>
                    <a:pt x="27295" y="83558"/>
                  </a:lnTo>
                  <a:lnTo>
                    <a:pt x="27295" y="84944"/>
                  </a:lnTo>
                  <a:lnTo>
                    <a:pt x="31417" y="91802"/>
                  </a:lnTo>
                  <a:lnTo>
                    <a:pt x="-134" y="84944"/>
                  </a:lnTo>
                  <a:lnTo>
                    <a:pt x="17703" y="150822"/>
                  </a:lnTo>
                  <a:lnTo>
                    <a:pt x="13581" y="150822"/>
                  </a:lnTo>
                  <a:lnTo>
                    <a:pt x="23173" y="172780"/>
                  </a:lnTo>
                  <a:lnTo>
                    <a:pt x="25908" y="172780"/>
                  </a:lnTo>
                  <a:lnTo>
                    <a:pt x="27295" y="189268"/>
                  </a:lnTo>
                  <a:lnTo>
                    <a:pt x="28644" y="194739"/>
                  </a:lnTo>
                  <a:lnTo>
                    <a:pt x="28644" y="196126"/>
                  </a:lnTo>
                  <a:lnTo>
                    <a:pt x="28644" y="197512"/>
                  </a:lnTo>
                  <a:lnTo>
                    <a:pt x="23173" y="198861"/>
                  </a:lnTo>
                  <a:lnTo>
                    <a:pt x="23173" y="202982"/>
                  </a:lnTo>
                  <a:lnTo>
                    <a:pt x="25908" y="202982"/>
                  </a:lnTo>
                  <a:lnTo>
                    <a:pt x="27295" y="213962"/>
                  </a:lnTo>
                  <a:lnTo>
                    <a:pt x="23173" y="213962"/>
                  </a:lnTo>
                  <a:lnTo>
                    <a:pt x="21825" y="213962"/>
                  </a:lnTo>
                  <a:lnTo>
                    <a:pt x="21825" y="224942"/>
                  </a:lnTo>
                  <a:lnTo>
                    <a:pt x="21825" y="229063"/>
                  </a:lnTo>
                  <a:lnTo>
                    <a:pt x="28644" y="227716"/>
                  </a:lnTo>
                  <a:lnTo>
                    <a:pt x="30031" y="224942"/>
                  </a:lnTo>
                  <a:lnTo>
                    <a:pt x="32766" y="223593"/>
                  </a:lnTo>
                  <a:lnTo>
                    <a:pt x="32766" y="224942"/>
                  </a:lnTo>
                  <a:lnTo>
                    <a:pt x="38275" y="222207"/>
                  </a:lnTo>
                  <a:lnTo>
                    <a:pt x="45094" y="220820"/>
                  </a:lnTo>
                  <a:lnTo>
                    <a:pt x="53337" y="220820"/>
                  </a:lnTo>
                  <a:lnTo>
                    <a:pt x="53337" y="219471"/>
                  </a:lnTo>
                  <a:lnTo>
                    <a:pt x="54686" y="219471"/>
                  </a:lnTo>
                  <a:lnTo>
                    <a:pt x="54686" y="220820"/>
                  </a:lnTo>
                  <a:lnTo>
                    <a:pt x="58808" y="220820"/>
                  </a:lnTo>
                  <a:lnTo>
                    <a:pt x="61544" y="220820"/>
                  </a:lnTo>
                  <a:lnTo>
                    <a:pt x="62931" y="220820"/>
                  </a:lnTo>
                  <a:lnTo>
                    <a:pt x="79380" y="220820"/>
                  </a:lnTo>
                  <a:lnTo>
                    <a:pt x="88973" y="220820"/>
                  </a:lnTo>
                  <a:lnTo>
                    <a:pt x="94443" y="220820"/>
                  </a:lnTo>
                  <a:lnTo>
                    <a:pt x="102687" y="218085"/>
                  </a:lnTo>
                  <a:lnTo>
                    <a:pt x="106809" y="216737"/>
                  </a:lnTo>
                  <a:lnTo>
                    <a:pt x="110893" y="215349"/>
                  </a:lnTo>
                  <a:lnTo>
                    <a:pt x="121873" y="211227"/>
                  </a:lnTo>
                  <a:lnTo>
                    <a:pt x="121873" y="209840"/>
                  </a:lnTo>
                  <a:lnTo>
                    <a:pt x="124607" y="207106"/>
                  </a:lnTo>
                  <a:lnTo>
                    <a:pt x="127343" y="211227"/>
                  </a:lnTo>
                  <a:lnTo>
                    <a:pt x="124607" y="211227"/>
                  </a:lnTo>
                  <a:lnTo>
                    <a:pt x="125995" y="213962"/>
                  </a:lnTo>
                  <a:lnTo>
                    <a:pt x="128729" y="218085"/>
                  </a:lnTo>
                  <a:lnTo>
                    <a:pt x="130117" y="222207"/>
                  </a:lnTo>
                  <a:lnTo>
                    <a:pt x="136974" y="223593"/>
                  </a:lnTo>
                  <a:lnTo>
                    <a:pt x="141057" y="226329"/>
                  </a:lnTo>
                  <a:lnTo>
                    <a:pt x="142445" y="227716"/>
                  </a:lnTo>
                  <a:lnTo>
                    <a:pt x="145179" y="230451"/>
                  </a:lnTo>
                  <a:lnTo>
                    <a:pt x="147915" y="230451"/>
                  </a:lnTo>
                  <a:lnTo>
                    <a:pt x="147915" y="231838"/>
                  </a:lnTo>
                  <a:lnTo>
                    <a:pt x="145179" y="233187"/>
                  </a:lnTo>
                  <a:lnTo>
                    <a:pt x="143793" y="233187"/>
                  </a:lnTo>
                  <a:lnTo>
                    <a:pt x="142445" y="234573"/>
                  </a:lnTo>
                  <a:lnTo>
                    <a:pt x="143793" y="235960"/>
                  </a:lnTo>
                  <a:lnTo>
                    <a:pt x="139709" y="240043"/>
                  </a:lnTo>
                  <a:lnTo>
                    <a:pt x="141057" y="241430"/>
                  </a:lnTo>
                  <a:lnTo>
                    <a:pt x="142445" y="240043"/>
                  </a:lnTo>
                  <a:lnTo>
                    <a:pt x="145179" y="240043"/>
                  </a:lnTo>
                  <a:lnTo>
                    <a:pt x="143793" y="246939"/>
                  </a:lnTo>
                  <a:lnTo>
                    <a:pt x="147915" y="244165"/>
                  </a:lnTo>
                  <a:lnTo>
                    <a:pt x="149301" y="245552"/>
                  </a:lnTo>
                  <a:lnTo>
                    <a:pt x="146567" y="246939"/>
                  </a:lnTo>
                  <a:lnTo>
                    <a:pt x="147915" y="252410"/>
                  </a:lnTo>
                  <a:lnTo>
                    <a:pt x="152037" y="251061"/>
                  </a:lnTo>
                  <a:lnTo>
                    <a:pt x="156159" y="251061"/>
                  </a:lnTo>
                  <a:lnTo>
                    <a:pt x="156159" y="248288"/>
                  </a:lnTo>
                  <a:lnTo>
                    <a:pt x="153385" y="246939"/>
                  </a:lnTo>
                  <a:lnTo>
                    <a:pt x="152037" y="246939"/>
                  </a:lnTo>
                  <a:lnTo>
                    <a:pt x="153385" y="245552"/>
                  </a:lnTo>
                  <a:lnTo>
                    <a:pt x="152037" y="244165"/>
                  </a:lnTo>
                  <a:lnTo>
                    <a:pt x="153385" y="237308"/>
                  </a:lnTo>
                  <a:lnTo>
                    <a:pt x="154772" y="238695"/>
                  </a:lnTo>
                  <a:lnTo>
                    <a:pt x="156159" y="238695"/>
                  </a:lnTo>
                  <a:lnTo>
                    <a:pt x="157507" y="238695"/>
                  </a:lnTo>
                  <a:lnTo>
                    <a:pt x="157507" y="237308"/>
                  </a:lnTo>
                  <a:lnTo>
                    <a:pt x="157507" y="234573"/>
                  </a:lnTo>
                  <a:lnTo>
                    <a:pt x="160242" y="231838"/>
                  </a:lnTo>
                  <a:lnTo>
                    <a:pt x="163016" y="230451"/>
                  </a:lnTo>
                  <a:lnTo>
                    <a:pt x="168487" y="235960"/>
                  </a:lnTo>
                  <a:lnTo>
                    <a:pt x="169835" y="234573"/>
                  </a:lnTo>
                  <a:lnTo>
                    <a:pt x="173957" y="238695"/>
                  </a:lnTo>
                  <a:lnTo>
                    <a:pt x="172609" y="242818"/>
                  </a:lnTo>
                  <a:lnTo>
                    <a:pt x="176692" y="246939"/>
                  </a:lnTo>
                  <a:lnTo>
                    <a:pt x="173957" y="249674"/>
                  </a:lnTo>
                  <a:lnTo>
                    <a:pt x="187671" y="257919"/>
                  </a:lnTo>
                  <a:lnTo>
                    <a:pt x="190407" y="255144"/>
                  </a:lnTo>
                  <a:lnTo>
                    <a:pt x="191793" y="255144"/>
                  </a:lnTo>
                  <a:lnTo>
                    <a:pt x="193142" y="252410"/>
                  </a:lnTo>
                  <a:lnTo>
                    <a:pt x="198651" y="257919"/>
                  </a:lnTo>
                  <a:lnTo>
                    <a:pt x="201387" y="255144"/>
                  </a:lnTo>
                  <a:lnTo>
                    <a:pt x="202735" y="253796"/>
                  </a:lnTo>
                  <a:lnTo>
                    <a:pt x="198651" y="249674"/>
                  </a:lnTo>
                  <a:lnTo>
                    <a:pt x="190407" y="238695"/>
                  </a:lnTo>
                  <a:lnTo>
                    <a:pt x="191793" y="237308"/>
                  </a:lnTo>
                  <a:lnTo>
                    <a:pt x="193142" y="237308"/>
                  </a:lnTo>
                  <a:lnTo>
                    <a:pt x="191793" y="235960"/>
                  </a:lnTo>
                  <a:lnTo>
                    <a:pt x="190407" y="234573"/>
                  </a:lnTo>
                  <a:lnTo>
                    <a:pt x="194529" y="227716"/>
                  </a:lnTo>
                  <a:lnTo>
                    <a:pt x="195878" y="226329"/>
                  </a:lnTo>
                  <a:lnTo>
                    <a:pt x="197265" y="223593"/>
                  </a:lnTo>
                  <a:lnTo>
                    <a:pt x="195878" y="223593"/>
                  </a:lnTo>
                  <a:lnTo>
                    <a:pt x="195878" y="222207"/>
                  </a:lnTo>
                  <a:lnTo>
                    <a:pt x="191793" y="218085"/>
                  </a:lnTo>
                  <a:lnTo>
                    <a:pt x="194529" y="212614"/>
                  </a:lnTo>
                  <a:lnTo>
                    <a:pt x="195878" y="212614"/>
                  </a:lnTo>
                  <a:lnTo>
                    <a:pt x="198651" y="215349"/>
                  </a:lnTo>
                  <a:lnTo>
                    <a:pt x="198651" y="216737"/>
                  </a:lnTo>
                  <a:lnTo>
                    <a:pt x="199999" y="216737"/>
                  </a:lnTo>
                  <a:lnTo>
                    <a:pt x="199999" y="219471"/>
                  </a:lnTo>
                  <a:lnTo>
                    <a:pt x="209592" y="219471"/>
                  </a:lnTo>
                  <a:lnTo>
                    <a:pt x="209592" y="213962"/>
                  </a:lnTo>
                  <a:lnTo>
                    <a:pt x="202735" y="213962"/>
                  </a:lnTo>
                  <a:lnTo>
                    <a:pt x="202735" y="208492"/>
                  </a:lnTo>
                  <a:lnTo>
                    <a:pt x="232899" y="208492"/>
                  </a:lnTo>
                  <a:lnTo>
                    <a:pt x="232899" y="198861"/>
                  </a:lnTo>
                  <a:lnTo>
                    <a:pt x="241143" y="198861"/>
                  </a:lnTo>
                  <a:lnTo>
                    <a:pt x="245227" y="198861"/>
                  </a:lnTo>
                  <a:lnTo>
                    <a:pt x="245227" y="190656"/>
                  </a:lnTo>
                  <a:lnTo>
                    <a:pt x="248001" y="190656"/>
                  </a:lnTo>
                  <a:lnTo>
                    <a:pt x="248001" y="186534"/>
                  </a:lnTo>
                  <a:lnTo>
                    <a:pt x="252084" y="186534"/>
                  </a:lnTo>
                  <a:lnTo>
                    <a:pt x="254858" y="186534"/>
                  </a:lnTo>
                  <a:lnTo>
                    <a:pt x="253471" y="197512"/>
                  </a:lnTo>
                  <a:lnTo>
                    <a:pt x="272656" y="197512"/>
                  </a:lnTo>
                  <a:lnTo>
                    <a:pt x="263063" y="234573"/>
                  </a:lnTo>
                  <a:lnTo>
                    <a:pt x="271308" y="235960"/>
                  </a:lnTo>
                  <a:lnTo>
                    <a:pt x="278165" y="237308"/>
                  </a:lnTo>
                  <a:lnTo>
                    <a:pt x="279513" y="237308"/>
                  </a:lnTo>
                  <a:lnTo>
                    <a:pt x="291841" y="241430"/>
                  </a:lnTo>
                  <a:lnTo>
                    <a:pt x="293229" y="237308"/>
                  </a:lnTo>
                  <a:lnTo>
                    <a:pt x="297351" y="237308"/>
                  </a:lnTo>
                  <a:lnTo>
                    <a:pt x="304207" y="234573"/>
                  </a:lnTo>
                  <a:lnTo>
                    <a:pt x="308291" y="234573"/>
                  </a:lnTo>
                  <a:lnTo>
                    <a:pt x="308291" y="235960"/>
                  </a:lnTo>
                  <a:lnTo>
                    <a:pt x="308291" y="237308"/>
                  </a:lnTo>
                  <a:lnTo>
                    <a:pt x="306943" y="237308"/>
                  </a:lnTo>
                  <a:lnTo>
                    <a:pt x="300085" y="242818"/>
                  </a:lnTo>
                  <a:lnTo>
                    <a:pt x="300085" y="255144"/>
                  </a:lnTo>
                  <a:lnTo>
                    <a:pt x="308291" y="255144"/>
                  </a:lnTo>
                  <a:lnTo>
                    <a:pt x="308291" y="253796"/>
                  </a:lnTo>
                  <a:lnTo>
                    <a:pt x="317884" y="255144"/>
                  </a:lnTo>
                  <a:lnTo>
                    <a:pt x="317884" y="252410"/>
                  </a:lnTo>
                  <a:lnTo>
                    <a:pt x="319271" y="251061"/>
                  </a:lnTo>
                  <a:lnTo>
                    <a:pt x="323354" y="249674"/>
                  </a:lnTo>
                  <a:lnTo>
                    <a:pt x="323354" y="248288"/>
                  </a:lnTo>
                  <a:lnTo>
                    <a:pt x="328863" y="249674"/>
                  </a:lnTo>
                  <a:lnTo>
                    <a:pt x="328863" y="259267"/>
                  </a:lnTo>
                  <a:lnTo>
                    <a:pt x="334333" y="257919"/>
                  </a:lnTo>
                  <a:lnTo>
                    <a:pt x="339843" y="256532"/>
                  </a:lnTo>
                  <a:lnTo>
                    <a:pt x="343926" y="255144"/>
                  </a:lnTo>
                  <a:lnTo>
                    <a:pt x="349435" y="253796"/>
                  </a:lnTo>
                  <a:lnTo>
                    <a:pt x="354905" y="252410"/>
                  </a:lnTo>
                  <a:lnTo>
                    <a:pt x="356293" y="252410"/>
                  </a:lnTo>
                  <a:lnTo>
                    <a:pt x="357641" y="252410"/>
                  </a:lnTo>
                  <a:lnTo>
                    <a:pt x="360376" y="251061"/>
                  </a:lnTo>
                  <a:lnTo>
                    <a:pt x="363111" y="251061"/>
                  </a:lnTo>
                  <a:lnTo>
                    <a:pt x="370007" y="249674"/>
                  </a:lnTo>
                  <a:lnTo>
                    <a:pt x="394663" y="242818"/>
                  </a:lnTo>
                  <a:lnTo>
                    <a:pt x="417969" y="237308"/>
                  </a:lnTo>
                  <a:lnTo>
                    <a:pt x="419318" y="246939"/>
                  </a:lnTo>
                  <a:lnTo>
                    <a:pt x="422092" y="248288"/>
                  </a:lnTo>
                  <a:lnTo>
                    <a:pt x="426175" y="249674"/>
                  </a:lnTo>
                  <a:lnTo>
                    <a:pt x="424827" y="268899"/>
                  </a:lnTo>
                  <a:lnTo>
                    <a:pt x="423440" y="279877"/>
                  </a:lnTo>
                  <a:lnTo>
                    <a:pt x="423440" y="289470"/>
                  </a:lnTo>
                  <a:lnTo>
                    <a:pt x="423440" y="290856"/>
                  </a:lnTo>
                  <a:lnTo>
                    <a:pt x="423440" y="296327"/>
                  </a:lnTo>
                  <a:lnTo>
                    <a:pt x="426175" y="294978"/>
                  </a:lnTo>
                  <a:lnTo>
                    <a:pt x="426175" y="293592"/>
                  </a:lnTo>
                  <a:lnTo>
                    <a:pt x="426175" y="292205"/>
                  </a:lnTo>
                  <a:lnTo>
                    <a:pt x="426175" y="290856"/>
                  </a:lnTo>
                  <a:lnTo>
                    <a:pt x="426175" y="289470"/>
                  </a:lnTo>
                  <a:lnTo>
                    <a:pt x="427563" y="288122"/>
                  </a:lnTo>
                  <a:lnTo>
                    <a:pt x="428911" y="286735"/>
                  </a:lnTo>
                  <a:lnTo>
                    <a:pt x="430297" y="286735"/>
                  </a:lnTo>
                  <a:lnTo>
                    <a:pt x="431685" y="286735"/>
                  </a:lnTo>
                  <a:lnTo>
                    <a:pt x="433033" y="286735"/>
                  </a:lnTo>
                  <a:lnTo>
                    <a:pt x="434419" y="288122"/>
                  </a:lnTo>
                  <a:lnTo>
                    <a:pt x="434419" y="289470"/>
                  </a:lnTo>
                  <a:lnTo>
                    <a:pt x="435768" y="289470"/>
                  </a:lnTo>
                  <a:lnTo>
                    <a:pt x="437155" y="290856"/>
                  </a:lnTo>
                  <a:lnTo>
                    <a:pt x="438503" y="290856"/>
                  </a:lnTo>
                  <a:lnTo>
                    <a:pt x="439890" y="290856"/>
                  </a:lnTo>
                  <a:lnTo>
                    <a:pt x="441277" y="292205"/>
                  </a:lnTo>
                  <a:lnTo>
                    <a:pt x="441277" y="293592"/>
                  </a:lnTo>
                  <a:lnTo>
                    <a:pt x="442625" y="293592"/>
                  </a:lnTo>
                  <a:lnTo>
                    <a:pt x="442625" y="292205"/>
                  </a:lnTo>
                  <a:lnTo>
                    <a:pt x="444013" y="292205"/>
                  </a:lnTo>
                  <a:lnTo>
                    <a:pt x="445360" y="292205"/>
                  </a:lnTo>
                  <a:lnTo>
                    <a:pt x="446747" y="292205"/>
                  </a:lnTo>
                  <a:lnTo>
                    <a:pt x="448134" y="292205"/>
                  </a:lnTo>
                  <a:lnTo>
                    <a:pt x="449483" y="290856"/>
                  </a:lnTo>
                  <a:lnTo>
                    <a:pt x="450869" y="290856"/>
                  </a:lnTo>
                  <a:lnTo>
                    <a:pt x="452218" y="292205"/>
                  </a:lnTo>
                  <a:lnTo>
                    <a:pt x="452218" y="275755"/>
                  </a:lnTo>
                  <a:lnTo>
                    <a:pt x="457727" y="275755"/>
                  </a:lnTo>
                  <a:lnTo>
                    <a:pt x="457727" y="270246"/>
                  </a:lnTo>
                  <a:lnTo>
                    <a:pt x="457727" y="260654"/>
                  </a:lnTo>
                  <a:lnTo>
                    <a:pt x="452218" y="259267"/>
                  </a:lnTo>
                  <a:lnTo>
                    <a:pt x="452218" y="256532"/>
                  </a:lnTo>
                  <a:lnTo>
                    <a:pt x="457727" y="255144"/>
                  </a:lnTo>
                  <a:lnTo>
                    <a:pt x="461810" y="204370"/>
                  </a:lnTo>
                  <a:lnTo>
                    <a:pt x="459075" y="204370"/>
                  </a:lnTo>
                  <a:lnTo>
                    <a:pt x="459075" y="194739"/>
                  </a:lnTo>
                  <a:lnTo>
                    <a:pt x="471441" y="196126"/>
                  </a:lnTo>
                  <a:lnTo>
                    <a:pt x="485117" y="168658"/>
                  </a:lnTo>
                  <a:lnTo>
                    <a:pt x="460461" y="165923"/>
                  </a:lnTo>
                  <a:lnTo>
                    <a:pt x="449483" y="164575"/>
                  </a:lnTo>
                  <a:lnTo>
                    <a:pt x="439890" y="164575"/>
                  </a:lnTo>
                  <a:lnTo>
                    <a:pt x="435768" y="164575"/>
                  </a:lnTo>
                  <a:lnTo>
                    <a:pt x="428911" y="163187"/>
                  </a:lnTo>
                  <a:lnTo>
                    <a:pt x="428911" y="157678"/>
                  </a:lnTo>
                  <a:lnTo>
                    <a:pt x="430297" y="138455"/>
                  </a:lnTo>
                  <a:lnTo>
                    <a:pt x="431685" y="117883"/>
                  </a:lnTo>
                  <a:lnTo>
                    <a:pt x="430297" y="117883"/>
                  </a:lnTo>
                  <a:lnTo>
                    <a:pt x="428911" y="120618"/>
                  </a:lnTo>
                  <a:lnTo>
                    <a:pt x="428911" y="123392"/>
                  </a:lnTo>
                  <a:lnTo>
                    <a:pt x="428911" y="124741"/>
                  </a:lnTo>
                  <a:lnTo>
                    <a:pt x="424827" y="126127"/>
                  </a:lnTo>
                  <a:lnTo>
                    <a:pt x="424827" y="124741"/>
                  </a:lnTo>
                  <a:lnTo>
                    <a:pt x="422092" y="122005"/>
                  </a:lnTo>
                  <a:lnTo>
                    <a:pt x="420705" y="119270"/>
                  </a:lnTo>
                  <a:lnTo>
                    <a:pt x="420705" y="117883"/>
                  </a:lnTo>
                  <a:lnTo>
                    <a:pt x="420705" y="119270"/>
                  </a:lnTo>
                  <a:lnTo>
                    <a:pt x="420705" y="120618"/>
                  </a:lnTo>
                  <a:lnTo>
                    <a:pt x="419318" y="122005"/>
                  </a:lnTo>
                  <a:lnTo>
                    <a:pt x="417969" y="123392"/>
                  </a:lnTo>
                  <a:lnTo>
                    <a:pt x="416583" y="124741"/>
                  </a:lnTo>
                  <a:lnTo>
                    <a:pt x="415235" y="124741"/>
                  </a:lnTo>
                  <a:lnTo>
                    <a:pt x="413847" y="124741"/>
                  </a:lnTo>
                  <a:lnTo>
                    <a:pt x="412499" y="124741"/>
                  </a:lnTo>
                  <a:lnTo>
                    <a:pt x="411113" y="126127"/>
                  </a:lnTo>
                  <a:lnTo>
                    <a:pt x="409725" y="126127"/>
                  </a:lnTo>
                  <a:lnTo>
                    <a:pt x="408377" y="126127"/>
                  </a:lnTo>
                  <a:lnTo>
                    <a:pt x="406991" y="126127"/>
                  </a:lnTo>
                  <a:lnTo>
                    <a:pt x="405642" y="124741"/>
                  </a:lnTo>
                  <a:lnTo>
                    <a:pt x="404255" y="124741"/>
                  </a:lnTo>
                  <a:lnTo>
                    <a:pt x="402907" y="123392"/>
                  </a:lnTo>
                  <a:lnTo>
                    <a:pt x="401519" y="123392"/>
                  </a:lnTo>
                  <a:lnTo>
                    <a:pt x="401519" y="122005"/>
                  </a:lnTo>
                  <a:lnTo>
                    <a:pt x="396011" y="117883"/>
                  </a:lnTo>
                  <a:lnTo>
                    <a:pt x="394663" y="117883"/>
                  </a:lnTo>
                  <a:lnTo>
                    <a:pt x="360376" y="87680"/>
                  </a:lnTo>
                  <a:lnTo>
                    <a:pt x="360376" y="87680"/>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 name="Google Shape;246;p34">
              <a:extLst>
                <a:ext uri="{FF2B5EF4-FFF2-40B4-BE49-F238E27FC236}">
                  <a16:creationId xmlns:a16="http://schemas.microsoft.com/office/drawing/2014/main" id="{0718F20A-49C3-AD74-D2F6-2DACF40B071E}"/>
                </a:ext>
              </a:extLst>
            </p:cNvPr>
            <p:cNvSpPr/>
            <p:nvPr/>
          </p:nvSpPr>
          <p:spPr>
            <a:xfrm rot="10800000" flipH="1">
              <a:off x="2885162" y="2317700"/>
              <a:ext cx="254081" cy="504894"/>
            </a:xfrm>
            <a:custGeom>
              <a:avLst/>
              <a:gdLst/>
              <a:ahLst/>
              <a:cxnLst/>
              <a:rect l="l" t="t" r="r" b="b"/>
              <a:pathLst>
                <a:path w="206991" h="406353" extrusionOk="0">
                  <a:moveTo>
                    <a:pt x="62920" y="42401"/>
                  </a:moveTo>
                  <a:lnTo>
                    <a:pt x="62920" y="45136"/>
                  </a:lnTo>
                  <a:lnTo>
                    <a:pt x="62920" y="49257"/>
                  </a:lnTo>
                  <a:lnTo>
                    <a:pt x="61571" y="60237"/>
                  </a:lnTo>
                  <a:lnTo>
                    <a:pt x="61571" y="79462"/>
                  </a:lnTo>
                  <a:lnTo>
                    <a:pt x="60184" y="83583"/>
                  </a:lnTo>
                  <a:lnTo>
                    <a:pt x="61571" y="101419"/>
                  </a:lnTo>
                  <a:lnTo>
                    <a:pt x="58835" y="108277"/>
                  </a:lnTo>
                  <a:lnTo>
                    <a:pt x="51979" y="123379"/>
                  </a:lnTo>
                  <a:lnTo>
                    <a:pt x="47856" y="133010"/>
                  </a:lnTo>
                  <a:lnTo>
                    <a:pt x="40999" y="149460"/>
                  </a:lnTo>
                  <a:lnTo>
                    <a:pt x="36877" y="160439"/>
                  </a:lnTo>
                  <a:lnTo>
                    <a:pt x="32793" y="160439"/>
                  </a:lnTo>
                  <a:lnTo>
                    <a:pt x="32793" y="164561"/>
                  </a:lnTo>
                  <a:lnTo>
                    <a:pt x="32793" y="165948"/>
                  </a:lnTo>
                  <a:lnTo>
                    <a:pt x="32793" y="167334"/>
                  </a:lnTo>
                  <a:lnTo>
                    <a:pt x="27284" y="179662"/>
                  </a:lnTo>
                  <a:lnTo>
                    <a:pt x="19079" y="198886"/>
                  </a:lnTo>
                  <a:lnTo>
                    <a:pt x="17692" y="203009"/>
                  </a:lnTo>
                  <a:lnTo>
                    <a:pt x="8099" y="224967"/>
                  </a:lnTo>
                  <a:lnTo>
                    <a:pt x="2629" y="234598"/>
                  </a:lnTo>
                  <a:lnTo>
                    <a:pt x="2629" y="237334"/>
                  </a:lnTo>
                  <a:lnTo>
                    <a:pt x="-107" y="242843"/>
                  </a:lnTo>
                  <a:lnTo>
                    <a:pt x="14957" y="270271"/>
                  </a:lnTo>
                  <a:lnTo>
                    <a:pt x="23162" y="285372"/>
                  </a:lnTo>
                  <a:lnTo>
                    <a:pt x="23162" y="286760"/>
                  </a:lnTo>
                  <a:lnTo>
                    <a:pt x="31407" y="301861"/>
                  </a:lnTo>
                  <a:lnTo>
                    <a:pt x="50592" y="337534"/>
                  </a:lnTo>
                  <a:lnTo>
                    <a:pt x="53327" y="343044"/>
                  </a:lnTo>
                  <a:lnTo>
                    <a:pt x="57449" y="351289"/>
                  </a:lnTo>
                  <a:lnTo>
                    <a:pt x="57449" y="377368"/>
                  </a:lnTo>
                  <a:lnTo>
                    <a:pt x="56062" y="406185"/>
                  </a:lnTo>
                  <a:lnTo>
                    <a:pt x="68429" y="396593"/>
                  </a:lnTo>
                  <a:lnTo>
                    <a:pt x="79370" y="388348"/>
                  </a:lnTo>
                  <a:lnTo>
                    <a:pt x="84879" y="384226"/>
                  </a:lnTo>
                  <a:lnTo>
                    <a:pt x="90349" y="380104"/>
                  </a:lnTo>
                  <a:lnTo>
                    <a:pt x="93084" y="377368"/>
                  </a:lnTo>
                  <a:lnTo>
                    <a:pt x="108185" y="366390"/>
                  </a:lnTo>
                  <a:lnTo>
                    <a:pt x="121862" y="355372"/>
                  </a:lnTo>
                  <a:lnTo>
                    <a:pt x="130105" y="356759"/>
                  </a:lnTo>
                  <a:lnTo>
                    <a:pt x="145168" y="358145"/>
                  </a:lnTo>
                  <a:lnTo>
                    <a:pt x="183577" y="362267"/>
                  </a:lnTo>
                  <a:lnTo>
                    <a:pt x="183577" y="360881"/>
                  </a:lnTo>
                  <a:lnTo>
                    <a:pt x="182190" y="356759"/>
                  </a:lnTo>
                  <a:lnTo>
                    <a:pt x="182190" y="355372"/>
                  </a:lnTo>
                  <a:lnTo>
                    <a:pt x="182190" y="354023"/>
                  </a:lnTo>
                  <a:lnTo>
                    <a:pt x="182190" y="352636"/>
                  </a:lnTo>
                  <a:lnTo>
                    <a:pt x="180804" y="351289"/>
                  </a:lnTo>
                  <a:lnTo>
                    <a:pt x="180804" y="349901"/>
                  </a:lnTo>
                  <a:lnTo>
                    <a:pt x="182190" y="348514"/>
                  </a:lnTo>
                  <a:lnTo>
                    <a:pt x="182190" y="347166"/>
                  </a:lnTo>
                  <a:lnTo>
                    <a:pt x="182190" y="345779"/>
                  </a:lnTo>
                  <a:lnTo>
                    <a:pt x="182190" y="344392"/>
                  </a:lnTo>
                  <a:lnTo>
                    <a:pt x="182190" y="343044"/>
                  </a:lnTo>
                  <a:lnTo>
                    <a:pt x="182190" y="341658"/>
                  </a:lnTo>
                  <a:lnTo>
                    <a:pt x="182190" y="340270"/>
                  </a:lnTo>
                  <a:lnTo>
                    <a:pt x="180804" y="338922"/>
                  </a:lnTo>
                  <a:lnTo>
                    <a:pt x="180804" y="337534"/>
                  </a:lnTo>
                  <a:lnTo>
                    <a:pt x="179455" y="336186"/>
                  </a:lnTo>
                  <a:lnTo>
                    <a:pt x="179455" y="334800"/>
                  </a:lnTo>
                  <a:lnTo>
                    <a:pt x="180804" y="330678"/>
                  </a:lnTo>
                  <a:lnTo>
                    <a:pt x="180804" y="329291"/>
                  </a:lnTo>
                  <a:lnTo>
                    <a:pt x="182190" y="329291"/>
                  </a:lnTo>
                  <a:lnTo>
                    <a:pt x="182190" y="327942"/>
                  </a:lnTo>
                  <a:lnTo>
                    <a:pt x="182190" y="326555"/>
                  </a:lnTo>
                  <a:lnTo>
                    <a:pt x="182190" y="325208"/>
                  </a:lnTo>
                  <a:lnTo>
                    <a:pt x="182190" y="323820"/>
                  </a:lnTo>
                  <a:lnTo>
                    <a:pt x="183577" y="323820"/>
                  </a:lnTo>
                  <a:lnTo>
                    <a:pt x="183577" y="322433"/>
                  </a:lnTo>
                  <a:lnTo>
                    <a:pt x="183577" y="321085"/>
                  </a:lnTo>
                  <a:lnTo>
                    <a:pt x="184926" y="321085"/>
                  </a:lnTo>
                  <a:lnTo>
                    <a:pt x="184926" y="319698"/>
                  </a:lnTo>
                  <a:lnTo>
                    <a:pt x="184926" y="318311"/>
                  </a:lnTo>
                  <a:lnTo>
                    <a:pt x="184926" y="316963"/>
                  </a:lnTo>
                  <a:lnTo>
                    <a:pt x="186313" y="315577"/>
                  </a:lnTo>
                  <a:lnTo>
                    <a:pt x="186313" y="314189"/>
                  </a:lnTo>
                  <a:lnTo>
                    <a:pt x="186313" y="312841"/>
                  </a:lnTo>
                  <a:lnTo>
                    <a:pt x="186313" y="311453"/>
                  </a:lnTo>
                  <a:lnTo>
                    <a:pt x="187661" y="311453"/>
                  </a:lnTo>
                  <a:lnTo>
                    <a:pt x="187661" y="310106"/>
                  </a:lnTo>
                  <a:lnTo>
                    <a:pt x="189047" y="308719"/>
                  </a:lnTo>
                  <a:lnTo>
                    <a:pt x="189047" y="307332"/>
                  </a:lnTo>
                  <a:lnTo>
                    <a:pt x="189047" y="305983"/>
                  </a:lnTo>
                  <a:lnTo>
                    <a:pt x="190396" y="304597"/>
                  </a:lnTo>
                  <a:lnTo>
                    <a:pt x="190396" y="303210"/>
                  </a:lnTo>
                  <a:lnTo>
                    <a:pt x="190396" y="301861"/>
                  </a:lnTo>
                  <a:lnTo>
                    <a:pt x="190396" y="300475"/>
                  </a:lnTo>
                  <a:lnTo>
                    <a:pt x="191783" y="299088"/>
                  </a:lnTo>
                  <a:lnTo>
                    <a:pt x="191783" y="296352"/>
                  </a:lnTo>
                  <a:lnTo>
                    <a:pt x="193169" y="296352"/>
                  </a:lnTo>
                  <a:lnTo>
                    <a:pt x="193169" y="295004"/>
                  </a:lnTo>
                  <a:lnTo>
                    <a:pt x="193169" y="293617"/>
                  </a:lnTo>
                  <a:lnTo>
                    <a:pt x="193169" y="292230"/>
                  </a:lnTo>
                  <a:lnTo>
                    <a:pt x="193169" y="290882"/>
                  </a:lnTo>
                  <a:lnTo>
                    <a:pt x="194518" y="289496"/>
                  </a:lnTo>
                  <a:lnTo>
                    <a:pt x="194518" y="288108"/>
                  </a:lnTo>
                  <a:lnTo>
                    <a:pt x="193169" y="286760"/>
                  </a:lnTo>
                  <a:lnTo>
                    <a:pt x="193169" y="285372"/>
                  </a:lnTo>
                  <a:lnTo>
                    <a:pt x="193169" y="284025"/>
                  </a:lnTo>
                  <a:lnTo>
                    <a:pt x="193169" y="282638"/>
                  </a:lnTo>
                  <a:lnTo>
                    <a:pt x="194518" y="282638"/>
                  </a:lnTo>
                  <a:lnTo>
                    <a:pt x="194518" y="281251"/>
                  </a:lnTo>
                  <a:lnTo>
                    <a:pt x="194518" y="279902"/>
                  </a:lnTo>
                  <a:lnTo>
                    <a:pt x="193169" y="279902"/>
                  </a:lnTo>
                  <a:lnTo>
                    <a:pt x="190396" y="279902"/>
                  </a:lnTo>
                  <a:lnTo>
                    <a:pt x="190396" y="268924"/>
                  </a:lnTo>
                  <a:lnTo>
                    <a:pt x="191783" y="266149"/>
                  </a:lnTo>
                  <a:lnTo>
                    <a:pt x="193169" y="260679"/>
                  </a:lnTo>
                  <a:lnTo>
                    <a:pt x="190396" y="260679"/>
                  </a:lnTo>
                  <a:lnTo>
                    <a:pt x="191783" y="257905"/>
                  </a:lnTo>
                  <a:lnTo>
                    <a:pt x="193169" y="257905"/>
                  </a:lnTo>
                  <a:lnTo>
                    <a:pt x="195905" y="248313"/>
                  </a:lnTo>
                  <a:lnTo>
                    <a:pt x="195905" y="244191"/>
                  </a:lnTo>
                  <a:lnTo>
                    <a:pt x="195905" y="242843"/>
                  </a:lnTo>
                  <a:lnTo>
                    <a:pt x="197254" y="238720"/>
                  </a:lnTo>
                  <a:lnTo>
                    <a:pt x="198640" y="233212"/>
                  </a:lnTo>
                  <a:lnTo>
                    <a:pt x="195905" y="229089"/>
                  </a:lnTo>
                  <a:lnTo>
                    <a:pt x="197254" y="226354"/>
                  </a:lnTo>
                  <a:lnTo>
                    <a:pt x="197254" y="223618"/>
                  </a:lnTo>
                  <a:lnTo>
                    <a:pt x="199988" y="223618"/>
                  </a:lnTo>
                  <a:lnTo>
                    <a:pt x="199988" y="222232"/>
                  </a:lnTo>
                  <a:lnTo>
                    <a:pt x="197254" y="220845"/>
                  </a:lnTo>
                  <a:lnTo>
                    <a:pt x="199988" y="211253"/>
                  </a:lnTo>
                  <a:lnTo>
                    <a:pt x="202763" y="211253"/>
                  </a:lnTo>
                  <a:lnTo>
                    <a:pt x="204110" y="204395"/>
                  </a:lnTo>
                  <a:lnTo>
                    <a:pt x="201375" y="204395"/>
                  </a:lnTo>
                  <a:lnTo>
                    <a:pt x="201375" y="200273"/>
                  </a:lnTo>
                  <a:lnTo>
                    <a:pt x="202763" y="197537"/>
                  </a:lnTo>
                  <a:lnTo>
                    <a:pt x="202763" y="194764"/>
                  </a:lnTo>
                  <a:lnTo>
                    <a:pt x="204110" y="192029"/>
                  </a:lnTo>
                  <a:lnTo>
                    <a:pt x="206885" y="186520"/>
                  </a:lnTo>
                  <a:lnTo>
                    <a:pt x="206885" y="185172"/>
                  </a:lnTo>
                  <a:lnTo>
                    <a:pt x="205497" y="185172"/>
                  </a:lnTo>
                  <a:lnTo>
                    <a:pt x="205497" y="186520"/>
                  </a:lnTo>
                  <a:lnTo>
                    <a:pt x="204110" y="186520"/>
                  </a:lnTo>
                  <a:lnTo>
                    <a:pt x="202763" y="186520"/>
                  </a:lnTo>
                  <a:lnTo>
                    <a:pt x="201375" y="186520"/>
                  </a:lnTo>
                  <a:lnTo>
                    <a:pt x="199988" y="186520"/>
                  </a:lnTo>
                  <a:lnTo>
                    <a:pt x="190396" y="183784"/>
                  </a:lnTo>
                  <a:lnTo>
                    <a:pt x="189047" y="183784"/>
                  </a:lnTo>
                  <a:lnTo>
                    <a:pt x="187661" y="183784"/>
                  </a:lnTo>
                  <a:lnTo>
                    <a:pt x="186313" y="182436"/>
                  </a:lnTo>
                  <a:lnTo>
                    <a:pt x="186313" y="181050"/>
                  </a:lnTo>
                  <a:lnTo>
                    <a:pt x="184926" y="179662"/>
                  </a:lnTo>
                  <a:lnTo>
                    <a:pt x="184926" y="178314"/>
                  </a:lnTo>
                  <a:lnTo>
                    <a:pt x="183577" y="176928"/>
                  </a:lnTo>
                  <a:lnTo>
                    <a:pt x="183577" y="175541"/>
                  </a:lnTo>
                  <a:lnTo>
                    <a:pt x="183577" y="174192"/>
                  </a:lnTo>
                  <a:lnTo>
                    <a:pt x="183577" y="172805"/>
                  </a:lnTo>
                  <a:lnTo>
                    <a:pt x="184926" y="172805"/>
                  </a:lnTo>
                  <a:lnTo>
                    <a:pt x="184926" y="174192"/>
                  </a:lnTo>
                  <a:lnTo>
                    <a:pt x="186313" y="174192"/>
                  </a:lnTo>
                  <a:lnTo>
                    <a:pt x="187661" y="174192"/>
                  </a:lnTo>
                  <a:lnTo>
                    <a:pt x="187661" y="172805"/>
                  </a:lnTo>
                  <a:lnTo>
                    <a:pt x="189047" y="172805"/>
                  </a:lnTo>
                  <a:lnTo>
                    <a:pt x="187661" y="172805"/>
                  </a:lnTo>
                  <a:lnTo>
                    <a:pt x="187661" y="171419"/>
                  </a:lnTo>
                  <a:lnTo>
                    <a:pt x="186313" y="171419"/>
                  </a:lnTo>
                  <a:lnTo>
                    <a:pt x="186313" y="170070"/>
                  </a:lnTo>
                  <a:lnTo>
                    <a:pt x="186313" y="168683"/>
                  </a:lnTo>
                  <a:lnTo>
                    <a:pt x="187661" y="168683"/>
                  </a:lnTo>
                  <a:lnTo>
                    <a:pt x="187661" y="167334"/>
                  </a:lnTo>
                  <a:lnTo>
                    <a:pt x="187661" y="165948"/>
                  </a:lnTo>
                  <a:lnTo>
                    <a:pt x="187661" y="164561"/>
                  </a:lnTo>
                  <a:lnTo>
                    <a:pt x="187661" y="163212"/>
                  </a:lnTo>
                  <a:lnTo>
                    <a:pt x="187661" y="161826"/>
                  </a:lnTo>
                  <a:lnTo>
                    <a:pt x="187661" y="160439"/>
                  </a:lnTo>
                  <a:lnTo>
                    <a:pt x="187661" y="159091"/>
                  </a:lnTo>
                  <a:lnTo>
                    <a:pt x="187661" y="157703"/>
                  </a:lnTo>
                  <a:lnTo>
                    <a:pt x="186313" y="156355"/>
                  </a:lnTo>
                  <a:lnTo>
                    <a:pt x="184926" y="154969"/>
                  </a:lnTo>
                  <a:lnTo>
                    <a:pt x="183577" y="154969"/>
                  </a:lnTo>
                  <a:lnTo>
                    <a:pt x="183577" y="153581"/>
                  </a:lnTo>
                  <a:lnTo>
                    <a:pt x="184926" y="153581"/>
                  </a:lnTo>
                  <a:lnTo>
                    <a:pt x="186313" y="153581"/>
                  </a:lnTo>
                  <a:lnTo>
                    <a:pt x="187661" y="153581"/>
                  </a:lnTo>
                  <a:lnTo>
                    <a:pt x="187661" y="152233"/>
                  </a:lnTo>
                  <a:lnTo>
                    <a:pt x="189047" y="152233"/>
                  </a:lnTo>
                  <a:lnTo>
                    <a:pt x="190396" y="152233"/>
                  </a:lnTo>
                  <a:lnTo>
                    <a:pt x="190396" y="150847"/>
                  </a:lnTo>
                  <a:lnTo>
                    <a:pt x="190396" y="149460"/>
                  </a:lnTo>
                  <a:lnTo>
                    <a:pt x="189047" y="148111"/>
                  </a:lnTo>
                  <a:lnTo>
                    <a:pt x="189047" y="146724"/>
                  </a:lnTo>
                  <a:lnTo>
                    <a:pt x="189047" y="145338"/>
                  </a:lnTo>
                  <a:lnTo>
                    <a:pt x="189047" y="143989"/>
                  </a:lnTo>
                  <a:lnTo>
                    <a:pt x="187661" y="143989"/>
                  </a:lnTo>
                  <a:lnTo>
                    <a:pt x="187661" y="142602"/>
                  </a:lnTo>
                  <a:lnTo>
                    <a:pt x="187661" y="141216"/>
                  </a:lnTo>
                  <a:lnTo>
                    <a:pt x="187661" y="139867"/>
                  </a:lnTo>
                  <a:lnTo>
                    <a:pt x="187661" y="138480"/>
                  </a:lnTo>
                  <a:lnTo>
                    <a:pt x="186313" y="138480"/>
                  </a:lnTo>
                  <a:lnTo>
                    <a:pt x="186313" y="137131"/>
                  </a:lnTo>
                  <a:lnTo>
                    <a:pt x="184926" y="137131"/>
                  </a:lnTo>
                  <a:lnTo>
                    <a:pt x="184926" y="135745"/>
                  </a:lnTo>
                  <a:lnTo>
                    <a:pt x="183577" y="135745"/>
                  </a:lnTo>
                  <a:lnTo>
                    <a:pt x="182190" y="135745"/>
                  </a:lnTo>
                  <a:lnTo>
                    <a:pt x="180804" y="135745"/>
                  </a:lnTo>
                  <a:lnTo>
                    <a:pt x="180804" y="134358"/>
                  </a:lnTo>
                  <a:lnTo>
                    <a:pt x="180804" y="133010"/>
                  </a:lnTo>
                  <a:lnTo>
                    <a:pt x="180804" y="131622"/>
                  </a:lnTo>
                  <a:lnTo>
                    <a:pt x="180804" y="130236"/>
                  </a:lnTo>
                  <a:lnTo>
                    <a:pt x="182190" y="130236"/>
                  </a:lnTo>
                  <a:lnTo>
                    <a:pt x="182190" y="128888"/>
                  </a:lnTo>
                  <a:lnTo>
                    <a:pt x="182190" y="127500"/>
                  </a:lnTo>
                  <a:lnTo>
                    <a:pt x="182190" y="126114"/>
                  </a:lnTo>
                  <a:lnTo>
                    <a:pt x="183577" y="126114"/>
                  </a:lnTo>
                  <a:lnTo>
                    <a:pt x="183577" y="124766"/>
                  </a:lnTo>
                  <a:lnTo>
                    <a:pt x="183577" y="122030"/>
                  </a:lnTo>
                  <a:lnTo>
                    <a:pt x="184926" y="120644"/>
                  </a:lnTo>
                  <a:lnTo>
                    <a:pt x="184926" y="119257"/>
                  </a:lnTo>
                  <a:lnTo>
                    <a:pt x="184926" y="117908"/>
                  </a:lnTo>
                  <a:lnTo>
                    <a:pt x="186313" y="116521"/>
                  </a:lnTo>
                  <a:lnTo>
                    <a:pt x="186313" y="115135"/>
                  </a:lnTo>
                  <a:lnTo>
                    <a:pt x="186313" y="113786"/>
                  </a:lnTo>
                  <a:lnTo>
                    <a:pt x="184926" y="113786"/>
                  </a:lnTo>
                  <a:lnTo>
                    <a:pt x="184926" y="112399"/>
                  </a:lnTo>
                  <a:lnTo>
                    <a:pt x="184926" y="111051"/>
                  </a:lnTo>
                  <a:lnTo>
                    <a:pt x="183577" y="111051"/>
                  </a:lnTo>
                  <a:lnTo>
                    <a:pt x="183577" y="109664"/>
                  </a:lnTo>
                  <a:lnTo>
                    <a:pt x="184926" y="108277"/>
                  </a:lnTo>
                  <a:lnTo>
                    <a:pt x="184926" y="106929"/>
                  </a:lnTo>
                  <a:lnTo>
                    <a:pt x="186313" y="104155"/>
                  </a:lnTo>
                  <a:lnTo>
                    <a:pt x="187661" y="104155"/>
                  </a:lnTo>
                  <a:lnTo>
                    <a:pt x="189047" y="104155"/>
                  </a:lnTo>
                  <a:lnTo>
                    <a:pt x="190396" y="102807"/>
                  </a:lnTo>
                  <a:lnTo>
                    <a:pt x="191783" y="101419"/>
                  </a:lnTo>
                  <a:lnTo>
                    <a:pt x="191783" y="100033"/>
                  </a:lnTo>
                  <a:lnTo>
                    <a:pt x="191783" y="98685"/>
                  </a:lnTo>
                  <a:lnTo>
                    <a:pt x="191783" y="97298"/>
                  </a:lnTo>
                  <a:lnTo>
                    <a:pt x="191783" y="95949"/>
                  </a:lnTo>
                  <a:lnTo>
                    <a:pt x="193169" y="95949"/>
                  </a:lnTo>
                  <a:lnTo>
                    <a:pt x="193169" y="94563"/>
                  </a:lnTo>
                  <a:lnTo>
                    <a:pt x="194518" y="94563"/>
                  </a:lnTo>
                  <a:lnTo>
                    <a:pt x="195905" y="94563"/>
                  </a:lnTo>
                  <a:lnTo>
                    <a:pt x="197254" y="95949"/>
                  </a:lnTo>
                  <a:lnTo>
                    <a:pt x="197254" y="97298"/>
                  </a:lnTo>
                  <a:lnTo>
                    <a:pt x="198640" y="98685"/>
                  </a:lnTo>
                  <a:lnTo>
                    <a:pt x="199988" y="98685"/>
                  </a:lnTo>
                  <a:lnTo>
                    <a:pt x="201375" y="98685"/>
                  </a:lnTo>
                  <a:lnTo>
                    <a:pt x="202763" y="98685"/>
                  </a:lnTo>
                  <a:lnTo>
                    <a:pt x="202763" y="97298"/>
                  </a:lnTo>
                  <a:lnTo>
                    <a:pt x="204110" y="97298"/>
                  </a:lnTo>
                  <a:lnTo>
                    <a:pt x="204110" y="95949"/>
                  </a:lnTo>
                  <a:lnTo>
                    <a:pt x="204110" y="94563"/>
                  </a:lnTo>
                  <a:lnTo>
                    <a:pt x="204110" y="93176"/>
                  </a:lnTo>
                  <a:lnTo>
                    <a:pt x="204110" y="90440"/>
                  </a:lnTo>
                  <a:lnTo>
                    <a:pt x="204110" y="89054"/>
                  </a:lnTo>
                  <a:lnTo>
                    <a:pt x="202763" y="89054"/>
                  </a:lnTo>
                  <a:lnTo>
                    <a:pt x="201375" y="89054"/>
                  </a:lnTo>
                  <a:lnTo>
                    <a:pt x="199988" y="90440"/>
                  </a:lnTo>
                  <a:lnTo>
                    <a:pt x="198640" y="89054"/>
                  </a:lnTo>
                  <a:lnTo>
                    <a:pt x="198640" y="87705"/>
                  </a:lnTo>
                  <a:lnTo>
                    <a:pt x="197254" y="86318"/>
                  </a:lnTo>
                  <a:lnTo>
                    <a:pt x="197254" y="84932"/>
                  </a:lnTo>
                  <a:lnTo>
                    <a:pt x="197254" y="83583"/>
                  </a:lnTo>
                  <a:lnTo>
                    <a:pt x="197254" y="82196"/>
                  </a:lnTo>
                  <a:lnTo>
                    <a:pt x="198640" y="80848"/>
                  </a:lnTo>
                  <a:lnTo>
                    <a:pt x="197254" y="79462"/>
                  </a:lnTo>
                  <a:lnTo>
                    <a:pt x="195905" y="79462"/>
                  </a:lnTo>
                  <a:lnTo>
                    <a:pt x="193169" y="79462"/>
                  </a:lnTo>
                  <a:lnTo>
                    <a:pt x="191783" y="76726"/>
                  </a:lnTo>
                  <a:lnTo>
                    <a:pt x="191783" y="75338"/>
                  </a:lnTo>
                  <a:lnTo>
                    <a:pt x="191783" y="72604"/>
                  </a:lnTo>
                  <a:lnTo>
                    <a:pt x="190396" y="72604"/>
                  </a:lnTo>
                  <a:lnTo>
                    <a:pt x="190396" y="71217"/>
                  </a:lnTo>
                  <a:lnTo>
                    <a:pt x="190396" y="69868"/>
                  </a:lnTo>
                  <a:lnTo>
                    <a:pt x="190396" y="68482"/>
                  </a:lnTo>
                  <a:lnTo>
                    <a:pt x="191783" y="65746"/>
                  </a:lnTo>
                  <a:lnTo>
                    <a:pt x="193169" y="64359"/>
                  </a:lnTo>
                  <a:lnTo>
                    <a:pt x="194518" y="62973"/>
                  </a:lnTo>
                  <a:lnTo>
                    <a:pt x="194518" y="61624"/>
                  </a:lnTo>
                  <a:lnTo>
                    <a:pt x="194518" y="60237"/>
                  </a:lnTo>
                  <a:lnTo>
                    <a:pt x="194518" y="58851"/>
                  </a:lnTo>
                  <a:lnTo>
                    <a:pt x="193169" y="58851"/>
                  </a:lnTo>
                  <a:lnTo>
                    <a:pt x="193169" y="57502"/>
                  </a:lnTo>
                  <a:lnTo>
                    <a:pt x="193169" y="56115"/>
                  </a:lnTo>
                  <a:lnTo>
                    <a:pt x="194518" y="56115"/>
                  </a:lnTo>
                  <a:lnTo>
                    <a:pt x="195905" y="54728"/>
                  </a:lnTo>
                  <a:lnTo>
                    <a:pt x="195905" y="51993"/>
                  </a:lnTo>
                  <a:lnTo>
                    <a:pt x="195905" y="50645"/>
                  </a:lnTo>
                  <a:lnTo>
                    <a:pt x="195905" y="49257"/>
                  </a:lnTo>
                  <a:lnTo>
                    <a:pt x="195905" y="47871"/>
                  </a:lnTo>
                  <a:lnTo>
                    <a:pt x="195905" y="46523"/>
                  </a:lnTo>
                  <a:lnTo>
                    <a:pt x="195905" y="45136"/>
                  </a:lnTo>
                  <a:lnTo>
                    <a:pt x="195905" y="43749"/>
                  </a:lnTo>
                  <a:lnTo>
                    <a:pt x="194518" y="43749"/>
                  </a:lnTo>
                  <a:lnTo>
                    <a:pt x="193169" y="43749"/>
                  </a:lnTo>
                  <a:lnTo>
                    <a:pt x="191783" y="43749"/>
                  </a:lnTo>
                  <a:lnTo>
                    <a:pt x="190396" y="43749"/>
                  </a:lnTo>
                  <a:lnTo>
                    <a:pt x="189047" y="43749"/>
                  </a:lnTo>
                  <a:lnTo>
                    <a:pt x="187661" y="43749"/>
                  </a:lnTo>
                  <a:lnTo>
                    <a:pt x="186313" y="42401"/>
                  </a:lnTo>
                  <a:lnTo>
                    <a:pt x="184926" y="42401"/>
                  </a:lnTo>
                  <a:lnTo>
                    <a:pt x="184926" y="41014"/>
                  </a:lnTo>
                  <a:lnTo>
                    <a:pt x="184926" y="39626"/>
                  </a:lnTo>
                  <a:lnTo>
                    <a:pt x="184926" y="38279"/>
                  </a:lnTo>
                  <a:lnTo>
                    <a:pt x="184926" y="36892"/>
                  </a:lnTo>
                  <a:lnTo>
                    <a:pt x="184926" y="35543"/>
                  </a:lnTo>
                  <a:lnTo>
                    <a:pt x="186313" y="35543"/>
                  </a:lnTo>
                  <a:lnTo>
                    <a:pt x="186313" y="34156"/>
                  </a:lnTo>
                  <a:lnTo>
                    <a:pt x="187661" y="34156"/>
                  </a:lnTo>
                  <a:lnTo>
                    <a:pt x="189047" y="34156"/>
                  </a:lnTo>
                  <a:lnTo>
                    <a:pt x="190396" y="34156"/>
                  </a:lnTo>
                  <a:lnTo>
                    <a:pt x="191783" y="32770"/>
                  </a:lnTo>
                  <a:lnTo>
                    <a:pt x="191783" y="31421"/>
                  </a:lnTo>
                  <a:lnTo>
                    <a:pt x="189047" y="27300"/>
                  </a:lnTo>
                  <a:lnTo>
                    <a:pt x="189047" y="25912"/>
                  </a:lnTo>
                  <a:lnTo>
                    <a:pt x="189047" y="24564"/>
                  </a:lnTo>
                  <a:lnTo>
                    <a:pt x="187661" y="21790"/>
                  </a:lnTo>
                  <a:lnTo>
                    <a:pt x="187661" y="19055"/>
                  </a:lnTo>
                  <a:lnTo>
                    <a:pt x="189047" y="19055"/>
                  </a:lnTo>
                  <a:lnTo>
                    <a:pt x="190396" y="19055"/>
                  </a:lnTo>
                  <a:lnTo>
                    <a:pt x="190396" y="17668"/>
                  </a:lnTo>
                  <a:lnTo>
                    <a:pt x="190396" y="14933"/>
                  </a:lnTo>
                  <a:lnTo>
                    <a:pt x="190396" y="13545"/>
                  </a:lnTo>
                  <a:lnTo>
                    <a:pt x="190396" y="12198"/>
                  </a:lnTo>
                  <a:lnTo>
                    <a:pt x="190396" y="10811"/>
                  </a:lnTo>
                  <a:lnTo>
                    <a:pt x="190396" y="9462"/>
                  </a:lnTo>
                  <a:lnTo>
                    <a:pt x="189047" y="8075"/>
                  </a:lnTo>
                  <a:lnTo>
                    <a:pt x="187661" y="8075"/>
                  </a:lnTo>
                  <a:lnTo>
                    <a:pt x="186313" y="8075"/>
                  </a:lnTo>
                  <a:lnTo>
                    <a:pt x="184926" y="8075"/>
                  </a:lnTo>
                  <a:lnTo>
                    <a:pt x="184926" y="9462"/>
                  </a:lnTo>
                  <a:lnTo>
                    <a:pt x="183577" y="9462"/>
                  </a:lnTo>
                  <a:lnTo>
                    <a:pt x="182190" y="8075"/>
                  </a:lnTo>
                  <a:lnTo>
                    <a:pt x="180804" y="8075"/>
                  </a:lnTo>
                  <a:lnTo>
                    <a:pt x="179455" y="8075"/>
                  </a:lnTo>
                  <a:lnTo>
                    <a:pt x="178068" y="6689"/>
                  </a:lnTo>
                  <a:lnTo>
                    <a:pt x="176719" y="6689"/>
                  </a:lnTo>
                  <a:lnTo>
                    <a:pt x="175333" y="6689"/>
                  </a:lnTo>
                  <a:lnTo>
                    <a:pt x="173946" y="6689"/>
                  </a:lnTo>
                  <a:lnTo>
                    <a:pt x="172598" y="6689"/>
                  </a:lnTo>
                  <a:lnTo>
                    <a:pt x="171211" y="6689"/>
                  </a:lnTo>
                  <a:lnTo>
                    <a:pt x="169863" y="6689"/>
                  </a:lnTo>
                  <a:lnTo>
                    <a:pt x="169863" y="5340"/>
                  </a:lnTo>
                  <a:lnTo>
                    <a:pt x="168476" y="5340"/>
                  </a:lnTo>
                  <a:lnTo>
                    <a:pt x="167127" y="5340"/>
                  </a:lnTo>
                  <a:lnTo>
                    <a:pt x="165741" y="5340"/>
                  </a:lnTo>
                  <a:lnTo>
                    <a:pt x="164393" y="5340"/>
                  </a:lnTo>
                  <a:lnTo>
                    <a:pt x="164393" y="6689"/>
                  </a:lnTo>
                  <a:lnTo>
                    <a:pt x="163005" y="6689"/>
                  </a:lnTo>
                  <a:lnTo>
                    <a:pt x="161618" y="6689"/>
                  </a:lnTo>
                  <a:lnTo>
                    <a:pt x="161618" y="8075"/>
                  </a:lnTo>
                  <a:lnTo>
                    <a:pt x="160269" y="8075"/>
                  </a:lnTo>
                  <a:lnTo>
                    <a:pt x="158883" y="8075"/>
                  </a:lnTo>
                  <a:lnTo>
                    <a:pt x="157535" y="8075"/>
                  </a:lnTo>
                  <a:lnTo>
                    <a:pt x="157535" y="6689"/>
                  </a:lnTo>
                  <a:lnTo>
                    <a:pt x="156148" y="6689"/>
                  </a:lnTo>
                  <a:lnTo>
                    <a:pt x="154761" y="6689"/>
                  </a:lnTo>
                  <a:lnTo>
                    <a:pt x="154761" y="5340"/>
                  </a:lnTo>
                  <a:lnTo>
                    <a:pt x="153413" y="5340"/>
                  </a:lnTo>
                  <a:lnTo>
                    <a:pt x="152026" y="3953"/>
                  </a:lnTo>
                  <a:lnTo>
                    <a:pt x="150677" y="3953"/>
                  </a:lnTo>
                  <a:lnTo>
                    <a:pt x="149291" y="2567"/>
                  </a:lnTo>
                  <a:lnTo>
                    <a:pt x="147943" y="1219"/>
                  </a:lnTo>
                  <a:lnTo>
                    <a:pt x="146555" y="1219"/>
                  </a:lnTo>
                  <a:lnTo>
                    <a:pt x="145168" y="-169"/>
                  </a:lnTo>
                  <a:lnTo>
                    <a:pt x="143821" y="1219"/>
                  </a:lnTo>
                  <a:lnTo>
                    <a:pt x="143821" y="2567"/>
                  </a:lnTo>
                  <a:lnTo>
                    <a:pt x="145168" y="2567"/>
                  </a:lnTo>
                  <a:lnTo>
                    <a:pt x="145168" y="3953"/>
                  </a:lnTo>
                  <a:lnTo>
                    <a:pt x="143821" y="5340"/>
                  </a:lnTo>
                  <a:lnTo>
                    <a:pt x="143821" y="6689"/>
                  </a:lnTo>
                  <a:lnTo>
                    <a:pt x="142433" y="6689"/>
                  </a:lnTo>
                  <a:lnTo>
                    <a:pt x="142433" y="8075"/>
                  </a:lnTo>
                  <a:lnTo>
                    <a:pt x="141085" y="8075"/>
                  </a:lnTo>
                  <a:lnTo>
                    <a:pt x="139698" y="8075"/>
                  </a:lnTo>
                  <a:lnTo>
                    <a:pt x="139698" y="9462"/>
                  </a:lnTo>
                  <a:lnTo>
                    <a:pt x="138312" y="9462"/>
                  </a:lnTo>
                  <a:lnTo>
                    <a:pt x="135576" y="12198"/>
                  </a:lnTo>
                  <a:lnTo>
                    <a:pt x="136963" y="13545"/>
                  </a:lnTo>
                  <a:lnTo>
                    <a:pt x="136963" y="14933"/>
                  </a:lnTo>
                  <a:lnTo>
                    <a:pt x="135576" y="16320"/>
                  </a:lnTo>
                  <a:lnTo>
                    <a:pt x="134227" y="16320"/>
                  </a:lnTo>
                  <a:lnTo>
                    <a:pt x="132841" y="17668"/>
                  </a:lnTo>
                  <a:lnTo>
                    <a:pt x="131454" y="17668"/>
                  </a:lnTo>
                  <a:lnTo>
                    <a:pt x="130105" y="19055"/>
                  </a:lnTo>
                  <a:lnTo>
                    <a:pt x="131454" y="19055"/>
                  </a:lnTo>
                  <a:lnTo>
                    <a:pt x="131454" y="20442"/>
                  </a:lnTo>
                  <a:lnTo>
                    <a:pt x="131454" y="21790"/>
                  </a:lnTo>
                  <a:lnTo>
                    <a:pt x="130105" y="23176"/>
                  </a:lnTo>
                  <a:lnTo>
                    <a:pt x="128719" y="23176"/>
                  </a:lnTo>
                  <a:lnTo>
                    <a:pt x="127371" y="23176"/>
                  </a:lnTo>
                  <a:lnTo>
                    <a:pt x="125984" y="23176"/>
                  </a:lnTo>
                  <a:lnTo>
                    <a:pt x="125984" y="24564"/>
                  </a:lnTo>
                  <a:lnTo>
                    <a:pt x="125984" y="25912"/>
                  </a:lnTo>
                  <a:lnTo>
                    <a:pt x="124635" y="25912"/>
                  </a:lnTo>
                  <a:lnTo>
                    <a:pt x="123248" y="27300"/>
                  </a:lnTo>
                  <a:lnTo>
                    <a:pt x="121862" y="27300"/>
                  </a:lnTo>
                  <a:lnTo>
                    <a:pt x="120513" y="25912"/>
                  </a:lnTo>
                  <a:lnTo>
                    <a:pt x="119126" y="24564"/>
                  </a:lnTo>
                  <a:lnTo>
                    <a:pt x="117777" y="24564"/>
                  </a:lnTo>
                  <a:lnTo>
                    <a:pt x="117777" y="23176"/>
                  </a:lnTo>
                  <a:lnTo>
                    <a:pt x="116391" y="23176"/>
                  </a:lnTo>
                  <a:lnTo>
                    <a:pt x="115004" y="23176"/>
                  </a:lnTo>
                  <a:lnTo>
                    <a:pt x="115004" y="21790"/>
                  </a:lnTo>
                  <a:lnTo>
                    <a:pt x="113655" y="20442"/>
                  </a:lnTo>
                  <a:lnTo>
                    <a:pt x="112269" y="20442"/>
                  </a:lnTo>
                  <a:lnTo>
                    <a:pt x="112269" y="19055"/>
                  </a:lnTo>
                  <a:lnTo>
                    <a:pt x="110921" y="16320"/>
                  </a:lnTo>
                  <a:lnTo>
                    <a:pt x="109534" y="16320"/>
                  </a:lnTo>
                  <a:lnTo>
                    <a:pt x="108185" y="16320"/>
                  </a:lnTo>
                  <a:lnTo>
                    <a:pt x="108185" y="14933"/>
                  </a:lnTo>
                  <a:lnTo>
                    <a:pt x="106799" y="14933"/>
                  </a:lnTo>
                  <a:lnTo>
                    <a:pt x="108185" y="14933"/>
                  </a:lnTo>
                  <a:lnTo>
                    <a:pt x="108185" y="13545"/>
                  </a:lnTo>
                  <a:lnTo>
                    <a:pt x="106799" y="13545"/>
                  </a:lnTo>
                  <a:lnTo>
                    <a:pt x="105412" y="13545"/>
                  </a:lnTo>
                  <a:lnTo>
                    <a:pt x="105412" y="12198"/>
                  </a:lnTo>
                  <a:lnTo>
                    <a:pt x="104063" y="12198"/>
                  </a:lnTo>
                  <a:lnTo>
                    <a:pt x="104063" y="10811"/>
                  </a:lnTo>
                  <a:lnTo>
                    <a:pt x="102676" y="10811"/>
                  </a:lnTo>
                  <a:lnTo>
                    <a:pt x="101327" y="10811"/>
                  </a:lnTo>
                  <a:lnTo>
                    <a:pt x="99941" y="10811"/>
                  </a:lnTo>
                  <a:lnTo>
                    <a:pt x="98554" y="10811"/>
                  </a:lnTo>
                  <a:lnTo>
                    <a:pt x="97206" y="10811"/>
                  </a:lnTo>
                  <a:lnTo>
                    <a:pt x="97206" y="9462"/>
                  </a:lnTo>
                  <a:lnTo>
                    <a:pt x="95819" y="9462"/>
                  </a:lnTo>
                  <a:lnTo>
                    <a:pt x="95819" y="10811"/>
                  </a:lnTo>
                  <a:lnTo>
                    <a:pt x="94471" y="10811"/>
                  </a:lnTo>
                  <a:lnTo>
                    <a:pt x="94471" y="12198"/>
                  </a:lnTo>
                  <a:lnTo>
                    <a:pt x="93084" y="12198"/>
                  </a:lnTo>
                  <a:lnTo>
                    <a:pt x="93084" y="13545"/>
                  </a:lnTo>
                  <a:lnTo>
                    <a:pt x="91735" y="14933"/>
                  </a:lnTo>
                  <a:lnTo>
                    <a:pt x="90349" y="14933"/>
                  </a:lnTo>
                  <a:lnTo>
                    <a:pt x="90349" y="16320"/>
                  </a:lnTo>
                  <a:lnTo>
                    <a:pt x="90349" y="17668"/>
                  </a:lnTo>
                  <a:lnTo>
                    <a:pt x="88962" y="17668"/>
                  </a:lnTo>
                  <a:lnTo>
                    <a:pt x="88962" y="19055"/>
                  </a:lnTo>
                  <a:lnTo>
                    <a:pt x="88962" y="20442"/>
                  </a:lnTo>
                  <a:lnTo>
                    <a:pt x="88962" y="21790"/>
                  </a:lnTo>
                  <a:lnTo>
                    <a:pt x="88962" y="23176"/>
                  </a:lnTo>
                  <a:lnTo>
                    <a:pt x="88962" y="24564"/>
                  </a:lnTo>
                  <a:lnTo>
                    <a:pt x="87613" y="25912"/>
                  </a:lnTo>
                  <a:lnTo>
                    <a:pt x="87613" y="27300"/>
                  </a:lnTo>
                  <a:lnTo>
                    <a:pt x="87613" y="28648"/>
                  </a:lnTo>
                  <a:lnTo>
                    <a:pt x="86226" y="28648"/>
                  </a:lnTo>
                  <a:lnTo>
                    <a:pt x="86226" y="30034"/>
                  </a:lnTo>
                  <a:lnTo>
                    <a:pt x="86226" y="31421"/>
                  </a:lnTo>
                  <a:lnTo>
                    <a:pt x="84879" y="32770"/>
                  </a:lnTo>
                  <a:lnTo>
                    <a:pt x="83491" y="32770"/>
                  </a:lnTo>
                  <a:lnTo>
                    <a:pt x="83491" y="34156"/>
                  </a:lnTo>
                  <a:lnTo>
                    <a:pt x="82104" y="34156"/>
                  </a:lnTo>
                  <a:lnTo>
                    <a:pt x="82104" y="35543"/>
                  </a:lnTo>
                  <a:lnTo>
                    <a:pt x="80756" y="35543"/>
                  </a:lnTo>
                  <a:lnTo>
                    <a:pt x="80756" y="34156"/>
                  </a:lnTo>
                  <a:lnTo>
                    <a:pt x="80756" y="32770"/>
                  </a:lnTo>
                  <a:lnTo>
                    <a:pt x="79370" y="32770"/>
                  </a:lnTo>
                  <a:lnTo>
                    <a:pt x="79370" y="34156"/>
                  </a:lnTo>
                  <a:lnTo>
                    <a:pt x="78021" y="34156"/>
                  </a:lnTo>
                  <a:lnTo>
                    <a:pt x="78021" y="32770"/>
                  </a:lnTo>
                  <a:lnTo>
                    <a:pt x="76634" y="32770"/>
                  </a:lnTo>
                  <a:lnTo>
                    <a:pt x="75285" y="32770"/>
                  </a:lnTo>
                  <a:lnTo>
                    <a:pt x="75285" y="31421"/>
                  </a:lnTo>
                  <a:lnTo>
                    <a:pt x="73899" y="31421"/>
                  </a:lnTo>
                  <a:lnTo>
                    <a:pt x="72512" y="31421"/>
                  </a:lnTo>
                  <a:lnTo>
                    <a:pt x="72512" y="30034"/>
                  </a:lnTo>
                  <a:lnTo>
                    <a:pt x="71163" y="28648"/>
                  </a:lnTo>
                  <a:lnTo>
                    <a:pt x="69776" y="28648"/>
                  </a:lnTo>
                  <a:lnTo>
                    <a:pt x="68429" y="27300"/>
                  </a:lnTo>
                  <a:lnTo>
                    <a:pt x="67041" y="27300"/>
                  </a:lnTo>
                  <a:lnTo>
                    <a:pt x="65654" y="25912"/>
                  </a:lnTo>
                  <a:lnTo>
                    <a:pt x="64306" y="24564"/>
                  </a:lnTo>
                  <a:lnTo>
                    <a:pt x="62920" y="42401"/>
                  </a:lnTo>
                  <a:lnTo>
                    <a:pt x="62920" y="42401"/>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highlight>
                  <a:srgbClr val="008000"/>
                </a:highlight>
                <a:uLnTx/>
                <a:uFillTx/>
                <a:latin typeface="Arial"/>
                <a:ea typeface="Arial"/>
                <a:cs typeface="Arial"/>
                <a:sym typeface="Arial"/>
              </a:endParaRPr>
            </a:p>
          </p:txBody>
        </p:sp>
        <p:sp>
          <p:nvSpPr>
            <p:cNvPr id="19" name="Google Shape;247;p34">
              <a:extLst>
                <a:ext uri="{FF2B5EF4-FFF2-40B4-BE49-F238E27FC236}">
                  <a16:creationId xmlns:a16="http://schemas.microsoft.com/office/drawing/2014/main" id="{35B9E803-D663-E6ED-0C35-B4F3CC238CAB}"/>
                </a:ext>
              </a:extLst>
            </p:cNvPr>
            <p:cNvSpPr/>
            <p:nvPr/>
          </p:nvSpPr>
          <p:spPr>
            <a:xfrm rot="10800000" flipH="1">
              <a:off x="2117864" y="3457504"/>
              <a:ext cx="228828" cy="182513"/>
            </a:xfrm>
            <a:custGeom>
              <a:avLst/>
              <a:gdLst/>
              <a:ahLst/>
              <a:cxnLst/>
              <a:rect l="l" t="t" r="r" b="b"/>
              <a:pathLst>
                <a:path w="186418" h="146892" extrusionOk="0">
                  <a:moveTo>
                    <a:pt x="182139" y="127604"/>
                  </a:moveTo>
                  <a:lnTo>
                    <a:pt x="182139" y="126217"/>
                  </a:lnTo>
                  <a:lnTo>
                    <a:pt x="182139" y="124869"/>
                  </a:lnTo>
                  <a:lnTo>
                    <a:pt x="182139" y="123482"/>
                  </a:lnTo>
                  <a:lnTo>
                    <a:pt x="182139" y="122094"/>
                  </a:lnTo>
                  <a:lnTo>
                    <a:pt x="180790" y="122094"/>
                  </a:lnTo>
                  <a:lnTo>
                    <a:pt x="180790" y="120747"/>
                  </a:lnTo>
                  <a:lnTo>
                    <a:pt x="179404" y="119360"/>
                  </a:lnTo>
                  <a:lnTo>
                    <a:pt x="179404" y="117972"/>
                  </a:lnTo>
                  <a:lnTo>
                    <a:pt x="178017" y="117972"/>
                  </a:lnTo>
                  <a:lnTo>
                    <a:pt x="176668" y="116624"/>
                  </a:lnTo>
                  <a:lnTo>
                    <a:pt x="176668" y="115238"/>
                  </a:lnTo>
                  <a:lnTo>
                    <a:pt x="175281" y="115238"/>
                  </a:lnTo>
                  <a:lnTo>
                    <a:pt x="173934" y="115238"/>
                  </a:lnTo>
                  <a:lnTo>
                    <a:pt x="172546" y="113889"/>
                  </a:lnTo>
                  <a:lnTo>
                    <a:pt x="172546" y="112502"/>
                  </a:lnTo>
                  <a:lnTo>
                    <a:pt x="171198" y="112502"/>
                  </a:lnTo>
                  <a:lnTo>
                    <a:pt x="171198" y="111154"/>
                  </a:lnTo>
                  <a:lnTo>
                    <a:pt x="171198" y="109767"/>
                  </a:lnTo>
                  <a:lnTo>
                    <a:pt x="172546" y="109767"/>
                  </a:lnTo>
                  <a:lnTo>
                    <a:pt x="172546" y="108380"/>
                  </a:lnTo>
                  <a:lnTo>
                    <a:pt x="172546" y="107032"/>
                  </a:lnTo>
                  <a:lnTo>
                    <a:pt x="172546" y="105644"/>
                  </a:lnTo>
                  <a:lnTo>
                    <a:pt x="172546" y="104258"/>
                  </a:lnTo>
                  <a:lnTo>
                    <a:pt x="173934" y="104258"/>
                  </a:lnTo>
                  <a:lnTo>
                    <a:pt x="173934" y="102910"/>
                  </a:lnTo>
                  <a:lnTo>
                    <a:pt x="173934" y="101523"/>
                  </a:lnTo>
                  <a:lnTo>
                    <a:pt x="173934" y="100136"/>
                  </a:lnTo>
                  <a:lnTo>
                    <a:pt x="173934" y="98788"/>
                  </a:lnTo>
                  <a:lnTo>
                    <a:pt x="175281" y="97401"/>
                  </a:lnTo>
                  <a:lnTo>
                    <a:pt x="175281" y="96013"/>
                  </a:lnTo>
                  <a:lnTo>
                    <a:pt x="175281" y="94666"/>
                  </a:lnTo>
                  <a:lnTo>
                    <a:pt x="176668" y="94666"/>
                  </a:lnTo>
                  <a:lnTo>
                    <a:pt x="176668" y="93279"/>
                  </a:lnTo>
                  <a:lnTo>
                    <a:pt x="179404" y="91930"/>
                  </a:lnTo>
                  <a:lnTo>
                    <a:pt x="180790" y="91930"/>
                  </a:lnTo>
                  <a:lnTo>
                    <a:pt x="182139" y="91930"/>
                  </a:lnTo>
                  <a:lnTo>
                    <a:pt x="183526" y="91930"/>
                  </a:lnTo>
                  <a:lnTo>
                    <a:pt x="184874" y="91930"/>
                  </a:lnTo>
                  <a:lnTo>
                    <a:pt x="186260" y="91930"/>
                  </a:lnTo>
                  <a:lnTo>
                    <a:pt x="186260" y="90543"/>
                  </a:lnTo>
                  <a:lnTo>
                    <a:pt x="186260" y="89157"/>
                  </a:lnTo>
                  <a:lnTo>
                    <a:pt x="186260" y="87808"/>
                  </a:lnTo>
                  <a:lnTo>
                    <a:pt x="186260" y="86421"/>
                  </a:lnTo>
                  <a:lnTo>
                    <a:pt x="186260" y="85035"/>
                  </a:lnTo>
                  <a:lnTo>
                    <a:pt x="184874" y="85035"/>
                  </a:lnTo>
                  <a:lnTo>
                    <a:pt x="182139" y="83686"/>
                  </a:lnTo>
                  <a:lnTo>
                    <a:pt x="180790" y="82299"/>
                  </a:lnTo>
                  <a:lnTo>
                    <a:pt x="179404" y="82299"/>
                  </a:lnTo>
                  <a:lnTo>
                    <a:pt x="178017" y="82299"/>
                  </a:lnTo>
                  <a:lnTo>
                    <a:pt x="176668" y="82299"/>
                  </a:lnTo>
                  <a:lnTo>
                    <a:pt x="175281" y="80912"/>
                  </a:lnTo>
                  <a:lnTo>
                    <a:pt x="173934" y="80912"/>
                  </a:lnTo>
                  <a:lnTo>
                    <a:pt x="172546" y="80912"/>
                  </a:lnTo>
                  <a:lnTo>
                    <a:pt x="171198" y="80912"/>
                  </a:lnTo>
                  <a:lnTo>
                    <a:pt x="171198" y="79565"/>
                  </a:lnTo>
                  <a:lnTo>
                    <a:pt x="169811" y="79565"/>
                  </a:lnTo>
                  <a:lnTo>
                    <a:pt x="168424" y="79565"/>
                  </a:lnTo>
                  <a:lnTo>
                    <a:pt x="168424" y="78177"/>
                  </a:lnTo>
                  <a:lnTo>
                    <a:pt x="167076" y="78177"/>
                  </a:lnTo>
                  <a:lnTo>
                    <a:pt x="165689" y="78177"/>
                  </a:lnTo>
                  <a:lnTo>
                    <a:pt x="164340" y="76790"/>
                  </a:lnTo>
                  <a:lnTo>
                    <a:pt x="164340" y="75442"/>
                  </a:lnTo>
                  <a:lnTo>
                    <a:pt x="164340" y="74055"/>
                  </a:lnTo>
                  <a:lnTo>
                    <a:pt x="165689" y="74055"/>
                  </a:lnTo>
                  <a:lnTo>
                    <a:pt x="165689" y="72707"/>
                  </a:lnTo>
                  <a:lnTo>
                    <a:pt x="167076" y="72707"/>
                  </a:lnTo>
                  <a:lnTo>
                    <a:pt x="168424" y="72707"/>
                  </a:lnTo>
                  <a:lnTo>
                    <a:pt x="169811" y="72707"/>
                  </a:lnTo>
                  <a:lnTo>
                    <a:pt x="171198" y="72707"/>
                  </a:lnTo>
                  <a:lnTo>
                    <a:pt x="172546" y="72707"/>
                  </a:lnTo>
                  <a:lnTo>
                    <a:pt x="173934" y="72707"/>
                  </a:lnTo>
                  <a:lnTo>
                    <a:pt x="173934" y="74055"/>
                  </a:lnTo>
                  <a:lnTo>
                    <a:pt x="175281" y="74055"/>
                  </a:lnTo>
                  <a:lnTo>
                    <a:pt x="175281" y="75442"/>
                  </a:lnTo>
                  <a:lnTo>
                    <a:pt x="176668" y="75442"/>
                  </a:lnTo>
                  <a:lnTo>
                    <a:pt x="178017" y="75442"/>
                  </a:lnTo>
                  <a:lnTo>
                    <a:pt x="179404" y="75442"/>
                  </a:lnTo>
                  <a:lnTo>
                    <a:pt x="179404" y="74055"/>
                  </a:lnTo>
                  <a:lnTo>
                    <a:pt x="178017" y="72707"/>
                  </a:lnTo>
                  <a:lnTo>
                    <a:pt x="178017" y="71320"/>
                  </a:lnTo>
                  <a:lnTo>
                    <a:pt x="178017" y="69971"/>
                  </a:lnTo>
                  <a:lnTo>
                    <a:pt x="178017" y="68585"/>
                  </a:lnTo>
                  <a:lnTo>
                    <a:pt x="178017" y="67198"/>
                  </a:lnTo>
                  <a:lnTo>
                    <a:pt x="178017" y="65849"/>
                  </a:lnTo>
                  <a:lnTo>
                    <a:pt x="176668" y="64462"/>
                  </a:lnTo>
                  <a:lnTo>
                    <a:pt x="176668" y="63076"/>
                  </a:lnTo>
                  <a:lnTo>
                    <a:pt x="175281" y="63076"/>
                  </a:lnTo>
                  <a:lnTo>
                    <a:pt x="173934" y="63076"/>
                  </a:lnTo>
                  <a:lnTo>
                    <a:pt x="172546" y="63076"/>
                  </a:lnTo>
                  <a:lnTo>
                    <a:pt x="172546" y="61727"/>
                  </a:lnTo>
                  <a:lnTo>
                    <a:pt x="171198" y="61727"/>
                  </a:lnTo>
                  <a:lnTo>
                    <a:pt x="171198" y="60340"/>
                  </a:lnTo>
                  <a:lnTo>
                    <a:pt x="169811" y="60340"/>
                  </a:lnTo>
                  <a:lnTo>
                    <a:pt x="168424" y="60340"/>
                  </a:lnTo>
                  <a:lnTo>
                    <a:pt x="167076" y="61727"/>
                  </a:lnTo>
                  <a:lnTo>
                    <a:pt x="165689" y="61727"/>
                  </a:lnTo>
                  <a:lnTo>
                    <a:pt x="164340" y="61727"/>
                  </a:lnTo>
                  <a:lnTo>
                    <a:pt x="164340" y="60340"/>
                  </a:lnTo>
                  <a:lnTo>
                    <a:pt x="164340" y="58954"/>
                  </a:lnTo>
                  <a:lnTo>
                    <a:pt x="164340" y="57606"/>
                  </a:lnTo>
                  <a:lnTo>
                    <a:pt x="164340" y="56218"/>
                  </a:lnTo>
                  <a:lnTo>
                    <a:pt x="162954" y="54831"/>
                  </a:lnTo>
                  <a:lnTo>
                    <a:pt x="161567" y="52096"/>
                  </a:lnTo>
                  <a:lnTo>
                    <a:pt x="160218" y="50748"/>
                  </a:lnTo>
                  <a:lnTo>
                    <a:pt x="158832" y="52096"/>
                  </a:lnTo>
                  <a:lnTo>
                    <a:pt x="157484" y="53484"/>
                  </a:lnTo>
                  <a:lnTo>
                    <a:pt x="154748" y="54831"/>
                  </a:lnTo>
                  <a:lnTo>
                    <a:pt x="153361" y="54831"/>
                  </a:lnTo>
                  <a:lnTo>
                    <a:pt x="153361" y="53484"/>
                  </a:lnTo>
                  <a:lnTo>
                    <a:pt x="151975" y="52096"/>
                  </a:lnTo>
                  <a:lnTo>
                    <a:pt x="151975" y="50748"/>
                  </a:lnTo>
                  <a:lnTo>
                    <a:pt x="150626" y="50748"/>
                  </a:lnTo>
                  <a:lnTo>
                    <a:pt x="149239" y="50748"/>
                  </a:lnTo>
                  <a:lnTo>
                    <a:pt x="149239" y="49361"/>
                  </a:lnTo>
                  <a:lnTo>
                    <a:pt x="149239" y="47974"/>
                  </a:lnTo>
                  <a:lnTo>
                    <a:pt x="149239" y="46626"/>
                  </a:lnTo>
                  <a:lnTo>
                    <a:pt x="150626" y="45239"/>
                  </a:lnTo>
                  <a:lnTo>
                    <a:pt x="150626" y="43853"/>
                  </a:lnTo>
                  <a:lnTo>
                    <a:pt x="150626" y="42504"/>
                  </a:lnTo>
                  <a:lnTo>
                    <a:pt x="149239" y="41117"/>
                  </a:lnTo>
                  <a:lnTo>
                    <a:pt x="147890" y="41117"/>
                  </a:lnTo>
                  <a:lnTo>
                    <a:pt x="146504" y="41117"/>
                  </a:lnTo>
                  <a:lnTo>
                    <a:pt x="145117" y="43853"/>
                  </a:lnTo>
                  <a:lnTo>
                    <a:pt x="143768" y="43853"/>
                  </a:lnTo>
                  <a:lnTo>
                    <a:pt x="142382" y="43853"/>
                  </a:lnTo>
                  <a:lnTo>
                    <a:pt x="142382" y="42504"/>
                  </a:lnTo>
                  <a:lnTo>
                    <a:pt x="141034" y="42504"/>
                  </a:lnTo>
                  <a:lnTo>
                    <a:pt x="141034" y="41117"/>
                  </a:lnTo>
                  <a:lnTo>
                    <a:pt x="139646" y="41117"/>
                  </a:lnTo>
                  <a:lnTo>
                    <a:pt x="138298" y="41117"/>
                  </a:lnTo>
                  <a:lnTo>
                    <a:pt x="138298" y="39729"/>
                  </a:lnTo>
                  <a:lnTo>
                    <a:pt x="136912" y="39729"/>
                  </a:lnTo>
                  <a:lnTo>
                    <a:pt x="136912" y="41117"/>
                  </a:lnTo>
                  <a:lnTo>
                    <a:pt x="135525" y="41117"/>
                  </a:lnTo>
                  <a:lnTo>
                    <a:pt x="134176" y="42504"/>
                  </a:lnTo>
                  <a:lnTo>
                    <a:pt x="132789" y="42504"/>
                  </a:lnTo>
                  <a:lnTo>
                    <a:pt x="131440" y="42504"/>
                  </a:lnTo>
                  <a:lnTo>
                    <a:pt x="130054" y="42504"/>
                  </a:lnTo>
                  <a:lnTo>
                    <a:pt x="130054" y="41117"/>
                  </a:lnTo>
                  <a:lnTo>
                    <a:pt x="128706" y="41117"/>
                  </a:lnTo>
                  <a:lnTo>
                    <a:pt x="127318" y="39729"/>
                  </a:lnTo>
                  <a:lnTo>
                    <a:pt x="127318" y="38382"/>
                  </a:lnTo>
                  <a:lnTo>
                    <a:pt x="127318" y="36995"/>
                  </a:lnTo>
                  <a:lnTo>
                    <a:pt x="125932" y="36995"/>
                  </a:lnTo>
                  <a:lnTo>
                    <a:pt x="125932" y="35608"/>
                  </a:lnTo>
                  <a:lnTo>
                    <a:pt x="124584" y="35608"/>
                  </a:lnTo>
                  <a:lnTo>
                    <a:pt x="124584" y="34259"/>
                  </a:lnTo>
                  <a:lnTo>
                    <a:pt x="123197" y="34259"/>
                  </a:lnTo>
                  <a:lnTo>
                    <a:pt x="121848" y="35608"/>
                  </a:lnTo>
                  <a:lnTo>
                    <a:pt x="120462" y="35608"/>
                  </a:lnTo>
                  <a:lnTo>
                    <a:pt x="119075" y="35608"/>
                  </a:lnTo>
                  <a:lnTo>
                    <a:pt x="117726" y="35608"/>
                  </a:lnTo>
                  <a:lnTo>
                    <a:pt x="116339" y="34259"/>
                  </a:lnTo>
                  <a:lnTo>
                    <a:pt x="114992" y="34259"/>
                  </a:lnTo>
                  <a:lnTo>
                    <a:pt x="113604" y="32873"/>
                  </a:lnTo>
                  <a:lnTo>
                    <a:pt x="112217" y="32873"/>
                  </a:lnTo>
                  <a:lnTo>
                    <a:pt x="110869" y="32873"/>
                  </a:lnTo>
                  <a:lnTo>
                    <a:pt x="109482" y="32873"/>
                  </a:lnTo>
                  <a:lnTo>
                    <a:pt x="108134" y="32873"/>
                  </a:lnTo>
                  <a:lnTo>
                    <a:pt x="106747" y="32873"/>
                  </a:lnTo>
                  <a:lnTo>
                    <a:pt x="105398" y="32873"/>
                  </a:lnTo>
                  <a:lnTo>
                    <a:pt x="105398" y="31525"/>
                  </a:lnTo>
                  <a:lnTo>
                    <a:pt x="104012" y="31525"/>
                  </a:lnTo>
                  <a:lnTo>
                    <a:pt x="102625" y="30137"/>
                  </a:lnTo>
                  <a:lnTo>
                    <a:pt x="101276" y="30137"/>
                  </a:lnTo>
                  <a:lnTo>
                    <a:pt x="99889" y="30137"/>
                  </a:lnTo>
                  <a:lnTo>
                    <a:pt x="98542" y="28789"/>
                  </a:lnTo>
                  <a:lnTo>
                    <a:pt x="97154" y="28789"/>
                  </a:lnTo>
                  <a:lnTo>
                    <a:pt x="97154" y="27403"/>
                  </a:lnTo>
                  <a:lnTo>
                    <a:pt x="95806" y="27403"/>
                  </a:lnTo>
                  <a:lnTo>
                    <a:pt x="95806" y="26015"/>
                  </a:lnTo>
                  <a:lnTo>
                    <a:pt x="95806" y="23280"/>
                  </a:lnTo>
                  <a:lnTo>
                    <a:pt x="95806" y="21893"/>
                  </a:lnTo>
                  <a:lnTo>
                    <a:pt x="94419" y="20545"/>
                  </a:lnTo>
                  <a:lnTo>
                    <a:pt x="94419" y="19158"/>
                  </a:lnTo>
                  <a:lnTo>
                    <a:pt x="93032" y="19158"/>
                  </a:lnTo>
                  <a:lnTo>
                    <a:pt x="91684" y="19158"/>
                  </a:lnTo>
                  <a:lnTo>
                    <a:pt x="91684" y="17772"/>
                  </a:lnTo>
                  <a:lnTo>
                    <a:pt x="90297" y="17772"/>
                  </a:lnTo>
                  <a:lnTo>
                    <a:pt x="90297" y="16423"/>
                  </a:lnTo>
                  <a:lnTo>
                    <a:pt x="90297" y="15036"/>
                  </a:lnTo>
                  <a:lnTo>
                    <a:pt x="90297" y="13649"/>
                  </a:lnTo>
                  <a:lnTo>
                    <a:pt x="88948" y="13649"/>
                  </a:lnTo>
                  <a:lnTo>
                    <a:pt x="88948" y="12301"/>
                  </a:lnTo>
                  <a:lnTo>
                    <a:pt x="88948" y="10914"/>
                  </a:lnTo>
                  <a:lnTo>
                    <a:pt x="88948" y="9565"/>
                  </a:lnTo>
                  <a:lnTo>
                    <a:pt x="87562" y="8178"/>
                  </a:lnTo>
                  <a:lnTo>
                    <a:pt x="84826" y="6792"/>
                  </a:lnTo>
                  <a:lnTo>
                    <a:pt x="83440" y="6792"/>
                  </a:lnTo>
                  <a:lnTo>
                    <a:pt x="82092" y="5444"/>
                  </a:lnTo>
                  <a:lnTo>
                    <a:pt x="80704" y="5444"/>
                  </a:lnTo>
                  <a:lnTo>
                    <a:pt x="79356" y="5444"/>
                  </a:lnTo>
                  <a:lnTo>
                    <a:pt x="77969" y="5444"/>
                  </a:lnTo>
                  <a:lnTo>
                    <a:pt x="76583" y="5444"/>
                  </a:lnTo>
                  <a:lnTo>
                    <a:pt x="75234" y="5444"/>
                  </a:lnTo>
                  <a:lnTo>
                    <a:pt x="73847" y="5444"/>
                  </a:lnTo>
                  <a:lnTo>
                    <a:pt x="72498" y="4056"/>
                  </a:lnTo>
                  <a:lnTo>
                    <a:pt x="72498" y="2670"/>
                  </a:lnTo>
                  <a:lnTo>
                    <a:pt x="71112" y="2670"/>
                  </a:lnTo>
                  <a:lnTo>
                    <a:pt x="71112" y="1322"/>
                  </a:lnTo>
                  <a:lnTo>
                    <a:pt x="69725" y="-66"/>
                  </a:lnTo>
                  <a:lnTo>
                    <a:pt x="68376" y="-66"/>
                  </a:lnTo>
                  <a:lnTo>
                    <a:pt x="66990" y="-66"/>
                  </a:lnTo>
                  <a:lnTo>
                    <a:pt x="66990" y="1322"/>
                  </a:lnTo>
                  <a:lnTo>
                    <a:pt x="65642" y="1322"/>
                  </a:lnTo>
                  <a:lnTo>
                    <a:pt x="65642" y="2670"/>
                  </a:lnTo>
                  <a:lnTo>
                    <a:pt x="65642" y="4056"/>
                  </a:lnTo>
                  <a:lnTo>
                    <a:pt x="64255" y="4056"/>
                  </a:lnTo>
                  <a:lnTo>
                    <a:pt x="64255" y="2670"/>
                  </a:lnTo>
                  <a:lnTo>
                    <a:pt x="62906" y="2670"/>
                  </a:lnTo>
                  <a:lnTo>
                    <a:pt x="62906" y="1322"/>
                  </a:lnTo>
                  <a:lnTo>
                    <a:pt x="61520" y="1322"/>
                  </a:lnTo>
                  <a:lnTo>
                    <a:pt x="61520" y="2670"/>
                  </a:lnTo>
                  <a:lnTo>
                    <a:pt x="60133" y="2670"/>
                  </a:lnTo>
                  <a:lnTo>
                    <a:pt x="60133" y="4056"/>
                  </a:lnTo>
                  <a:lnTo>
                    <a:pt x="58784" y="5444"/>
                  </a:lnTo>
                  <a:lnTo>
                    <a:pt x="60133" y="5444"/>
                  </a:lnTo>
                  <a:lnTo>
                    <a:pt x="61520" y="6792"/>
                  </a:lnTo>
                  <a:lnTo>
                    <a:pt x="46456" y="13649"/>
                  </a:lnTo>
                  <a:lnTo>
                    <a:pt x="47805" y="16423"/>
                  </a:lnTo>
                  <a:lnTo>
                    <a:pt x="47805" y="17772"/>
                  </a:lnTo>
                  <a:lnTo>
                    <a:pt x="49192" y="17772"/>
                  </a:lnTo>
                  <a:lnTo>
                    <a:pt x="47805" y="17772"/>
                  </a:lnTo>
                  <a:lnTo>
                    <a:pt x="47805" y="19158"/>
                  </a:lnTo>
                  <a:lnTo>
                    <a:pt x="47805" y="20545"/>
                  </a:lnTo>
                  <a:lnTo>
                    <a:pt x="49192" y="21893"/>
                  </a:lnTo>
                  <a:lnTo>
                    <a:pt x="47805" y="21893"/>
                  </a:lnTo>
                  <a:lnTo>
                    <a:pt x="46456" y="21893"/>
                  </a:lnTo>
                  <a:lnTo>
                    <a:pt x="46456" y="23280"/>
                  </a:lnTo>
                  <a:lnTo>
                    <a:pt x="45070" y="23280"/>
                  </a:lnTo>
                  <a:lnTo>
                    <a:pt x="43683" y="24667"/>
                  </a:lnTo>
                  <a:lnTo>
                    <a:pt x="43683" y="26015"/>
                  </a:lnTo>
                  <a:lnTo>
                    <a:pt x="42334" y="26015"/>
                  </a:lnTo>
                  <a:lnTo>
                    <a:pt x="42334" y="27403"/>
                  </a:lnTo>
                  <a:lnTo>
                    <a:pt x="42334" y="28789"/>
                  </a:lnTo>
                  <a:lnTo>
                    <a:pt x="40947" y="28789"/>
                  </a:lnTo>
                  <a:lnTo>
                    <a:pt x="39600" y="28789"/>
                  </a:lnTo>
                  <a:lnTo>
                    <a:pt x="39600" y="27403"/>
                  </a:lnTo>
                  <a:lnTo>
                    <a:pt x="38212" y="27403"/>
                  </a:lnTo>
                  <a:lnTo>
                    <a:pt x="38212" y="28789"/>
                  </a:lnTo>
                  <a:lnTo>
                    <a:pt x="39600" y="28789"/>
                  </a:lnTo>
                  <a:lnTo>
                    <a:pt x="39600" y="30137"/>
                  </a:lnTo>
                  <a:lnTo>
                    <a:pt x="39600" y="31525"/>
                  </a:lnTo>
                  <a:lnTo>
                    <a:pt x="38212" y="31525"/>
                  </a:lnTo>
                  <a:lnTo>
                    <a:pt x="36825" y="31525"/>
                  </a:lnTo>
                  <a:lnTo>
                    <a:pt x="35477" y="31525"/>
                  </a:lnTo>
                  <a:lnTo>
                    <a:pt x="35477" y="30137"/>
                  </a:lnTo>
                  <a:lnTo>
                    <a:pt x="34090" y="30137"/>
                  </a:lnTo>
                  <a:lnTo>
                    <a:pt x="34090" y="31525"/>
                  </a:lnTo>
                  <a:lnTo>
                    <a:pt x="35477" y="32873"/>
                  </a:lnTo>
                  <a:lnTo>
                    <a:pt x="35477" y="34259"/>
                  </a:lnTo>
                  <a:lnTo>
                    <a:pt x="35477" y="35608"/>
                  </a:lnTo>
                  <a:lnTo>
                    <a:pt x="36825" y="35608"/>
                  </a:lnTo>
                  <a:lnTo>
                    <a:pt x="36825" y="36995"/>
                  </a:lnTo>
                  <a:lnTo>
                    <a:pt x="35477" y="36995"/>
                  </a:lnTo>
                  <a:lnTo>
                    <a:pt x="34090" y="36995"/>
                  </a:lnTo>
                  <a:lnTo>
                    <a:pt x="34090" y="35608"/>
                  </a:lnTo>
                  <a:lnTo>
                    <a:pt x="32742" y="35608"/>
                  </a:lnTo>
                  <a:lnTo>
                    <a:pt x="31355" y="35608"/>
                  </a:lnTo>
                  <a:lnTo>
                    <a:pt x="30006" y="36995"/>
                  </a:lnTo>
                  <a:lnTo>
                    <a:pt x="28620" y="36995"/>
                  </a:lnTo>
                  <a:lnTo>
                    <a:pt x="27233" y="36995"/>
                  </a:lnTo>
                  <a:lnTo>
                    <a:pt x="27233" y="38382"/>
                  </a:lnTo>
                  <a:lnTo>
                    <a:pt x="25884" y="38382"/>
                  </a:lnTo>
                  <a:lnTo>
                    <a:pt x="25884" y="39729"/>
                  </a:lnTo>
                  <a:lnTo>
                    <a:pt x="27233" y="39729"/>
                  </a:lnTo>
                  <a:lnTo>
                    <a:pt x="25884" y="41117"/>
                  </a:lnTo>
                  <a:lnTo>
                    <a:pt x="24498" y="41117"/>
                  </a:lnTo>
                  <a:lnTo>
                    <a:pt x="23150" y="41117"/>
                  </a:lnTo>
                  <a:lnTo>
                    <a:pt x="23150" y="42504"/>
                  </a:lnTo>
                  <a:lnTo>
                    <a:pt x="24498" y="43853"/>
                  </a:lnTo>
                  <a:lnTo>
                    <a:pt x="24498" y="45239"/>
                  </a:lnTo>
                  <a:lnTo>
                    <a:pt x="23150" y="45239"/>
                  </a:lnTo>
                  <a:lnTo>
                    <a:pt x="21762" y="46626"/>
                  </a:lnTo>
                  <a:lnTo>
                    <a:pt x="21762" y="47974"/>
                  </a:lnTo>
                  <a:lnTo>
                    <a:pt x="20375" y="47974"/>
                  </a:lnTo>
                  <a:lnTo>
                    <a:pt x="20375" y="49361"/>
                  </a:lnTo>
                  <a:lnTo>
                    <a:pt x="19027" y="49361"/>
                  </a:lnTo>
                  <a:lnTo>
                    <a:pt x="17641" y="50748"/>
                  </a:lnTo>
                  <a:lnTo>
                    <a:pt x="17641" y="52096"/>
                  </a:lnTo>
                  <a:lnTo>
                    <a:pt x="16292" y="52096"/>
                  </a:lnTo>
                  <a:lnTo>
                    <a:pt x="16292" y="53484"/>
                  </a:lnTo>
                  <a:lnTo>
                    <a:pt x="14905" y="53484"/>
                  </a:lnTo>
                  <a:lnTo>
                    <a:pt x="13556" y="54831"/>
                  </a:lnTo>
                  <a:lnTo>
                    <a:pt x="13556" y="56218"/>
                  </a:lnTo>
                  <a:lnTo>
                    <a:pt x="13556" y="57606"/>
                  </a:lnTo>
                  <a:lnTo>
                    <a:pt x="12170" y="58954"/>
                  </a:lnTo>
                  <a:lnTo>
                    <a:pt x="12170" y="60340"/>
                  </a:lnTo>
                  <a:lnTo>
                    <a:pt x="10783" y="60340"/>
                  </a:lnTo>
                  <a:lnTo>
                    <a:pt x="9434" y="60340"/>
                  </a:lnTo>
                  <a:lnTo>
                    <a:pt x="9434" y="61727"/>
                  </a:lnTo>
                  <a:lnTo>
                    <a:pt x="8048" y="61727"/>
                  </a:lnTo>
                  <a:lnTo>
                    <a:pt x="8048" y="63076"/>
                  </a:lnTo>
                  <a:lnTo>
                    <a:pt x="6700" y="64462"/>
                  </a:lnTo>
                  <a:lnTo>
                    <a:pt x="6700" y="65849"/>
                  </a:lnTo>
                  <a:lnTo>
                    <a:pt x="5312" y="65849"/>
                  </a:lnTo>
                  <a:lnTo>
                    <a:pt x="5312" y="67198"/>
                  </a:lnTo>
                  <a:lnTo>
                    <a:pt x="5312" y="68585"/>
                  </a:lnTo>
                  <a:lnTo>
                    <a:pt x="3964" y="68585"/>
                  </a:lnTo>
                  <a:lnTo>
                    <a:pt x="2578" y="68585"/>
                  </a:lnTo>
                  <a:lnTo>
                    <a:pt x="2578" y="69971"/>
                  </a:lnTo>
                  <a:lnTo>
                    <a:pt x="2578" y="71320"/>
                  </a:lnTo>
                  <a:lnTo>
                    <a:pt x="1191" y="71320"/>
                  </a:lnTo>
                  <a:lnTo>
                    <a:pt x="2578" y="71320"/>
                  </a:lnTo>
                  <a:lnTo>
                    <a:pt x="2578" y="72707"/>
                  </a:lnTo>
                  <a:lnTo>
                    <a:pt x="1191" y="72707"/>
                  </a:lnTo>
                  <a:lnTo>
                    <a:pt x="-158" y="72707"/>
                  </a:lnTo>
                  <a:lnTo>
                    <a:pt x="-158" y="74055"/>
                  </a:lnTo>
                  <a:lnTo>
                    <a:pt x="17641" y="85035"/>
                  </a:lnTo>
                  <a:lnTo>
                    <a:pt x="56048" y="109767"/>
                  </a:lnTo>
                  <a:lnTo>
                    <a:pt x="57397" y="111154"/>
                  </a:lnTo>
                  <a:lnTo>
                    <a:pt x="58784" y="113889"/>
                  </a:lnTo>
                  <a:lnTo>
                    <a:pt x="71112" y="134461"/>
                  </a:lnTo>
                  <a:lnTo>
                    <a:pt x="83440" y="123482"/>
                  </a:lnTo>
                  <a:lnTo>
                    <a:pt x="88948" y="124869"/>
                  </a:lnTo>
                  <a:lnTo>
                    <a:pt x="90297" y="124869"/>
                  </a:lnTo>
                  <a:lnTo>
                    <a:pt x="91684" y="124869"/>
                  </a:lnTo>
                  <a:lnTo>
                    <a:pt x="94419" y="124869"/>
                  </a:lnTo>
                  <a:lnTo>
                    <a:pt x="95806" y="124869"/>
                  </a:lnTo>
                  <a:lnTo>
                    <a:pt x="97154" y="124869"/>
                  </a:lnTo>
                  <a:lnTo>
                    <a:pt x="98542" y="124869"/>
                  </a:lnTo>
                  <a:lnTo>
                    <a:pt x="99889" y="124869"/>
                  </a:lnTo>
                  <a:lnTo>
                    <a:pt x="101276" y="124869"/>
                  </a:lnTo>
                  <a:lnTo>
                    <a:pt x="101276" y="123482"/>
                  </a:lnTo>
                  <a:lnTo>
                    <a:pt x="102625" y="123482"/>
                  </a:lnTo>
                  <a:lnTo>
                    <a:pt x="104012" y="123482"/>
                  </a:lnTo>
                  <a:lnTo>
                    <a:pt x="104012" y="122094"/>
                  </a:lnTo>
                  <a:lnTo>
                    <a:pt x="105398" y="122094"/>
                  </a:lnTo>
                  <a:lnTo>
                    <a:pt x="106747" y="122094"/>
                  </a:lnTo>
                  <a:lnTo>
                    <a:pt x="106747" y="120747"/>
                  </a:lnTo>
                  <a:lnTo>
                    <a:pt x="108134" y="120747"/>
                  </a:lnTo>
                  <a:lnTo>
                    <a:pt x="109482" y="119360"/>
                  </a:lnTo>
                  <a:lnTo>
                    <a:pt x="110869" y="119360"/>
                  </a:lnTo>
                  <a:lnTo>
                    <a:pt x="110869" y="120747"/>
                  </a:lnTo>
                  <a:lnTo>
                    <a:pt x="112217" y="120747"/>
                  </a:lnTo>
                  <a:lnTo>
                    <a:pt x="113604" y="120747"/>
                  </a:lnTo>
                  <a:lnTo>
                    <a:pt x="113604" y="122094"/>
                  </a:lnTo>
                  <a:lnTo>
                    <a:pt x="114992" y="122094"/>
                  </a:lnTo>
                  <a:lnTo>
                    <a:pt x="114992" y="123482"/>
                  </a:lnTo>
                  <a:lnTo>
                    <a:pt x="116339" y="124869"/>
                  </a:lnTo>
                  <a:lnTo>
                    <a:pt x="117726" y="126217"/>
                  </a:lnTo>
                  <a:lnTo>
                    <a:pt x="119075" y="126217"/>
                  </a:lnTo>
                  <a:lnTo>
                    <a:pt x="121848" y="127604"/>
                  </a:lnTo>
                  <a:lnTo>
                    <a:pt x="121848" y="128991"/>
                  </a:lnTo>
                  <a:lnTo>
                    <a:pt x="123197" y="128991"/>
                  </a:lnTo>
                  <a:lnTo>
                    <a:pt x="124584" y="130339"/>
                  </a:lnTo>
                  <a:lnTo>
                    <a:pt x="125932" y="130339"/>
                  </a:lnTo>
                  <a:lnTo>
                    <a:pt x="127318" y="130339"/>
                  </a:lnTo>
                  <a:lnTo>
                    <a:pt x="128706" y="128991"/>
                  </a:lnTo>
                  <a:lnTo>
                    <a:pt x="130054" y="127604"/>
                  </a:lnTo>
                  <a:lnTo>
                    <a:pt x="131440" y="128991"/>
                  </a:lnTo>
                  <a:lnTo>
                    <a:pt x="132789" y="128991"/>
                  </a:lnTo>
                  <a:lnTo>
                    <a:pt x="132789" y="130339"/>
                  </a:lnTo>
                  <a:lnTo>
                    <a:pt x="134176" y="130339"/>
                  </a:lnTo>
                  <a:lnTo>
                    <a:pt x="136912" y="130339"/>
                  </a:lnTo>
                  <a:lnTo>
                    <a:pt x="139646" y="131725"/>
                  </a:lnTo>
                  <a:lnTo>
                    <a:pt x="141034" y="131725"/>
                  </a:lnTo>
                  <a:lnTo>
                    <a:pt x="142382" y="131725"/>
                  </a:lnTo>
                  <a:lnTo>
                    <a:pt x="143768" y="133113"/>
                  </a:lnTo>
                  <a:lnTo>
                    <a:pt x="145117" y="134461"/>
                  </a:lnTo>
                  <a:lnTo>
                    <a:pt x="145117" y="135848"/>
                  </a:lnTo>
                  <a:lnTo>
                    <a:pt x="145117" y="137196"/>
                  </a:lnTo>
                  <a:lnTo>
                    <a:pt x="145117" y="138583"/>
                  </a:lnTo>
                  <a:lnTo>
                    <a:pt x="146504" y="138583"/>
                  </a:lnTo>
                  <a:lnTo>
                    <a:pt x="147890" y="137196"/>
                  </a:lnTo>
                  <a:lnTo>
                    <a:pt x="149239" y="135848"/>
                  </a:lnTo>
                  <a:lnTo>
                    <a:pt x="150626" y="135848"/>
                  </a:lnTo>
                  <a:lnTo>
                    <a:pt x="151975" y="135848"/>
                  </a:lnTo>
                  <a:lnTo>
                    <a:pt x="153361" y="135848"/>
                  </a:lnTo>
                  <a:lnTo>
                    <a:pt x="154748" y="135848"/>
                  </a:lnTo>
                  <a:lnTo>
                    <a:pt x="154748" y="137196"/>
                  </a:lnTo>
                  <a:lnTo>
                    <a:pt x="156096" y="137196"/>
                  </a:lnTo>
                  <a:lnTo>
                    <a:pt x="156096" y="138583"/>
                  </a:lnTo>
                  <a:lnTo>
                    <a:pt x="156096" y="139970"/>
                  </a:lnTo>
                  <a:lnTo>
                    <a:pt x="157484" y="139970"/>
                  </a:lnTo>
                  <a:lnTo>
                    <a:pt x="158832" y="139970"/>
                  </a:lnTo>
                  <a:lnTo>
                    <a:pt x="160218" y="139970"/>
                  </a:lnTo>
                  <a:lnTo>
                    <a:pt x="160218" y="138583"/>
                  </a:lnTo>
                  <a:lnTo>
                    <a:pt x="161567" y="138583"/>
                  </a:lnTo>
                  <a:lnTo>
                    <a:pt x="161567" y="137196"/>
                  </a:lnTo>
                  <a:lnTo>
                    <a:pt x="162954" y="138583"/>
                  </a:lnTo>
                  <a:lnTo>
                    <a:pt x="164340" y="137196"/>
                  </a:lnTo>
                  <a:lnTo>
                    <a:pt x="165689" y="137196"/>
                  </a:lnTo>
                  <a:lnTo>
                    <a:pt x="167076" y="137196"/>
                  </a:lnTo>
                  <a:lnTo>
                    <a:pt x="167076" y="138583"/>
                  </a:lnTo>
                  <a:lnTo>
                    <a:pt x="167076" y="139970"/>
                  </a:lnTo>
                  <a:lnTo>
                    <a:pt x="165689" y="141319"/>
                  </a:lnTo>
                  <a:lnTo>
                    <a:pt x="165689" y="142705"/>
                  </a:lnTo>
                  <a:lnTo>
                    <a:pt x="165689" y="144092"/>
                  </a:lnTo>
                  <a:lnTo>
                    <a:pt x="165689" y="145441"/>
                  </a:lnTo>
                  <a:lnTo>
                    <a:pt x="167076" y="145441"/>
                  </a:lnTo>
                  <a:lnTo>
                    <a:pt x="168424" y="145441"/>
                  </a:lnTo>
                  <a:lnTo>
                    <a:pt x="169811" y="145441"/>
                  </a:lnTo>
                  <a:lnTo>
                    <a:pt x="169811" y="146827"/>
                  </a:lnTo>
                  <a:lnTo>
                    <a:pt x="171198" y="146827"/>
                  </a:lnTo>
                  <a:lnTo>
                    <a:pt x="172546" y="146827"/>
                  </a:lnTo>
                  <a:lnTo>
                    <a:pt x="172546" y="145441"/>
                  </a:lnTo>
                  <a:lnTo>
                    <a:pt x="173934" y="144092"/>
                  </a:lnTo>
                  <a:lnTo>
                    <a:pt x="173934" y="142705"/>
                  </a:lnTo>
                  <a:lnTo>
                    <a:pt x="173934" y="141319"/>
                  </a:lnTo>
                  <a:lnTo>
                    <a:pt x="173934" y="139970"/>
                  </a:lnTo>
                  <a:lnTo>
                    <a:pt x="175281" y="139970"/>
                  </a:lnTo>
                  <a:lnTo>
                    <a:pt x="173934" y="138583"/>
                  </a:lnTo>
                  <a:lnTo>
                    <a:pt x="175281" y="138583"/>
                  </a:lnTo>
                  <a:lnTo>
                    <a:pt x="173934" y="137196"/>
                  </a:lnTo>
                  <a:lnTo>
                    <a:pt x="175281" y="135848"/>
                  </a:lnTo>
                  <a:lnTo>
                    <a:pt x="175281" y="134461"/>
                  </a:lnTo>
                  <a:lnTo>
                    <a:pt x="175281" y="133113"/>
                  </a:lnTo>
                  <a:lnTo>
                    <a:pt x="175281" y="131725"/>
                  </a:lnTo>
                  <a:lnTo>
                    <a:pt x="176668" y="131725"/>
                  </a:lnTo>
                  <a:lnTo>
                    <a:pt x="176668" y="130339"/>
                  </a:lnTo>
                  <a:lnTo>
                    <a:pt x="178017" y="130339"/>
                  </a:lnTo>
                  <a:lnTo>
                    <a:pt x="179404" y="130339"/>
                  </a:lnTo>
                  <a:lnTo>
                    <a:pt x="180790" y="130339"/>
                  </a:lnTo>
                  <a:lnTo>
                    <a:pt x="180790" y="128991"/>
                  </a:lnTo>
                  <a:lnTo>
                    <a:pt x="180790" y="127604"/>
                  </a:lnTo>
                  <a:lnTo>
                    <a:pt x="182139" y="127604"/>
                  </a:lnTo>
                  <a:lnTo>
                    <a:pt x="182139" y="127604"/>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 name="Google Shape;248;p34">
              <a:extLst>
                <a:ext uri="{FF2B5EF4-FFF2-40B4-BE49-F238E27FC236}">
                  <a16:creationId xmlns:a16="http://schemas.microsoft.com/office/drawing/2014/main" id="{51BF1CC2-39E1-F257-2C1B-874D82EF180E}"/>
                </a:ext>
              </a:extLst>
            </p:cNvPr>
            <p:cNvSpPr/>
            <p:nvPr/>
          </p:nvSpPr>
          <p:spPr>
            <a:xfrm rot="10800000" flipH="1">
              <a:off x="1777051" y="524922"/>
              <a:ext cx="839653" cy="1149654"/>
            </a:xfrm>
            <a:custGeom>
              <a:avLst/>
              <a:gdLst/>
              <a:ahLst/>
              <a:cxnLst/>
              <a:rect l="l" t="t" r="r" b="b"/>
              <a:pathLst>
                <a:path w="684035" h="925275" extrusionOk="0">
                  <a:moveTo>
                    <a:pt x="113640" y="857688"/>
                  </a:moveTo>
                  <a:lnTo>
                    <a:pt x="138296" y="876912"/>
                  </a:lnTo>
                  <a:lnTo>
                    <a:pt x="139682" y="878260"/>
                  </a:lnTo>
                  <a:lnTo>
                    <a:pt x="141031" y="879648"/>
                  </a:lnTo>
                  <a:lnTo>
                    <a:pt x="147888" y="885157"/>
                  </a:lnTo>
                  <a:lnTo>
                    <a:pt x="149276" y="886505"/>
                  </a:lnTo>
                  <a:lnTo>
                    <a:pt x="169848" y="902993"/>
                  </a:lnTo>
                  <a:lnTo>
                    <a:pt x="197238" y="924952"/>
                  </a:lnTo>
                  <a:lnTo>
                    <a:pt x="198626" y="924952"/>
                  </a:lnTo>
                  <a:lnTo>
                    <a:pt x="202747" y="920830"/>
                  </a:lnTo>
                  <a:lnTo>
                    <a:pt x="230138" y="890627"/>
                  </a:lnTo>
                  <a:lnTo>
                    <a:pt x="236995" y="883769"/>
                  </a:lnTo>
                  <a:lnTo>
                    <a:pt x="263038" y="856302"/>
                  </a:lnTo>
                  <a:lnTo>
                    <a:pt x="265773" y="853567"/>
                  </a:lnTo>
                  <a:lnTo>
                    <a:pt x="278139" y="841200"/>
                  </a:lnTo>
                  <a:lnTo>
                    <a:pt x="287732" y="830221"/>
                  </a:lnTo>
                  <a:lnTo>
                    <a:pt x="294589" y="821976"/>
                  </a:lnTo>
                  <a:lnTo>
                    <a:pt x="324715" y="790425"/>
                  </a:lnTo>
                  <a:lnTo>
                    <a:pt x="334346" y="780794"/>
                  </a:lnTo>
                  <a:lnTo>
                    <a:pt x="349408" y="765693"/>
                  </a:lnTo>
                  <a:lnTo>
                    <a:pt x="364472" y="747856"/>
                  </a:lnTo>
                  <a:lnTo>
                    <a:pt x="420678" y="806875"/>
                  </a:lnTo>
                  <a:lnTo>
                    <a:pt x="428923" y="816506"/>
                  </a:lnTo>
                  <a:lnTo>
                    <a:pt x="438516" y="831607"/>
                  </a:lnTo>
                  <a:lnTo>
                    <a:pt x="439864" y="830221"/>
                  </a:lnTo>
                  <a:lnTo>
                    <a:pt x="445373" y="837078"/>
                  </a:lnTo>
                  <a:lnTo>
                    <a:pt x="459087" y="853567"/>
                  </a:lnTo>
                  <a:lnTo>
                    <a:pt x="465906" y="863159"/>
                  </a:lnTo>
                  <a:lnTo>
                    <a:pt x="478272" y="878260"/>
                  </a:lnTo>
                  <a:lnTo>
                    <a:pt x="483744" y="883769"/>
                  </a:lnTo>
                  <a:lnTo>
                    <a:pt x="486478" y="887891"/>
                  </a:lnTo>
                  <a:lnTo>
                    <a:pt x="497458" y="901607"/>
                  </a:lnTo>
                  <a:lnTo>
                    <a:pt x="497458" y="900258"/>
                  </a:lnTo>
                  <a:lnTo>
                    <a:pt x="497458" y="898871"/>
                  </a:lnTo>
                  <a:lnTo>
                    <a:pt x="498806" y="898871"/>
                  </a:lnTo>
                  <a:lnTo>
                    <a:pt x="498806" y="897484"/>
                  </a:lnTo>
                  <a:lnTo>
                    <a:pt x="500192" y="896136"/>
                  </a:lnTo>
                  <a:lnTo>
                    <a:pt x="501580" y="896136"/>
                  </a:lnTo>
                  <a:lnTo>
                    <a:pt x="502928" y="894749"/>
                  </a:lnTo>
                  <a:lnTo>
                    <a:pt x="504315" y="894749"/>
                  </a:lnTo>
                  <a:lnTo>
                    <a:pt x="505663" y="894749"/>
                  </a:lnTo>
                  <a:lnTo>
                    <a:pt x="507050" y="894749"/>
                  </a:lnTo>
                  <a:lnTo>
                    <a:pt x="508437" y="894749"/>
                  </a:lnTo>
                  <a:lnTo>
                    <a:pt x="509786" y="896136"/>
                  </a:lnTo>
                  <a:lnTo>
                    <a:pt x="511172" y="896136"/>
                  </a:lnTo>
                  <a:lnTo>
                    <a:pt x="512520" y="896136"/>
                  </a:lnTo>
                  <a:lnTo>
                    <a:pt x="513908" y="896136"/>
                  </a:lnTo>
                  <a:lnTo>
                    <a:pt x="513908" y="897484"/>
                  </a:lnTo>
                  <a:lnTo>
                    <a:pt x="515256" y="897484"/>
                  </a:lnTo>
                  <a:lnTo>
                    <a:pt x="515256" y="898871"/>
                  </a:lnTo>
                  <a:lnTo>
                    <a:pt x="515256" y="900258"/>
                  </a:lnTo>
                  <a:lnTo>
                    <a:pt x="516642" y="900258"/>
                  </a:lnTo>
                  <a:lnTo>
                    <a:pt x="516642" y="901607"/>
                  </a:lnTo>
                  <a:lnTo>
                    <a:pt x="516642" y="902993"/>
                  </a:lnTo>
                  <a:lnTo>
                    <a:pt x="516642" y="904341"/>
                  </a:lnTo>
                  <a:lnTo>
                    <a:pt x="518029" y="905729"/>
                  </a:lnTo>
                  <a:lnTo>
                    <a:pt x="518029" y="907115"/>
                  </a:lnTo>
                  <a:lnTo>
                    <a:pt x="519378" y="907115"/>
                  </a:lnTo>
                  <a:lnTo>
                    <a:pt x="520765" y="907115"/>
                  </a:lnTo>
                  <a:lnTo>
                    <a:pt x="522113" y="907115"/>
                  </a:lnTo>
                  <a:lnTo>
                    <a:pt x="523500" y="905729"/>
                  </a:lnTo>
                  <a:lnTo>
                    <a:pt x="524887" y="904341"/>
                  </a:lnTo>
                  <a:lnTo>
                    <a:pt x="524887" y="901607"/>
                  </a:lnTo>
                  <a:lnTo>
                    <a:pt x="526236" y="900258"/>
                  </a:lnTo>
                  <a:lnTo>
                    <a:pt x="527622" y="898871"/>
                  </a:lnTo>
                  <a:lnTo>
                    <a:pt x="527622" y="897484"/>
                  </a:lnTo>
                  <a:lnTo>
                    <a:pt x="528970" y="894749"/>
                  </a:lnTo>
                  <a:lnTo>
                    <a:pt x="528970" y="893362"/>
                  </a:lnTo>
                  <a:lnTo>
                    <a:pt x="530358" y="890627"/>
                  </a:lnTo>
                  <a:lnTo>
                    <a:pt x="530358" y="889279"/>
                  </a:lnTo>
                  <a:lnTo>
                    <a:pt x="530358" y="886505"/>
                  </a:lnTo>
                  <a:lnTo>
                    <a:pt x="531706" y="885157"/>
                  </a:lnTo>
                  <a:lnTo>
                    <a:pt x="531706" y="883769"/>
                  </a:lnTo>
                  <a:lnTo>
                    <a:pt x="531706" y="882382"/>
                  </a:lnTo>
                  <a:lnTo>
                    <a:pt x="533092" y="879648"/>
                  </a:lnTo>
                  <a:lnTo>
                    <a:pt x="533092" y="878260"/>
                  </a:lnTo>
                  <a:lnTo>
                    <a:pt x="533092" y="875526"/>
                  </a:lnTo>
                  <a:lnTo>
                    <a:pt x="533092" y="874177"/>
                  </a:lnTo>
                  <a:lnTo>
                    <a:pt x="534441" y="874177"/>
                  </a:lnTo>
                  <a:lnTo>
                    <a:pt x="535828" y="872790"/>
                  </a:lnTo>
                  <a:lnTo>
                    <a:pt x="538563" y="868668"/>
                  </a:lnTo>
                  <a:lnTo>
                    <a:pt x="539950" y="867281"/>
                  </a:lnTo>
                  <a:lnTo>
                    <a:pt x="541298" y="865933"/>
                  </a:lnTo>
                  <a:lnTo>
                    <a:pt x="542686" y="864546"/>
                  </a:lnTo>
                  <a:lnTo>
                    <a:pt x="544072" y="864546"/>
                  </a:lnTo>
                  <a:lnTo>
                    <a:pt x="544072" y="863159"/>
                  </a:lnTo>
                  <a:lnTo>
                    <a:pt x="545420" y="863159"/>
                  </a:lnTo>
                  <a:lnTo>
                    <a:pt x="546807" y="863159"/>
                  </a:lnTo>
                  <a:lnTo>
                    <a:pt x="548156" y="863159"/>
                  </a:lnTo>
                  <a:lnTo>
                    <a:pt x="549542" y="863159"/>
                  </a:lnTo>
                  <a:lnTo>
                    <a:pt x="550929" y="864546"/>
                  </a:lnTo>
                  <a:lnTo>
                    <a:pt x="553664" y="865933"/>
                  </a:lnTo>
                  <a:lnTo>
                    <a:pt x="555012" y="865933"/>
                  </a:lnTo>
                  <a:lnTo>
                    <a:pt x="556400" y="865933"/>
                  </a:lnTo>
                  <a:lnTo>
                    <a:pt x="557787" y="865933"/>
                  </a:lnTo>
                  <a:lnTo>
                    <a:pt x="559134" y="865933"/>
                  </a:lnTo>
                  <a:lnTo>
                    <a:pt x="560522" y="864546"/>
                  </a:lnTo>
                  <a:lnTo>
                    <a:pt x="561870" y="864546"/>
                  </a:lnTo>
                  <a:lnTo>
                    <a:pt x="561870" y="863159"/>
                  </a:lnTo>
                  <a:lnTo>
                    <a:pt x="564606" y="861810"/>
                  </a:lnTo>
                  <a:lnTo>
                    <a:pt x="565992" y="859076"/>
                  </a:lnTo>
                  <a:lnTo>
                    <a:pt x="567379" y="856302"/>
                  </a:lnTo>
                  <a:lnTo>
                    <a:pt x="568728" y="854954"/>
                  </a:lnTo>
                  <a:lnTo>
                    <a:pt x="570114" y="852179"/>
                  </a:lnTo>
                  <a:lnTo>
                    <a:pt x="571462" y="850831"/>
                  </a:lnTo>
                  <a:lnTo>
                    <a:pt x="571462" y="849445"/>
                  </a:lnTo>
                  <a:lnTo>
                    <a:pt x="571462" y="848096"/>
                  </a:lnTo>
                  <a:lnTo>
                    <a:pt x="571462" y="846709"/>
                  </a:lnTo>
                  <a:lnTo>
                    <a:pt x="572850" y="846709"/>
                  </a:lnTo>
                  <a:lnTo>
                    <a:pt x="572850" y="845323"/>
                  </a:lnTo>
                  <a:lnTo>
                    <a:pt x="574198" y="843935"/>
                  </a:lnTo>
                  <a:lnTo>
                    <a:pt x="575584" y="842587"/>
                  </a:lnTo>
                  <a:lnTo>
                    <a:pt x="575584" y="841200"/>
                  </a:lnTo>
                  <a:lnTo>
                    <a:pt x="576972" y="839852"/>
                  </a:lnTo>
                  <a:lnTo>
                    <a:pt x="578320" y="838465"/>
                  </a:lnTo>
                  <a:lnTo>
                    <a:pt x="579707" y="837078"/>
                  </a:lnTo>
                  <a:lnTo>
                    <a:pt x="582442" y="834343"/>
                  </a:lnTo>
                  <a:lnTo>
                    <a:pt x="583829" y="832956"/>
                  </a:lnTo>
                  <a:lnTo>
                    <a:pt x="586564" y="830221"/>
                  </a:lnTo>
                  <a:lnTo>
                    <a:pt x="587912" y="828873"/>
                  </a:lnTo>
                  <a:lnTo>
                    <a:pt x="589300" y="827486"/>
                  </a:lnTo>
                  <a:lnTo>
                    <a:pt x="590648" y="824751"/>
                  </a:lnTo>
                  <a:lnTo>
                    <a:pt x="593421" y="820628"/>
                  </a:lnTo>
                  <a:lnTo>
                    <a:pt x="594770" y="819242"/>
                  </a:lnTo>
                  <a:lnTo>
                    <a:pt x="597505" y="815120"/>
                  </a:lnTo>
                  <a:lnTo>
                    <a:pt x="598892" y="813771"/>
                  </a:lnTo>
                  <a:lnTo>
                    <a:pt x="597505" y="813771"/>
                  </a:lnTo>
                  <a:lnTo>
                    <a:pt x="597505" y="812384"/>
                  </a:lnTo>
                  <a:lnTo>
                    <a:pt x="594770" y="810997"/>
                  </a:lnTo>
                  <a:lnTo>
                    <a:pt x="586564" y="805526"/>
                  </a:lnTo>
                  <a:lnTo>
                    <a:pt x="585178" y="804140"/>
                  </a:lnTo>
                  <a:lnTo>
                    <a:pt x="583829" y="802753"/>
                  </a:lnTo>
                  <a:lnTo>
                    <a:pt x="568728" y="791773"/>
                  </a:lnTo>
                  <a:lnTo>
                    <a:pt x="542686" y="771202"/>
                  </a:lnTo>
                  <a:lnTo>
                    <a:pt x="539950" y="769814"/>
                  </a:lnTo>
                  <a:lnTo>
                    <a:pt x="531706" y="764344"/>
                  </a:lnTo>
                  <a:lnTo>
                    <a:pt x="531706" y="762958"/>
                  </a:lnTo>
                  <a:lnTo>
                    <a:pt x="528970" y="761571"/>
                  </a:lnTo>
                  <a:lnTo>
                    <a:pt x="524887" y="758835"/>
                  </a:lnTo>
                  <a:lnTo>
                    <a:pt x="516642" y="751978"/>
                  </a:lnTo>
                  <a:lnTo>
                    <a:pt x="485130" y="728632"/>
                  </a:lnTo>
                  <a:lnTo>
                    <a:pt x="489214" y="721775"/>
                  </a:lnTo>
                  <a:lnTo>
                    <a:pt x="474150" y="710796"/>
                  </a:lnTo>
                  <a:lnTo>
                    <a:pt x="465906" y="703938"/>
                  </a:lnTo>
                  <a:lnTo>
                    <a:pt x="454966" y="695694"/>
                  </a:lnTo>
                  <a:lnTo>
                    <a:pt x="454966" y="694307"/>
                  </a:lnTo>
                  <a:lnTo>
                    <a:pt x="449456" y="688837"/>
                  </a:lnTo>
                  <a:lnTo>
                    <a:pt x="445373" y="686063"/>
                  </a:lnTo>
                  <a:lnTo>
                    <a:pt x="437128" y="680593"/>
                  </a:lnTo>
                  <a:lnTo>
                    <a:pt x="434394" y="677857"/>
                  </a:lnTo>
                  <a:lnTo>
                    <a:pt x="427536" y="687450"/>
                  </a:lnTo>
                  <a:lnTo>
                    <a:pt x="408352" y="671000"/>
                  </a:lnTo>
                  <a:lnTo>
                    <a:pt x="416557" y="659982"/>
                  </a:lnTo>
                  <a:lnTo>
                    <a:pt x="424800" y="650390"/>
                  </a:lnTo>
                  <a:lnTo>
                    <a:pt x="433006" y="640797"/>
                  </a:lnTo>
                  <a:lnTo>
                    <a:pt x="435780" y="636675"/>
                  </a:lnTo>
                  <a:lnTo>
                    <a:pt x="438516" y="633901"/>
                  </a:lnTo>
                  <a:lnTo>
                    <a:pt x="441250" y="631166"/>
                  </a:lnTo>
                  <a:lnTo>
                    <a:pt x="443986" y="625695"/>
                  </a:lnTo>
                  <a:lnTo>
                    <a:pt x="450844" y="617452"/>
                  </a:lnTo>
                  <a:lnTo>
                    <a:pt x="454966" y="614716"/>
                  </a:lnTo>
                  <a:lnTo>
                    <a:pt x="474150" y="616064"/>
                  </a:lnTo>
                  <a:lnTo>
                    <a:pt x="483744" y="617452"/>
                  </a:lnTo>
                  <a:lnTo>
                    <a:pt x="490600" y="618800"/>
                  </a:lnTo>
                  <a:lnTo>
                    <a:pt x="496070" y="618800"/>
                  </a:lnTo>
                  <a:lnTo>
                    <a:pt x="500192" y="618800"/>
                  </a:lnTo>
                  <a:lnTo>
                    <a:pt x="505663" y="620186"/>
                  </a:lnTo>
                  <a:lnTo>
                    <a:pt x="508437" y="620186"/>
                  </a:lnTo>
                  <a:lnTo>
                    <a:pt x="512520" y="621573"/>
                  </a:lnTo>
                  <a:lnTo>
                    <a:pt x="515256" y="617452"/>
                  </a:lnTo>
                  <a:lnTo>
                    <a:pt x="516642" y="614716"/>
                  </a:lnTo>
                  <a:lnTo>
                    <a:pt x="512520" y="611942"/>
                  </a:lnTo>
                  <a:lnTo>
                    <a:pt x="508437" y="609208"/>
                  </a:lnTo>
                  <a:lnTo>
                    <a:pt x="501580" y="603699"/>
                  </a:lnTo>
                  <a:lnTo>
                    <a:pt x="505663" y="598228"/>
                  </a:lnTo>
                  <a:lnTo>
                    <a:pt x="508437" y="595492"/>
                  </a:lnTo>
                  <a:lnTo>
                    <a:pt x="518029" y="584513"/>
                  </a:lnTo>
                  <a:lnTo>
                    <a:pt x="524887" y="576269"/>
                  </a:lnTo>
                  <a:lnTo>
                    <a:pt x="528970" y="572147"/>
                  </a:lnTo>
                  <a:lnTo>
                    <a:pt x="530358" y="570760"/>
                  </a:lnTo>
                  <a:lnTo>
                    <a:pt x="531706" y="570760"/>
                  </a:lnTo>
                  <a:lnTo>
                    <a:pt x="533092" y="572147"/>
                  </a:lnTo>
                  <a:lnTo>
                    <a:pt x="534441" y="573533"/>
                  </a:lnTo>
                  <a:lnTo>
                    <a:pt x="535828" y="573533"/>
                  </a:lnTo>
                  <a:lnTo>
                    <a:pt x="538563" y="573533"/>
                  </a:lnTo>
                  <a:lnTo>
                    <a:pt x="539950" y="573533"/>
                  </a:lnTo>
                  <a:lnTo>
                    <a:pt x="541298" y="573533"/>
                  </a:lnTo>
                  <a:lnTo>
                    <a:pt x="541298" y="574882"/>
                  </a:lnTo>
                  <a:lnTo>
                    <a:pt x="542686" y="573533"/>
                  </a:lnTo>
                  <a:lnTo>
                    <a:pt x="542686" y="574882"/>
                  </a:lnTo>
                  <a:lnTo>
                    <a:pt x="545420" y="574882"/>
                  </a:lnTo>
                  <a:lnTo>
                    <a:pt x="546807" y="574882"/>
                  </a:lnTo>
                  <a:lnTo>
                    <a:pt x="556400" y="577618"/>
                  </a:lnTo>
                  <a:lnTo>
                    <a:pt x="557787" y="577618"/>
                  </a:lnTo>
                  <a:lnTo>
                    <a:pt x="578320" y="584513"/>
                  </a:lnTo>
                  <a:lnTo>
                    <a:pt x="597505" y="558432"/>
                  </a:lnTo>
                  <a:lnTo>
                    <a:pt x="608484" y="543330"/>
                  </a:lnTo>
                  <a:lnTo>
                    <a:pt x="576972" y="530965"/>
                  </a:lnTo>
                  <a:lnTo>
                    <a:pt x="585178" y="518598"/>
                  </a:lnTo>
                  <a:lnTo>
                    <a:pt x="592034" y="509006"/>
                  </a:lnTo>
                  <a:lnTo>
                    <a:pt x="594770" y="506232"/>
                  </a:lnTo>
                  <a:lnTo>
                    <a:pt x="585178" y="500762"/>
                  </a:lnTo>
                  <a:lnTo>
                    <a:pt x="583829" y="500762"/>
                  </a:lnTo>
                  <a:lnTo>
                    <a:pt x="589300" y="477416"/>
                  </a:lnTo>
                  <a:lnTo>
                    <a:pt x="594770" y="476029"/>
                  </a:lnTo>
                  <a:lnTo>
                    <a:pt x="594770" y="462314"/>
                  </a:lnTo>
                  <a:lnTo>
                    <a:pt x="603014" y="462314"/>
                  </a:lnTo>
                  <a:lnTo>
                    <a:pt x="603014" y="456844"/>
                  </a:lnTo>
                  <a:lnTo>
                    <a:pt x="601628" y="440355"/>
                  </a:lnTo>
                  <a:lnTo>
                    <a:pt x="601628" y="438969"/>
                  </a:lnTo>
                  <a:lnTo>
                    <a:pt x="600279" y="432111"/>
                  </a:lnTo>
                  <a:lnTo>
                    <a:pt x="593421" y="433498"/>
                  </a:lnTo>
                  <a:lnTo>
                    <a:pt x="583829" y="433498"/>
                  </a:lnTo>
                  <a:lnTo>
                    <a:pt x="574198" y="434847"/>
                  </a:lnTo>
                  <a:lnTo>
                    <a:pt x="575584" y="425254"/>
                  </a:lnTo>
                  <a:lnTo>
                    <a:pt x="578320" y="397786"/>
                  </a:lnTo>
                  <a:lnTo>
                    <a:pt x="587912" y="396438"/>
                  </a:lnTo>
                  <a:lnTo>
                    <a:pt x="589300" y="396438"/>
                  </a:lnTo>
                  <a:lnTo>
                    <a:pt x="590648" y="395051"/>
                  </a:lnTo>
                  <a:lnTo>
                    <a:pt x="592034" y="395051"/>
                  </a:lnTo>
                  <a:lnTo>
                    <a:pt x="593421" y="395051"/>
                  </a:lnTo>
                  <a:lnTo>
                    <a:pt x="601628" y="375827"/>
                  </a:lnTo>
                  <a:lnTo>
                    <a:pt x="620812" y="325053"/>
                  </a:lnTo>
                  <a:lnTo>
                    <a:pt x="620812" y="326401"/>
                  </a:lnTo>
                  <a:lnTo>
                    <a:pt x="624934" y="319543"/>
                  </a:lnTo>
                  <a:lnTo>
                    <a:pt x="630404" y="312686"/>
                  </a:lnTo>
                  <a:lnTo>
                    <a:pt x="649590" y="301706"/>
                  </a:lnTo>
                  <a:lnTo>
                    <a:pt x="649590" y="297584"/>
                  </a:lnTo>
                  <a:lnTo>
                    <a:pt x="645506" y="275625"/>
                  </a:lnTo>
                  <a:lnTo>
                    <a:pt x="660570" y="265994"/>
                  </a:lnTo>
                  <a:lnTo>
                    <a:pt x="661956" y="265994"/>
                  </a:lnTo>
                  <a:lnTo>
                    <a:pt x="660570" y="257750"/>
                  </a:lnTo>
                  <a:lnTo>
                    <a:pt x="659221" y="246771"/>
                  </a:lnTo>
                  <a:lnTo>
                    <a:pt x="660570" y="245422"/>
                  </a:lnTo>
                  <a:lnTo>
                    <a:pt x="683876" y="242688"/>
                  </a:lnTo>
                  <a:lnTo>
                    <a:pt x="682528" y="238566"/>
                  </a:lnTo>
                  <a:lnTo>
                    <a:pt x="682528" y="237179"/>
                  </a:lnTo>
                  <a:lnTo>
                    <a:pt x="677020" y="194609"/>
                  </a:lnTo>
                  <a:lnTo>
                    <a:pt x="661956" y="195996"/>
                  </a:lnTo>
                  <a:lnTo>
                    <a:pt x="652364" y="197383"/>
                  </a:lnTo>
                  <a:lnTo>
                    <a:pt x="650976" y="189139"/>
                  </a:lnTo>
                  <a:lnTo>
                    <a:pt x="649590" y="178159"/>
                  </a:lnTo>
                  <a:lnTo>
                    <a:pt x="645506" y="153426"/>
                  </a:lnTo>
                  <a:lnTo>
                    <a:pt x="645506" y="152078"/>
                  </a:lnTo>
                  <a:lnTo>
                    <a:pt x="645506" y="150692"/>
                  </a:lnTo>
                  <a:lnTo>
                    <a:pt x="644120" y="139712"/>
                  </a:lnTo>
                  <a:lnTo>
                    <a:pt x="631792" y="142447"/>
                  </a:lnTo>
                  <a:lnTo>
                    <a:pt x="630404" y="134203"/>
                  </a:lnTo>
                  <a:lnTo>
                    <a:pt x="626321" y="135590"/>
                  </a:lnTo>
                  <a:lnTo>
                    <a:pt x="620812" y="135590"/>
                  </a:lnTo>
                  <a:lnTo>
                    <a:pt x="619464" y="121875"/>
                  </a:lnTo>
                  <a:lnTo>
                    <a:pt x="616690" y="108122"/>
                  </a:lnTo>
                  <a:lnTo>
                    <a:pt x="615342" y="94408"/>
                  </a:lnTo>
                  <a:lnTo>
                    <a:pt x="613954" y="84777"/>
                  </a:lnTo>
                  <a:lnTo>
                    <a:pt x="612606" y="77919"/>
                  </a:lnTo>
                  <a:lnTo>
                    <a:pt x="612606" y="75185"/>
                  </a:lnTo>
                  <a:lnTo>
                    <a:pt x="611220" y="68327"/>
                  </a:lnTo>
                  <a:lnTo>
                    <a:pt x="609871" y="61469"/>
                  </a:lnTo>
                  <a:lnTo>
                    <a:pt x="609871" y="62818"/>
                  </a:lnTo>
                  <a:lnTo>
                    <a:pt x="607098" y="62818"/>
                  </a:lnTo>
                  <a:lnTo>
                    <a:pt x="605750" y="62818"/>
                  </a:lnTo>
                  <a:lnTo>
                    <a:pt x="604362" y="62818"/>
                  </a:lnTo>
                  <a:lnTo>
                    <a:pt x="603014" y="62818"/>
                  </a:lnTo>
                  <a:lnTo>
                    <a:pt x="601628" y="62818"/>
                  </a:lnTo>
                  <a:lnTo>
                    <a:pt x="601628" y="61469"/>
                  </a:lnTo>
                  <a:lnTo>
                    <a:pt x="600279" y="61469"/>
                  </a:lnTo>
                  <a:lnTo>
                    <a:pt x="600279" y="62818"/>
                  </a:lnTo>
                  <a:lnTo>
                    <a:pt x="598892" y="62818"/>
                  </a:lnTo>
                  <a:lnTo>
                    <a:pt x="598892" y="64205"/>
                  </a:lnTo>
                  <a:lnTo>
                    <a:pt x="598892" y="65591"/>
                  </a:lnTo>
                  <a:lnTo>
                    <a:pt x="597505" y="65591"/>
                  </a:lnTo>
                  <a:lnTo>
                    <a:pt x="596157" y="66940"/>
                  </a:lnTo>
                  <a:lnTo>
                    <a:pt x="594770" y="65591"/>
                  </a:lnTo>
                  <a:lnTo>
                    <a:pt x="593421" y="65591"/>
                  </a:lnTo>
                  <a:lnTo>
                    <a:pt x="593421" y="64205"/>
                  </a:lnTo>
                  <a:lnTo>
                    <a:pt x="593421" y="62818"/>
                  </a:lnTo>
                  <a:lnTo>
                    <a:pt x="593421" y="61469"/>
                  </a:lnTo>
                  <a:lnTo>
                    <a:pt x="593421" y="60082"/>
                  </a:lnTo>
                  <a:lnTo>
                    <a:pt x="594770" y="58696"/>
                  </a:lnTo>
                  <a:lnTo>
                    <a:pt x="594770" y="57347"/>
                  </a:lnTo>
                  <a:lnTo>
                    <a:pt x="593421" y="57347"/>
                  </a:lnTo>
                  <a:lnTo>
                    <a:pt x="593421" y="55960"/>
                  </a:lnTo>
                  <a:lnTo>
                    <a:pt x="593421" y="54612"/>
                  </a:lnTo>
                  <a:lnTo>
                    <a:pt x="592034" y="54612"/>
                  </a:lnTo>
                  <a:lnTo>
                    <a:pt x="590648" y="54612"/>
                  </a:lnTo>
                  <a:lnTo>
                    <a:pt x="589300" y="54612"/>
                  </a:lnTo>
                  <a:lnTo>
                    <a:pt x="587912" y="54612"/>
                  </a:lnTo>
                  <a:lnTo>
                    <a:pt x="586564" y="53226"/>
                  </a:lnTo>
                  <a:lnTo>
                    <a:pt x="585178" y="51838"/>
                  </a:lnTo>
                  <a:lnTo>
                    <a:pt x="585178" y="50490"/>
                  </a:lnTo>
                  <a:lnTo>
                    <a:pt x="583829" y="50490"/>
                  </a:lnTo>
                  <a:lnTo>
                    <a:pt x="582442" y="49104"/>
                  </a:lnTo>
                  <a:lnTo>
                    <a:pt x="581055" y="49104"/>
                  </a:lnTo>
                  <a:lnTo>
                    <a:pt x="579707" y="49104"/>
                  </a:lnTo>
                  <a:lnTo>
                    <a:pt x="578320" y="49104"/>
                  </a:lnTo>
                  <a:lnTo>
                    <a:pt x="578320" y="47716"/>
                  </a:lnTo>
                  <a:lnTo>
                    <a:pt x="578320" y="46368"/>
                  </a:lnTo>
                  <a:lnTo>
                    <a:pt x="576972" y="44981"/>
                  </a:lnTo>
                  <a:lnTo>
                    <a:pt x="576972" y="43595"/>
                  </a:lnTo>
                  <a:lnTo>
                    <a:pt x="575584" y="43595"/>
                  </a:lnTo>
                  <a:lnTo>
                    <a:pt x="574198" y="43595"/>
                  </a:lnTo>
                  <a:lnTo>
                    <a:pt x="572850" y="43595"/>
                  </a:lnTo>
                  <a:lnTo>
                    <a:pt x="570114" y="43595"/>
                  </a:lnTo>
                  <a:lnTo>
                    <a:pt x="568728" y="43595"/>
                  </a:lnTo>
                  <a:lnTo>
                    <a:pt x="568728" y="44981"/>
                  </a:lnTo>
                  <a:lnTo>
                    <a:pt x="567379" y="44981"/>
                  </a:lnTo>
                  <a:lnTo>
                    <a:pt x="567379" y="46368"/>
                  </a:lnTo>
                  <a:lnTo>
                    <a:pt x="565992" y="47716"/>
                  </a:lnTo>
                  <a:lnTo>
                    <a:pt x="564606" y="47716"/>
                  </a:lnTo>
                  <a:lnTo>
                    <a:pt x="563257" y="47716"/>
                  </a:lnTo>
                  <a:lnTo>
                    <a:pt x="560522" y="46368"/>
                  </a:lnTo>
                  <a:lnTo>
                    <a:pt x="556400" y="44981"/>
                  </a:lnTo>
                  <a:lnTo>
                    <a:pt x="555012" y="44981"/>
                  </a:lnTo>
                  <a:lnTo>
                    <a:pt x="555012" y="43595"/>
                  </a:lnTo>
                  <a:lnTo>
                    <a:pt x="553664" y="43595"/>
                  </a:lnTo>
                  <a:lnTo>
                    <a:pt x="553664" y="42246"/>
                  </a:lnTo>
                  <a:lnTo>
                    <a:pt x="553664" y="40859"/>
                  </a:lnTo>
                  <a:lnTo>
                    <a:pt x="553664" y="39510"/>
                  </a:lnTo>
                  <a:lnTo>
                    <a:pt x="553664" y="38124"/>
                  </a:lnTo>
                  <a:lnTo>
                    <a:pt x="553664" y="36737"/>
                  </a:lnTo>
                  <a:lnTo>
                    <a:pt x="553664" y="35388"/>
                  </a:lnTo>
                  <a:lnTo>
                    <a:pt x="552278" y="34002"/>
                  </a:lnTo>
                  <a:lnTo>
                    <a:pt x="550929" y="34002"/>
                  </a:lnTo>
                  <a:lnTo>
                    <a:pt x="549542" y="34002"/>
                  </a:lnTo>
                  <a:lnTo>
                    <a:pt x="548156" y="34002"/>
                  </a:lnTo>
                  <a:lnTo>
                    <a:pt x="546807" y="34002"/>
                  </a:lnTo>
                  <a:lnTo>
                    <a:pt x="545420" y="34002"/>
                  </a:lnTo>
                  <a:lnTo>
                    <a:pt x="544072" y="34002"/>
                  </a:lnTo>
                  <a:lnTo>
                    <a:pt x="542686" y="34002"/>
                  </a:lnTo>
                  <a:lnTo>
                    <a:pt x="541298" y="34002"/>
                  </a:lnTo>
                  <a:lnTo>
                    <a:pt x="541298" y="35388"/>
                  </a:lnTo>
                  <a:lnTo>
                    <a:pt x="542686" y="36737"/>
                  </a:lnTo>
                  <a:lnTo>
                    <a:pt x="544072" y="38124"/>
                  </a:lnTo>
                  <a:lnTo>
                    <a:pt x="545420" y="38124"/>
                  </a:lnTo>
                  <a:lnTo>
                    <a:pt x="546807" y="38124"/>
                  </a:lnTo>
                  <a:lnTo>
                    <a:pt x="548156" y="38124"/>
                  </a:lnTo>
                  <a:lnTo>
                    <a:pt x="549542" y="38124"/>
                  </a:lnTo>
                  <a:lnTo>
                    <a:pt x="549542" y="39510"/>
                  </a:lnTo>
                  <a:lnTo>
                    <a:pt x="549542" y="40859"/>
                  </a:lnTo>
                  <a:lnTo>
                    <a:pt x="549542" y="42246"/>
                  </a:lnTo>
                  <a:lnTo>
                    <a:pt x="549542" y="43595"/>
                  </a:lnTo>
                  <a:lnTo>
                    <a:pt x="548156" y="43595"/>
                  </a:lnTo>
                  <a:lnTo>
                    <a:pt x="546807" y="43595"/>
                  </a:lnTo>
                  <a:lnTo>
                    <a:pt x="545420" y="43595"/>
                  </a:lnTo>
                  <a:lnTo>
                    <a:pt x="544072" y="43595"/>
                  </a:lnTo>
                  <a:lnTo>
                    <a:pt x="542686" y="43595"/>
                  </a:lnTo>
                  <a:lnTo>
                    <a:pt x="542686" y="42246"/>
                  </a:lnTo>
                  <a:lnTo>
                    <a:pt x="542686" y="40859"/>
                  </a:lnTo>
                  <a:lnTo>
                    <a:pt x="541298" y="40859"/>
                  </a:lnTo>
                  <a:lnTo>
                    <a:pt x="539950" y="40859"/>
                  </a:lnTo>
                  <a:lnTo>
                    <a:pt x="538563" y="39510"/>
                  </a:lnTo>
                  <a:lnTo>
                    <a:pt x="537214" y="38124"/>
                  </a:lnTo>
                  <a:lnTo>
                    <a:pt x="537214" y="36737"/>
                  </a:lnTo>
                  <a:lnTo>
                    <a:pt x="535828" y="34002"/>
                  </a:lnTo>
                  <a:lnTo>
                    <a:pt x="535828" y="32615"/>
                  </a:lnTo>
                  <a:lnTo>
                    <a:pt x="535828" y="31266"/>
                  </a:lnTo>
                  <a:lnTo>
                    <a:pt x="537214" y="31266"/>
                  </a:lnTo>
                  <a:lnTo>
                    <a:pt x="537214" y="29879"/>
                  </a:lnTo>
                  <a:lnTo>
                    <a:pt x="538563" y="29879"/>
                  </a:lnTo>
                  <a:lnTo>
                    <a:pt x="539950" y="28531"/>
                  </a:lnTo>
                  <a:lnTo>
                    <a:pt x="541298" y="28531"/>
                  </a:lnTo>
                  <a:lnTo>
                    <a:pt x="542686" y="29879"/>
                  </a:lnTo>
                  <a:lnTo>
                    <a:pt x="544072" y="28531"/>
                  </a:lnTo>
                  <a:lnTo>
                    <a:pt x="545420" y="28531"/>
                  </a:lnTo>
                  <a:lnTo>
                    <a:pt x="546807" y="27145"/>
                  </a:lnTo>
                  <a:lnTo>
                    <a:pt x="545420" y="27145"/>
                  </a:lnTo>
                  <a:lnTo>
                    <a:pt x="545420" y="25757"/>
                  </a:lnTo>
                  <a:lnTo>
                    <a:pt x="544072" y="25757"/>
                  </a:lnTo>
                  <a:lnTo>
                    <a:pt x="542686" y="27145"/>
                  </a:lnTo>
                  <a:lnTo>
                    <a:pt x="541298" y="25757"/>
                  </a:lnTo>
                  <a:lnTo>
                    <a:pt x="539950" y="25757"/>
                  </a:lnTo>
                  <a:lnTo>
                    <a:pt x="538563" y="25757"/>
                  </a:lnTo>
                  <a:lnTo>
                    <a:pt x="537214" y="27145"/>
                  </a:lnTo>
                  <a:lnTo>
                    <a:pt x="535828" y="27145"/>
                  </a:lnTo>
                  <a:lnTo>
                    <a:pt x="534441" y="27145"/>
                  </a:lnTo>
                  <a:lnTo>
                    <a:pt x="533092" y="27145"/>
                  </a:lnTo>
                  <a:lnTo>
                    <a:pt x="531706" y="27145"/>
                  </a:lnTo>
                  <a:lnTo>
                    <a:pt x="530358" y="28531"/>
                  </a:lnTo>
                  <a:lnTo>
                    <a:pt x="528970" y="29879"/>
                  </a:lnTo>
                  <a:lnTo>
                    <a:pt x="528970" y="31266"/>
                  </a:lnTo>
                  <a:lnTo>
                    <a:pt x="528970" y="32615"/>
                  </a:lnTo>
                  <a:lnTo>
                    <a:pt x="527622" y="32615"/>
                  </a:lnTo>
                  <a:lnTo>
                    <a:pt x="527622" y="34002"/>
                  </a:lnTo>
                  <a:lnTo>
                    <a:pt x="527622" y="35388"/>
                  </a:lnTo>
                  <a:lnTo>
                    <a:pt x="526236" y="36737"/>
                  </a:lnTo>
                  <a:lnTo>
                    <a:pt x="526236" y="38124"/>
                  </a:lnTo>
                  <a:lnTo>
                    <a:pt x="524887" y="39510"/>
                  </a:lnTo>
                  <a:lnTo>
                    <a:pt x="524887" y="40859"/>
                  </a:lnTo>
                  <a:lnTo>
                    <a:pt x="523500" y="40859"/>
                  </a:lnTo>
                  <a:lnTo>
                    <a:pt x="523500" y="42246"/>
                  </a:lnTo>
                  <a:lnTo>
                    <a:pt x="522113" y="42246"/>
                  </a:lnTo>
                  <a:lnTo>
                    <a:pt x="520765" y="42246"/>
                  </a:lnTo>
                  <a:lnTo>
                    <a:pt x="520765" y="40859"/>
                  </a:lnTo>
                  <a:lnTo>
                    <a:pt x="519378" y="40859"/>
                  </a:lnTo>
                  <a:lnTo>
                    <a:pt x="519378" y="39510"/>
                  </a:lnTo>
                  <a:lnTo>
                    <a:pt x="519378" y="38124"/>
                  </a:lnTo>
                  <a:lnTo>
                    <a:pt x="519378" y="36737"/>
                  </a:lnTo>
                  <a:lnTo>
                    <a:pt x="518029" y="36737"/>
                  </a:lnTo>
                  <a:lnTo>
                    <a:pt x="518029" y="38124"/>
                  </a:lnTo>
                  <a:lnTo>
                    <a:pt x="518029" y="39510"/>
                  </a:lnTo>
                  <a:lnTo>
                    <a:pt x="518029" y="40859"/>
                  </a:lnTo>
                  <a:lnTo>
                    <a:pt x="516642" y="39510"/>
                  </a:lnTo>
                  <a:lnTo>
                    <a:pt x="515256" y="39510"/>
                  </a:lnTo>
                  <a:lnTo>
                    <a:pt x="513908" y="39510"/>
                  </a:lnTo>
                  <a:lnTo>
                    <a:pt x="513908" y="38124"/>
                  </a:lnTo>
                  <a:lnTo>
                    <a:pt x="513908" y="36737"/>
                  </a:lnTo>
                  <a:lnTo>
                    <a:pt x="512520" y="36737"/>
                  </a:lnTo>
                  <a:lnTo>
                    <a:pt x="512520" y="35388"/>
                  </a:lnTo>
                  <a:lnTo>
                    <a:pt x="511172" y="35388"/>
                  </a:lnTo>
                  <a:lnTo>
                    <a:pt x="509786" y="34002"/>
                  </a:lnTo>
                  <a:lnTo>
                    <a:pt x="508437" y="32615"/>
                  </a:lnTo>
                  <a:lnTo>
                    <a:pt x="507050" y="32615"/>
                  </a:lnTo>
                  <a:lnTo>
                    <a:pt x="505663" y="32615"/>
                  </a:lnTo>
                  <a:lnTo>
                    <a:pt x="505663" y="34002"/>
                  </a:lnTo>
                  <a:lnTo>
                    <a:pt x="504315" y="34002"/>
                  </a:lnTo>
                  <a:lnTo>
                    <a:pt x="504315" y="35388"/>
                  </a:lnTo>
                  <a:lnTo>
                    <a:pt x="504315" y="36737"/>
                  </a:lnTo>
                  <a:lnTo>
                    <a:pt x="505663" y="36737"/>
                  </a:lnTo>
                  <a:lnTo>
                    <a:pt x="507050" y="38124"/>
                  </a:lnTo>
                  <a:lnTo>
                    <a:pt x="508437" y="39510"/>
                  </a:lnTo>
                  <a:lnTo>
                    <a:pt x="508437" y="40859"/>
                  </a:lnTo>
                  <a:lnTo>
                    <a:pt x="507050" y="40859"/>
                  </a:lnTo>
                  <a:lnTo>
                    <a:pt x="505663" y="40859"/>
                  </a:lnTo>
                  <a:lnTo>
                    <a:pt x="504315" y="40859"/>
                  </a:lnTo>
                  <a:lnTo>
                    <a:pt x="502928" y="39510"/>
                  </a:lnTo>
                  <a:lnTo>
                    <a:pt x="501580" y="38124"/>
                  </a:lnTo>
                  <a:lnTo>
                    <a:pt x="501580" y="36737"/>
                  </a:lnTo>
                  <a:lnTo>
                    <a:pt x="500192" y="35388"/>
                  </a:lnTo>
                  <a:lnTo>
                    <a:pt x="498806" y="34002"/>
                  </a:lnTo>
                  <a:lnTo>
                    <a:pt x="497458" y="34002"/>
                  </a:lnTo>
                  <a:lnTo>
                    <a:pt x="497458" y="32615"/>
                  </a:lnTo>
                  <a:lnTo>
                    <a:pt x="494722" y="32615"/>
                  </a:lnTo>
                  <a:lnTo>
                    <a:pt x="493336" y="31266"/>
                  </a:lnTo>
                  <a:lnTo>
                    <a:pt x="491987" y="31266"/>
                  </a:lnTo>
                  <a:lnTo>
                    <a:pt x="490600" y="31266"/>
                  </a:lnTo>
                  <a:lnTo>
                    <a:pt x="489214" y="31266"/>
                  </a:lnTo>
                  <a:lnTo>
                    <a:pt x="489214" y="32615"/>
                  </a:lnTo>
                  <a:lnTo>
                    <a:pt x="489214" y="34002"/>
                  </a:lnTo>
                  <a:lnTo>
                    <a:pt x="489214" y="35388"/>
                  </a:lnTo>
                  <a:lnTo>
                    <a:pt x="487865" y="35388"/>
                  </a:lnTo>
                  <a:lnTo>
                    <a:pt x="476886" y="31266"/>
                  </a:lnTo>
                  <a:lnTo>
                    <a:pt x="470028" y="27145"/>
                  </a:lnTo>
                  <a:lnTo>
                    <a:pt x="461823" y="23023"/>
                  </a:lnTo>
                  <a:lnTo>
                    <a:pt x="454966" y="20287"/>
                  </a:lnTo>
                  <a:lnTo>
                    <a:pt x="446721" y="16165"/>
                  </a:lnTo>
                  <a:lnTo>
                    <a:pt x="435780" y="10656"/>
                  </a:lnTo>
                  <a:lnTo>
                    <a:pt x="428923" y="25757"/>
                  </a:lnTo>
                  <a:lnTo>
                    <a:pt x="416557" y="14778"/>
                  </a:lnTo>
                  <a:lnTo>
                    <a:pt x="401494" y="-324"/>
                  </a:lnTo>
                  <a:lnTo>
                    <a:pt x="394636" y="14778"/>
                  </a:lnTo>
                  <a:lnTo>
                    <a:pt x="391902" y="18900"/>
                  </a:lnTo>
                  <a:lnTo>
                    <a:pt x="387779" y="27145"/>
                  </a:lnTo>
                  <a:lnTo>
                    <a:pt x="376838" y="50490"/>
                  </a:lnTo>
                  <a:lnTo>
                    <a:pt x="372716" y="60082"/>
                  </a:lnTo>
                  <a:lnTo>
                    <a:pt x="369981" y="64205"/>
                  </a:lnTo>
                  <a:lnTo>
                    <a:pt x="368594" y="68327"/>
                  </a:lnTo>
                  <a:lnTo>
                    <a:pt x="367246" y="71062"/>
                  </a:lnTo>
                  <a:lnTo>
                    <a:pt x="369981" y="73836"/>
                  </a:lnTo>
                  <a:lnTo>
                    <a:pt x="369981" y="75185"/>
                  </a:lnTo>
                  <a:lnTo>
                    <a:pt x="359002" y="98530"/>
                  </a:lnTo>
                  <a:lnTo>
                    <a:pt x="359002" y="99917"/>
                  </a:lnTo>
                  <a:lnTo>
                    <a:pt x="357614" y="101264"/>
                  </a:lnTo>
                  <a:lnTo>
                    <a:pt x="356266" y="105388"/>
                  </a:lnTo>
                  <a:lnTo>
                    <a:pt x="356266" y="106774"/>
                  </a:lnTo>
                  <a:lnTo>
                    <a:pt x="361736" y="115019"/>
                  </a:lnTo>
                  <a:lnTo>
                    <a:pt x="363124" y="116367"/>
                  </a:lnTo>
                  <a:lnTo>
                    <a:pt x="365858" y="120489"/>
                  </a:lnTo>
                  <a:lnTo>
                    <a:pt x="365858" y="121875"/>
                  </a:lnTo>
                  <a:lnTo>
                    <a:pt x="368594" y="121875"/>
                  </a:lnTo>
                  <a:lnTo>
                    <a:pt x="368594" y="123224"/>
                  </a:lnTo>
                  <a:lnTo>
                    <a:pt x="371329" y="128733"/>
                  </a:lnTo>
                  <a:lnTo>
                    <a:pt x="371329" y="130120"/>
                  </a:lnTo>
                  <a:lnTo>
                    <a:pt x="371329" y="134203"/>
                  </a:lnTo>
                  <a:lnTo>
                    <a:pt x="372716" y="134203"/>
                  </a:lnTo>
                  <a:lnTo>
                    <a:pt x="383657" y="141100"/>
                  </a:lnTo>
                  <a:lnTo>
                    <a:pt x="394636" y="149305"/>
                  </a:lnTo>
                  <a:lnTo>
                    <a:pt x="396024" y="149305"/>
                  </a:lnTo>
                  <a:lnTo>
                    <a:pt x="397372" y="150692"/>
                  </a:lnTo>
                  <a:lnTo>
                    <a:pt x="400145" y="152078"/>
                  </a:lnTo>
                  <a:lnTo>
                    <a:pt x="401494" y="153426"/>
                  </a:lnTo>
                  <a:lnTo>
                    <a:pt x="402880" y="154814"/>
                  </a:lnTo>
                  <a:lnTo>
                    <a:pt x="404228" y="154814"/>
                  </a:lnTo>
                  <a:lnTo>
                    <a:pt x="405616" y="154814"/>
                  </a:lnTo>
                  <a:lnTo>
                    <a:pt x="406964" y="156201"/>
                  </a:lnTo>
                  <a:lnTo>
                    <a:pt x="406964" y="157550"/>
                  </a:lnTo>
                  <a:lnTo>
                    <a:pt x="405616" y="157550"/>
                  </a:lnTo>
                  <a:lnTo>
                    <a:pt x="404228" y="157550"/>
                  </a:lnTo>
                  <a:lnTo>
                    <a:pt x="402880" y="157550"/>
                  </a:lnTo>
                  <a:lnTo>
                    <a:pt x="402880" y="158936"/>
                  </a:lnTo>
                  <a:lnTo>
                    <a:pt x="401494" y="158936"/>
                  </a:lnTo>
                  <a:lnTo>
                    <a:pt x="400145" y="158936"/>
                  </a:lnTo>
                  <a:lnTo>
                    <a:pt x="398758" y="158936"/>
                  </a:lnTo>
                  <a:lnTo>
                    <a:pt x="397372" y="158936"/>
                  </a:lnTo>
                  <a:lnTo>
                    <a:pt x="397372" y="157550"/>
                  </a:lnTo>
                  <a:lnTo>
                    <a:pt x="396024" y="157550"/>
                  </a:lnTo>
                  <a:lnTo>
                    <a:pt x="394636" y="157550"/>
                  </a:lnTo>
                  <a:lnTo>
                    <a:pt x="393288" y="157550"/>
                  </a:lnTo>
                  <a:lnTo>
                    <a:pt x="393288" y="158936"/>
                  </a:lnTo>
                  <a:lnTo>
                    <a:pt x="393288" y="160284"/>
                  </a:lnTo>
                  <a:lnTo>
                    <a:pt x="391902" y="160284"/>
                  </a:lnTo>
                  <a:lnTo>
                    <a:pt x="391902" y="161671"/>
                  </a:lnTo>
                  <a:lnTo>
                    <a:pt x="391902" y="163058"/>
                  </a:lnTo>
                  <a:lnTo>
                    <a:pt x="390514" y="163058"/>
                  </a:lnTo>
                  <a:lnTo>
                    <a:pt x="389166" y="161671"/>
                  </a:lnTo>
                  <a:lnTo>
                    <a:pt x="387779" y="161671"/>
                  </a:lnTo>
                  <a:lnTo>
                    <a:pt x="386431" y="163058"/>
                  </a:lnTo>
                  <a:lnTo>
                    <a:pt x="385044" y="163058"/>
                  </a:lnTo>
                  <a:lnTo>
                    <a:pt x="385044" y="161671"/>
                  </a:lnTo>
                  <a:lnTo>
                    <a:pt x="383657" y="161671"/>
                  </a:lnTo>
                  <a:lnTo>
                    <a:pt x="382308" y="161671"/>
                  </a:lnTo>
                  <a:lnTo>
                    <a:pt x="382308" y="160284"/>
                  </a:lnTo>
                  <a:lnTo>
                    <a:pt x="382308" y="161671"/>
                  </a:lnTo>
                  <a:lnTo>
                    <a:pt x="380922" y="161671"/>
                  </a:lnTo>
                  <a:lnTo>
                    <a:pt x="379574" y="161671"/>
                  </a:lnTo>
                  <a:lnTo>
                    <a:pt x="379574" y="163058"/>
                  </a:lnTo>
                  <a:lnTo>
                    <a:pt x="378186" y="163058"/>
                  </a:lnTo>
                  <a:lnTo>
                    <a:pt x="378186" y="164406"/>
                  </a:lnTo>
                  <a:lnTo>
                    <a:pt x="376838" y="164406"/>
                  </a:lnTo>
                  <a:lnTo>
                    <a:pt x="375452" y="164406"/>
                  </a:lnTo>
                  <a:lnTo>
                    <a:pt x="375452" y="163058"/>
                  </a:lnTo>
                  <a:lnTo>
                    <a:pt x="374064" y="163058"/>
                  </a:lnTo>
                  <a:lnTo>
                    <a:pt x="372716" y="164406"/>
                  </a:lnTo>
                  <a:lnTo>
                    <a:pt x="372716" y="165793"/>
                  </a:lnTo>
                  <a:lnTo>
                    <a:pt x="371329" y="165793"/>
                  </a:lnTo>
                  <a:lnTo>
                    <a:pt x="369981" y="165793"/>
                  </a:lnTo>
                  <a:lnTo>
                    <a:pt x="368594" y="165793"/>
                  </a:lnTo>
                  <a:lnTo>
                    <a:pt x="367246" y="165793"/>
                  </a:lnTo>
                  <a:lnTo>
                    <a:pt x="365858" y="167181"/>
                  </a:lnTo>
                  <a:lnTo>
                    <a:pt x="365858" y="168528"/>
                  </a:lnTo>
                  <a:lnTo>
                    <a:pt x="364472" y="169915"/>
                  </a:lnTo>
                  <a:lnTo>
                    <a:pt x="363124" y="169915"/>
                  </a:lnTo>
                  <a:lnTo>
                    <a:pt x="361736" y="169915"/>
                  </a:lnTo>
                  <a:lnTo>
                    <a:pt x="361736" y="171302"/>
                  </a:lnTo>
                  <a:lnTo>
                    <a:pt x="361736" y="172651"/>
                  </a:lnTo>
                  <a:lnTo>
                    <a:pt x="360388" y="171302"/>
                  </a:lnTo>
                  <a:lnTo>
                    <a:pt x="360388" y="169915"/>
                  </a:lnTo>
                  <a:lnTo>
                    <a:pt x="359002" y="168528"/>
                  </a:lnTo>
                  <a:lnTo>
                    <a:pt x="359002" y="165793"/>
                  </a:lnTo>
                  <a:lnTo>
                    <a:pt x="357614" y="165793"/>
                  </a:lnTo>
                  <a:lnTo>
                    <a:pt x="356266" y="165793"/>
                  </a:lnTo>
                  <a:lnTo>
                    <a:pt x="356266" y="164406"/>
                  </a:lnTo>
                  <a:lnTo>
                    <a:pt x="357614" y="164406"/>
                  </a:lnTo>
                  <a:lnTo>
                    <a:pt x="359002" y="164406"/>
                  </a:lnTo>
                  <a:lnTo>
                    <a:pt x="357614" y="164406"/>
                  </a:lnTo>
                  <a:lnTo>
                    <a:pt x="357614" y="163058"/>
                  </a:lnTo>
                  <a:lnTo>
                    <a:pt x="356266" y="161671"/>
                  </a:lnTo>
                  <a:lnTo>
                    <a:pt x="354880" y="161671"/>
                  </a:lnTo>
                  <a:lnTo>
                    <a:pt x="353531" y="160284"/>
                  </a:lnTo>
                  <a:lnTo>
                    <a:pt x="352144" y="160284"/>
                  </a:lnTo>
                  <a:lnTo>
                    <a:pt x="352144" y="158936"/>
                  </a:lnTo>
                  <a:lnTo>
                    <a:pt x="350796" y="158936"/>
                  </a:lnTo>
                  <a:lnTo>
                    <a:pt x="348022" y="158936"/>
                  </a:lnTo>
                  <a:lnTo>
                    <a:pt x="346674" y="158936"/>
                  </a:lnTo>
                  <a:lnTo>
                    <a:pt x="345286" y="158936"/>
                  </a:lnTo>
                  <a:lnTo>
                    <a:pt x="343938" y="158936"/>
                  </a:lnTo>
                  <a:lnTo>
                    <a:pt x="342552" y="160284"/>
                  </a:lnTo>
                  <a:lnTo>
                    <a:pt x="341165" y="160284"/>
                  </a:lnTo>
                  <a:lnTo>
                    <a:pt x="339816" y="160284"/>
                  </a:lnTo>
                  <a:lnTo>
                    <a:pt x="339816" y="158936"/>
                  </a:lnTo>
                  <a:lnTo>
                    <a:pt x="338430" y="160284"/>
                  </a:lnTo>
                  <a:lnTo>
                    <a:pt x="337081" y="158936"/>
                  </a:lnTo>
                  <a:lnTo>
                    <a:pt x="335694" y="160284"/>
                  </a:lnTo>
                  <a:lnTo>
                    <a:pt x="335694" y="158936"/>
                  </a:lnTo>
                  <a:lnTo>
                    <a:pt x="334346" y="158936"/>
                  </a:lnTo>
                  <a:lnTo>
                    <a:pt x="332960" y="158936"/>
                  </a:lnTo>
                  <a:lnTo>
                    <a:pt x="331572" y="158936"/>
                  </a:lnTo>
                  <a:lnTo>
                    <a:pt x="330224" y="158936"/>
                  </a:lnTo>
                  <a:lnTo>
                    <a:pt x="328837" y="158936"/>
                  </a:lnTo>
                  <a:lnTo>
                    <a:pt x="328837" y="160284"/>
                  </a:lnTo>
                  <a:lnTo>
                    <a:pt x="327488" y="160284"/>
                  </a:lnTo>
                  <a:lnTo>
                    <a:pt x="327488" y="161671"/>
                  </a:lnTo>
                  <a:lnTo>
                    <a:pt x="326102" y="161671"/>
                  </a:lnTo>
                  <a:lnTo>
                    <a:pt x="324715" y="161671"/>
                  </a:lnTo>
                  <a:lnTo>
                    <a:pt x="324715" y="163058"/>
                  </a:lnTo>
                  <a:lnTo>
                    <a:pt x="323366" y="164406"/>
                  </a:lnTo>
                  <a:lnTo>
                    <a:pt x="324715" y="164406"/>
                  </a:lnTo>
                  <a:lnTo>
                    <a:pt x="324715" y="165793"/>
                  </a:lnTo>
                  <a:lnTo>
                    <a:pt x="323366" y="165793"/>
                  </a:lnTo>
                  <a:lnTo>
                    <a:pt x="321980" y="165793"/>
                  </a:lnTo>
                  <a:lnTo>
                    <a:pt x="320632" y="165793"/>
                  </a:lnTo>
                  <a:lnTo>
                    <a:pt x="321980" y="167181"/>
                  </a:lnTo>
                  <a:lnTo>
                    <a:pt x="321980" y="165793"/>
                  </a:lnTo>
                  <a:lnTo>
                    <a:pt x="321980" y="167181"/>
                  </a:lnTo>
                  <a:lnTo>
                    <a:pt x="320632" y="167181"/>
                  </a:lnTo>
                  <a:lnTo>
                    <a:pt x="320632" y="168528"/>
                  </a:lnTo>
                  <a:lnTo>
                    <a:pt x="319244" y="168528"/>
                  </a:lnTo>
                  <a:lnTo>
                    <a:pt x="317896" y="168528"/>
                  </a:lnTo>
                  <a:lnTo>
                    <a:pt x="316510" y="168528"/>
                  </a:lnTo>
                  <a:lnTo>
                    <a:pt x="317896" y="167181"/>
                  </a:lnTo>
                  <a:lnTo>
                    <a:pt x="316510" y="167181"/>
                  </a:lnTo>
                  <a:lnTo>
                    <a:pt x="315122" y="167181"/>
                  </a:lnTo>
                  <a:lnTo>
                    <a:pt x="313774" y="167181"/>
                  </a:lnTo>
                  <a:lnTo>
                    <a:pt x="312387" y="167181"/>
                  </a:lnTo>
                  <a:lnTo>
                    <a:pt x="311039" y="167181"/>
                  </a:lnTo>
                  <a:lnTo>
                    <a:pt x="311039" y="165793"/>
                  </a:lnTo>
                  <a:lnTo>
                    <a:pt x="312387" y="165793"/>
                  </a:lnTo>
                  <a:lnTo>
                    <a:pt x="312387" y="164406"/>
                  </a:lnTo>
                  <a:lnTo>
                    <a:pt x="311039" y="164406"/>
                  </a:lnTo>
                  <a:lnTo>
                    <a:pt x="309652" y="163058"/>
                  </a:lnTo>
                  <a:lnTo>
                    <a:pt x="309652" y="161671"/>
                  </a:lnTo>
                  <a:lnTo>
                    <a:pt x="308265" y="161671"/>
                  </a:lnTo>
                  <a:lnTo>
                    <a:pt x="308265" y="160284"/>
                  </a:lnTo>
                  <a:lnTo>
                    <a:pt x="306916" y="158936"/>
                  </a:lnTo>
                  <a:lnTo>
                    <a:pt x="305530" y="158936"/>
                  </a:lnTo>
                  <a:lnTo>
                    <a:pt x="305530" y="160284"/>
                  </a:lnTo>
                  <a:lnTo>
                    <a:pt x="304182" y="160284"/>
                  </a:lnTo>
                  <a:lnTo>
                    <a:pt x="302794" y="160284"/>
                  </a:lnTo>
                  <a:lnTo>
                    <a:pt x="301446" y="160284"/>
                  </a:lnTo>
                  <a:lnTo>
                    <a:pt x="301446" y="158936"/>
                  </a:lnTo>
                  <a:lnTo>
                    <a:pt x="300060" y="158936"/>
                  </a:lnTo>
                  <a:lnTo>
                    <a:pt x="298672" y="158936"/>
                  </a:lnTo>
                  <a:lnTo>
                    <a:pt x="297324" y="157550"/>
                  </a:lnTo>
                  <a:lnTo>
                    <a:pt x="295938" y="157550"/>
                  </a:lnTo>
                  <a:lnTo>
                    <a:pt x="294589" y="157550"/>
                  </a:lnTo>
                  <a:lnTo>
                    <a:pt x="293202" y="157550"/>
                  </a:lnTo>
                  <a:lnTo>
                    <a:pt x="291815" y="156201"/>
                  </a:lnTo>
                  <a:lnTo>
                    <a:pt x="291815" y="175386"/>
                  </a:lnTo>
                  <a:lnTo>
                    <a:pt x="265773" y="175386"/>
                  </a:lnTo>
                  <a:lnTo>
                    <a:pt x="265773" y="193260"/>
                  </a:lnTo>
                  <a:lnTo>
                    <a:pt x="265773" y="209710"/>
                  </a:lnTo>
                  <a:lnTo>
                    <a:pt x="282222" y="211098"/>
                  </a:lnTo>
                  <a:lnTo>
                    <a:pt x="282222" y="219341"/>
                  </a:lnTo>
                  <a:lnTo>
                    <a:pt x="282222" y="245422"/>
                  </a:lnTo>
                  <a:lnTo>
                    <a:pt x="274018" y="245422"/>
                  </a:lnTo>
                  <a:lnTo>
                    <a:pt x="264424" y="245422"/>
                  </a:lnTo>
                  <a:lnTo>
                    <a:pt x="264424" y="253667"/>
                  </a:lnTo>
                  <a:lnTo>
                    <a:pt x="264424" y="265994"/>
                  </a:lnTo>
                  <a:lnTo>
                    <a:pt x="264424" y="279748"/>
                  </a:lnTo>
                  <a:lnTo>
                    <a:pt x="264424" y="281096"/>
                  </a:lnTo>
                  <a:lnTo>
                    <a:pt x="247974" y="281096"/>
                  </a:lnTo>
                  <a:lnTo>
                    <a:pt x="238382" y="281096"/>
                  </a:lnTo>
                  <a:lnTo>
                    <a:pt x="220546" y="279748"/>
                  </a:lnTo>
                  <a:lnTo>
                    <a:pt x="220546" y="292075"/>
                  </a:lnTo>
                  <a:lnTo>
                    <a:pt x="220546" y="298933"/>
                  </a:lnTo>
                  <a:lnTo>
                    <a:pt x="219197" y="320931"/>
                  </a:lnTo>
                  <a:lnTo>
                    <a:pt x="219197" y="323665"/>
                  </a:lnTo>
                  <a:lnTo>
                    <a:pt x="217810" y="323665"/>
                  </a:lnTo>
                  <a:lnTo>
                    <a:pt x="210952" y="323665"/>
                  </a:lnTo>
                  <a:lnTo>
                    <a:pt x="210952" y="330523"/>
                  </a:lnTo>
                  <a:lnTo>
                    <a:pt x="210952" y="333258"/>
                  </a:lnTo>
                  <a:lnTo>
                    <a:pt x="210952" y="344276"/>
                  </a:lnTo>
                  <a:lnTo>
                    <a:pt x="210952" y="345624"/>
                  </a:lnTo>
                  <a:lnTo>
                    <a:pt x="210952" y="348359"/>
                  </a:lnTo>
                  <a:lnTo>
                    <a:pt x="210952" y="359339"/>
                  </a:lnTo>
                  <a:lnTo>
                    <a:pt x="195890" y="359339"/>
                  </a:lnTo>
                  <a:lnTo>
                    <a:pt x="149276" y="357990"/>
                  </a:lnTo>
                  <a:lnTo>
                    <a:pt x="149276" y="374440"/>
                  </a:lnTo>
                  <a:lnTo>
                    <a:pt x="149276" y="384071"/>
                  </a:lnTo>
                  <a:lnTo>
                    <a:pt x="147888" y="385458"/>
                  </a:lnTo>
                  <a:lnTo>
                    <a:pt x="145154" y="384071"/>
                  </a:lnTo>
                  <a:lnTo>
                    <a:pt x="142418" y="384071"/>
                  </a:lnTo>
                  <a:lnTo>
                    <a:pt x="138296" y="384071"/>
                  </a:lnTo>
                  <a:lnTo>
                    <a:pt x="134174" y="384071"/>
                  </a:lnTo>
                  <a:lnTo>
                    <a:pt x="127355" y="384071"/>
                  </a:lnTo>
                  <a:lnTo>
                    <a:pt x="121846" y="384071"/>
                  </a:lnTo>
                  <a:lnTo>
                    <a:pt x="121846" y="385458"/>
                  </a:lnTo>
                  <a:lnTo>
                    <a:pt x="119111" y="388194"/>
                  </a:lnTo>
                  <a:lnTo>
                    <a:pt x="116376" y="389541"/>
                  </a:lnTo>
                  <a:lnTo>
                    <a:pt x="114989" y="390929"/>
                  </a:lnTo>
                  <a:lnTo>
                    <a:pt x="104048" y="401908"/>
                  </a:lnTo>
                  <a:lnTo>
                    <a:pt x="104048" y="404643"/>
                  </a:lnTo>
                  <a:lnTo>
                    <a:pt x="104048" y="407417"/>
                  </a:lnTo>
                  <a:lnTo>
                    <a:pt x="104048" y="410152"/>
                  </a:lnTo>
                  <a:lnTo>
                    <a:pt x="105396" y="410152"/>
                  </a:lnTo>
                  <a:lnTo>
                    <a:pt x="104048" y="411539"/>
                  </a:lnTo>
                  <a:lnTo>
                    <a:pt x="102661" y="412888"/>
                  </a:lnTo>
                  <a:lnTo>
                    <a:pt x="101313" y="412888"/>
                  </a:lnTo>
                  <a:lnTo>
                    <a:pt x="99926" y="412888"/>
                  </a:lnTo>
                  <a:lnTo>
                    <a:pt x="98539" y="412888"/>
                  </a:lnTo>
                  <a:lnTo>
                    <a:pt x="97190" y="412888"/>
                  </a:lnTo>
                  <a:lnTo>
                    <a:pt x="95804" y="414274"/>
                  </a:lnTo>
                  <a:lnTo>
                    <a:pt x="94456" y="414274"/>
                  </a:lnTo>
                  <a:lnTo>
                    <a:pt x="93068" y="414274"/>
                  </a:lnTo>
                  <a:lnTo>
                    <a:pt x="91682" y="414274"/>
                  </a:lnTo>
                  <a:lnTo>
                    <a:pt x="90334" y="414274"/>
                  </a:lnTo>
                  <a:lnTo>
                    <a:pt x="90334" y="415661"/>
                  </a:lnTo>
                  <a:lnTo>
                    <a:pt x="88946" y="418397"/>
                  </a:lnTo>
                  <a:lnTo>
                    <a:pt x="88946" y="421132"/>
                  </a:lnTo>
                  <a:lnTo>
                    <a:pt x="88946" y="422519"/>
                  </a:lnTo>
                  <a:lnTo>
                    <a:pt x="88946" y="423867"/>
                  </a:lnTo>
                  <a:lnTo>
                    <a:pt x="88946" y="425254"/>
                  </a:lnTo>
                  <a:lnTo>
                    <a:pt x="90334" y="425254"/>
                  </a:lnTo>
                  <a:lnTo>
                    <a:pt x="90334" y="426641"/>
                  </a:lnTo>
                  <a:lnTo>
                    <a:pt x="88946" y="426641"/>
                  </a:lnTo>
                  <a:lnTo>
                    <a:pt x="88946" y="427989"/>
                  </a:lnTo>
                  <a:lnTo>
                    <a:pt x="87598" y="427989"/>
                  </a:lnTo>
                  <a:lnTo>
                    <a:pt x="87598" y="429377"/>
                  </a:lnTo>
                  <a:lnTo>
                    <a:pt x="87598" y="430724"/>
                  </a:lnTo>
                  <a:lnTo>
                    <a:pt x="86212" y="430724"/>
                  </a:lnTo>
                  <a:lnTo>
                    <a:pt x="84863" y="430724"/>
                  </a:lnTo>
                  <a:lnTo>
                    <a:pt x="83476" y="432111"/>
                  </a:lnTo>
                  <a:lnTo>
                    <a:pt x="82089" y="432111"/>
                  </a:lnTo>
                  <a:lnTo>
                    <a:pt x="80740" y="432111"/>
                  </a:lnTo>
                  <a:lnTo>
                    <a:pt x="79354" y="430724"/>
                  </a:lnTo>
                  <a:lnTo>
                    <a:pt x="78006" y="430724"/>
                  </a:lnTo>
                  <a:lnTo>
                    <a:pt x="76618" y="429377"/>
                  </a:lnTo>
                  <a:lnTo>
                    <a:pt x="75232" y="429377"/>
                  </a:lnTo>
                  <a:lnTo>
                    <a:pt x="73884" y="427989"/>
                  </a:lnTo>
                  <a:lnTo>
                    <a:pt x="72496" y="427989"/>
                  </a:lnTo>
                  <a:lnTo>
                    <a:pt x="71148" y="429377"/>
                  </a:lnTo>
                  <a:lnTo>
                    <a:pt x="68375" y="429377"/>
                  </a:lnTo>
                  <a:lnTo>
                    <a:pt x="67026" y="429377"/>
                  </a:lnTo>
                  <a:lnTo>
                    <a:pt x="67026" y="430724"/>
                  </a:lnTo>
                  <a:lnTo>
                    <a:pt x="65639" y="430724"/>
                  </a:lnTo>
                  <a:lnTo>
                    <a:pt x="65639" y="432111"/>
                  </a:lnTo>
                  <a:lnTo>
                    <a:pt x="67026" y="432111"/>
                  </a:lnTo>
                  <a:lnTo>
                    <a:pt x="67026" y="433498"/>
                  </a:lnTo>
                  <a:lnTo>
                    <a:pt x="65639" y="433498"/>
                  </a:lnTo>
                  <a:lnTo>
                    <a:pt x="65639" y="434847"/>
                  </a:lnTo>
                  <a:lnTo>
                    <a:pt x="64292" y="434847"/>
                  </a:lnTo>
                  <a:lnTo>
                    <a:pt x="64292" y="436233"/>
                  </a:lnTo>
                  <a:lnTo>
                    <a:pt x="62904" y="437620"/>
                  </a:lnTo>
                  <a:lnTo>
                    <a:pt x="61556" y="437620"/>
                  </a:lnTo>
                  <a:lnTo>
                    <a:pt x="60168" y="437620"/>
                  </a:lnTo>
                  <a:lnTo>
                    <a:pt x="58782" y="437620"/>
                  </a:lnTo>
                  <a:lnTo>
                    <a:pt x="58782" y="436233"/>
                  </a:lnTo>
                  <a:lnTo>
                    <a:pt x="57434" y="436233"/>
                  </a:lnTo>
                  <a:lnTo>
                    <a:pt x="57434" y="437620"/>
                  </a:lnTo>
                  <a:lnTo>
                    <a:pt x="56047" y="438969"/>
                  </a:lnTo>
                  <a:lnTo>
                    <a:pt x="56047" y="440355"/>
                  </a:lnTo>
                  <a:lnTo>
                    <a:pt x="56047" y="443091"/>
                  </a:lnTo>
                  <a:lnTo>
                    <a:pt x="54698" y="443091"/>
                  </a:lnTo>
                  <a:lnTo>
                    <a:pt x="54698" y="444478"/>
                  </a:lnTo>
                  <a:lnTo>
                    <a:pt x="53312" y="444478"/>
                  </a:lnTo>
                  <a:lnTo>
                    <a:pt x="51963" y="444478"/>
                  </a:lnTo>
                  <a:lnTo>
                    <a:pt x="51963" y="445864"/>
                  </a:lnTo>
                  <a:lnTo>
                    <a:pt x="50576" y="445864"/>
                  </a:lnTo>
                  <a:lnTo>
                    <a:pt x="50576" y="447213"/>
                  </a:lnTo>
                  <a:lnTo>
                    <a:pt x="49189" y="447213"/>
                  </a:lnTo>
                  <a:lnTo>
                    <a:pt x="49189" y="448600"/>
                  </a:lnTo>
                  <a:lnTo>
                    <a:pt x="45106" y="449948"/>
                  </a:lnTo>
                  <a:lnTo>
                    <a:pt x="42371" y="452722"/>
                  </a:lnTo>
                  <a:lnTo>
                    <a:pt x="40984" y="454070"/>
                  </a:lnTo>
                  <a:lnTo>
                    <a:pt x="40984" y="455456"/>
                  </a:lnTo>
                  <a:lnTo>
                    <a:pt x="39597" y="455456"/>
                  </a:lnTo>
                  <a:lnTo>
                    <a:pt x="39597" y="456844"/>
                  </a:lnTo>
                  <a:lnTo>
                    <a:pt x="38248" y="456844"/>
                  </a:lnTo>
                  <a:lnTo>
                    <a:pt x="36862" y="458192"/>
                  </a:lnTo>
                  <a:lnTo>
                    <a:pt x="36862" y="459579"/>
                  </a:lnTo>
                  <a:lnTo>
                    <a:pt x="35514" y="460966"/>
                  </a:lnTo>
                  <a:lnTo>
                    <a:pt x="34126" y="462314"/>
                  </a:lnTo>
                  <a:lnTo>
                    <a:pt x="34126" y="463701"/>
                  </a:lnTo>
                  <a:lnTo>
                    <a:pt x="34126" y="466436"/>
                  </a:lnTo>
                  <a:lnTo>
                    <a:pt x="34126" y="467823"/>
                  </a:lnTo>
                  <a:lnTo>
                    <a:pt x="34126" y="469172"/>
                  </a:lnTo>
                  <a:lnTo>
                    <a:pt x="32740" y="469172"/>
                  </a:lnTo>
                  <a:lnTo>
                    <a:pt x="32740" y="470559"/>
                  </a:lnTo>
                  <a:lnTo>
                    <a:pt x="31392" y="470559"/>
                  </a:lnTo>
                  <a:lnTo>
                    <a:pt x="31392" y="471906"/>
                  </a:lnTo>
                  <a:lnTo>
                    <a:pt x="25921" y="473294"/>
                  </a:lnTo>
                  <a:lnTo>
                    <a:pt x="21798" y="474681"/>
                  </a:lnTo>
                  <a:lnTo>
                    <a:pt x="20412" y="474681"/>
                  </a:lnTo>
                  <a:lnTo>
                    <a:pt x="19064" y="474681"/>
                  </a:lnTo>
                  <a:lnTo>
                    <a:pt x="19064" y="476029"/>
                  </a:lnTo>
                  <a:lnTo>
                    <a:pt x="19064" y="477416"/>
                  </a:lnTo>
                  <a:lnTo>
                    <a:pt x="19064" y="478803"/>
                  </a:lnTo>
                  <a:lnTo>
                    <a:pt x="19064" y="480151"/>
                  </a:lnTo>
                  <a:lnTo>
                    <a:pt x="19064" y="481537"/>
                  </a:lnTo>
                  <a:lnTo>
                    <a:pt x="20412" y="484273"/>
                  </a:lnTo>
                  <a:lnTo>
                    <a:pt x="20412" y="485660"/>
                  </a:lnTo>
                  <a:lnTo>
                    <a:pt x="20412" y="487047"/>
                  </a:lnTo>
                  <a:lnTo>
                    <a:pt x="20412" y="489782"/>
                  </a:lnTo>
                  <a:lnTo>
                    <a:pt x="20412" y="491131"/>
                  </a:lnTo>
                  <a:lnTo>
                    <a:pt x="21798" y="492517"/>
                  </a:lnTo>
                  <a:lnTo>
                    <a:pt x="23147" y="493904"/>
                  </a:lnTo>
                  <a:lnTo>
                    <a:pt x="25921" y="493904"/>
                  </a:lnTo>
                  <a:lnTo>
                    <a:pt x="27269" y="495253"/>
                  </a:lnTo>
                  <a:lnTo>
                    <a:pt x="28656" y="495253"/>
                  </a:lnTo>
                  <a:lnTo>
                    <a:pt x="28656" y="496639"/>
                  </a:lnTo>
                  <a:lnTo>
                    <a:pt x="30004" y="496639"/>
                  </a:lnTo>
                  <a:lnTo>
                    <a:pt x="31392" y="499375"/>
                  </a:lnTo>
                  <a:lnTo>
                    <a:pt x="31392" y="502148"/>
                  </a:lnTo>
                  <a:lnTo>
                    <a:pt x="31392" y="503496"/>
                  </a:lnTo>
                  <a:lnTo>
                    <a:pt x="31392" y="504884"/>
                  </a:lnTo>
                  <a:lnTo>
                    <a:pt x="31392" y="506232"/>
                  </a:lnTo>
                  <a:lnTo>
                    <a:pt x="30004" y="506232"/>
                  </a:lnTo>
                  <a:lnTo>
                    <a:pt x="28656" y="507618"/>
                  </a:lnTo>
                  <a:lnTo>
                    <a:pt x="27269" y="507618"/>
                  </a:lnTo>
                  <a:lnTo>
                    <a:pt x="25921" y="507618"/>
                  </a:lnTo>
                  <a:lnTo>
                    <a:pt x="25921" y="509006"/>
                  </a:lnTo>
                  <a:lnTo>
                    <a:pt x="24534" y="509006"/>
                  </a:lnTo>
                  <a:lnTo>
                    <a:pt x="24534" y="507618"/>
                  </a:lnTo>
                  <a:lnTo>
                    <a:pt x="23147" y="507618"/>
                  </a:lnTo>
                  <a:lnTo>
                    <a:pt x="21798" y="507618"/>
                  </a:lnTo>
                  <a:lnTo>
                    <a:pt x="19064" y="507618"/>
                  </a:lnTo>
                  <a:lnTo>
                    <a:pt x="17676" y="507618"/>
                  </a:lnTo>
                  <a:lnTo>
                    <a:pt x="17676" y="509006"/>
                  </a:lnTo>
                  <a:lnTo>
                    <a:pt x="17676" y="510354"/>
                  </a:lnTo>
                  <a:lnTo>
                    <a:pt x="16290" y="511741"/>
                  </a:lnTo>
                  <a:lnTo>
                    <a:pt x="16290" y="513089"/>
                  </a:lnTo>
                  <a:lnTo>
                    <a:pt x="16290" y="514476"/>
                  </a:lnTo>
                  <a:lnTo>
                    <a:pt x="16290" y="515863"/>
                  </a:lnTo>
                  <a:lnTo>
                    <a:pt x="14942" y="517212"/>
                  </a:lnTo>
                  <a:lnTo>
                    <a:pt x="14942" y="518598"/>
                  </a:lnTo>
                  <a:lnTo>
                    <a:pt x="12206" y="518598"/>
                  </a:lnTo>
                  <a:lnTo>
                    <a:pt x="12206" y="519985"/>
                  </a:lnTo>
                  <a:lnTo>
                    <a:pt x="10820" y="521334"/>
                  </a:lnTo>
                  <a:lnTo>
                    <a:pt x="10820" y="522720"/>
                  </a:lnTo>
                  <a:lnTo>
                    <a:pt x="9471" y="522720"/>
                  </a:lnTo>
                  <a:lnTo>
                    <a:pt x="8084" y="522720"/>
                  </a:lnTo>
                  <a:lnTo>
                    <a:pt x="6697" y="522720"/>
                  </a:lnTo>
                  <a:lnTo>
                    <a:pt x="5348" y="522720"/>
                  </a:lnTo>
                  <a:lnTo>
                    <a:pt x="3962" y="522720"/>
                  </a:lnTo>
                  <a:lnTo>
                    <a:pt x="2614" y="522720"/>
                  </a:lnTo>
                  <a:lnTo>
                    <a:pt x="2614" y="524107"/>
                  </a:lnTo>
                  <a:lnTo>
                    <a:pt x="1226" y="524107"/>
                  </a:lnTo>
                  <a:lnTo>
                    <a:pt x="1226" y="525456"/>
                  </a:lnTo>
                  <a:lnTo>
                    <a:pt x="-160" y="525456"/>
                  </a:lnTo>
                  <a:lnTo>
                    <a:pt x="-160" y="526843"/>
                  </a:lnTo>
                  <a:lnTo>
                    <a:pt x="3962" y="528229"/>
                  </a:lnTo>
                  <a:lnTo>
                    <a:pt x="5348" y="537821"/>
                  </a:lnTo>
                  <a:lnTo>
                    <a:pt x="9471" y="562516"/>
                  </a:lnTo>
                  <a:lnTo>
                    <a:pt x="10820" y="568025"/>
                  </a:lnTo>
                  <a:lnTo>
                    <a:pt x="13554" y="581739"/>
                  </a:lnTo>
                  <a:lnTo>
                    <a:pt x="14942" y="583127"/>
                  </a:lnTo>
                  <a:lnTo>
                    <a:pt x="14942" y="589983"/>
                  </a:lnTo>
                  <a:lnTo>
                    <a:pt x="20412" y="611942"/>
                  </a:lnTo>
                  <a:lnTo>
                    <a:pt x="23147" y="629817"/>
                  </a:lnTo>
                  <a:lnTo>
                    <a:pt x="24534" y="639411"/>
                  </a:lnTo>
                  <a:lnTo>
                    <a:pt x="25921" y="646267"/>
                  </a:lnTo>
                  <a:lnTo>
                    <a:pt x="28656" y="654512"/>
                  </a:lnTo>
                  <a:lnTo>
                    <a:pt x="30004" y="666878"/>
                  </a:lnTo>
                  <a:lnTo>
                    <a:pt x="32740" y="679206"/>
                  </a:lnTo>
                  <a:lnTo>
                    <a:pt x="34126" y="686063"/>
                  </a:lnTo>
                  <a:lnTo>
                    <a:pt x="35514" y="695694"/>
                  </a:lnTo>
                  <a:lnTo>
                    <a:pt x="38248" y="708060"/>
                  </a:lnTo>
                  <a:lnTo>
                    <a:pt x="40984" y="719040"/>
                  </a:lnTo>
                  <a:lnTo>
                    <a:pt x="40984" y="724510"/>
                  </a:lnTo>
                  <a:lnTo>
                    <a:pt x="43719" y="738263"/>
                  </a:lnTo>
                  <a:lnTo>
                    <a:pt x="46454" y="750591"/>
                  </a:lnTo>
                  <a:lnTo>
                    <a:pt x="49189" y="762958"/>
                  </a:lnTo>
                  <a:lnTo>
                    <a:pt x="50576" y="773937"/>
                  </a:lnTo>
                  <a:lnTo>
                    <a:pt x="56047" y="800017"/>
                  </a:lnTo>
                  <a:lnTo>
                    <a:pt x="58782" y="812384"/>
                  </a:lnTo>
                  <a:lnTo>
                    <a:pt x="62904" y="815120"/>
                  </a:lnTo>
                  <a:lnTo>
                    <a:pt x="69762" y="821976"/>
                  </a:lnTo>
                  <a:lnTo>
                    <a:pt x="86212" y="834343"/>
                  </a:lnTo>
                  <a:lnTo>
                    <a:pt x="93068" y="841200"/>
                  </a:lnTo>
                  <a:lnTo>
                    <a:pt x="99926" y="846709"/>
                  </a:lnTo>
                  <a:lnTo>
                    <a:pt x="104048" y="850831"/>
                  </a:lnTo>
                  <a:lnTo>
                    <a:pt x="113640" y="857688"/>
                  </a:lnTo>
                  <a:lnTo>
                    <a:pt x="113640" y="857688"/>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 name="Google Shape;249;p34">
              <a:extLst>
                <a:ext uri="{FF2B5EF4-FFF2-40B4-BE49-F238E27FC236}">
                  <a16:creationId xmlns:a16="http://schemas.microsoft.com/office/drawing/2014/main" id="{AE0D26AC-32F8-E089-8975-06FAEF0518E8}"/>
                </a:ext>
              </a:extLst>
            </p:cNvPr>
            <p:cNvSpPr/>
            <p:nvPr/>
          </p:nvSpPr>
          <p:spPr>
            <a:xfrm rot="10800000" flipH="1">
              <a:off x="1958664" y="2847183"/>
              <a:ext cx="228876" cy="223487"/>
            </a:xfrm>
            <a:custGeom>
              <a:avLst/>
              <a:gdLst/>
              <a:ahLst/>
              <a:cxnLst/>
              <a:rect l="l" t="t" r="r" b="b"/>
              <a:pathLst>
                <a:path w="186457" h="179869" extrusionOk="0">
                  <a:moveTo>
                    <a:pt x="135554" y="113827"/>
                  </a:moveTo>
                  <a:lnTo>
                    <a:pt x="135554" y="113827"/>
                  </a:lnTo>
                  <a:lnTo>
                    <a:pt x="136940" y="113827"/>
                  </a:lnTo>
                  <a:lnTo>
                    <a:pt x="136940" y="113827"/>
                  </a:lnTo>
                  <a:lnTo>
                    <a:pt x="136940" y="113827"/>
                  </a:lnTo>
                  <a:lnTo>
                    <a:pt x="136940" y="113827"/>
                  </a:lnTo>
                  <a:lnTo>
                    <a:pt x="136940" y="113827"/>
                  </a:lnTo>
                  <a:lnTo>
                    <a:pt x="136940" y="113827"/>
                  </a:lnTo>
                  <a:lnTo>
                    <a:pt x="136940" y="113827"/>
                  </a:lnTo>
                  <a:lnTo>
                    <a:pt x="136940" y="113827"/>
                  </a:lnTo>
                  <a:lnTo>
                    <a:pt x="136940" y="112440"/>
                  </a:lnTo>
                  <a:lnTo>
                    <a:pt x="136940" y="112440"/>
                  </a:lnTo>
                  <a:lnTo>
                    <a:pt x="136940" y="112440"/>
                  </a:lnTo>
                  <a:lnTo>
                    <a:pt x="136940" y="112440"/>
                  </a:lnTo>
                  <a:lnTo>
                    <a:pt x="136940" y="112440"/>
                  </a:lnTo>
                  <a:lnTo>
                    <a:pt x="138288" y="112440"/>
                  </a:lnTo>
                  <a:lnTo>
                    <a:pt x="138288" y="112440"/>
                  </a:lnTo>
                  <a:lnTo>
                    <a:pt x="138288" y="112440"/>
                  </a:lnTo>
                  <a:lnTo>
                    <a:pt x="138288" y="112440"/>
                  </a:lnTo>
                  <a:lnTo>
                    <a:pt x="138288" y="112440"/>
                  </a:lnTo>
                  <a:lnTo>
                    <a:pt x="138288" y="112440"/>
                  </a:lnTo>
                  <a:lnTo>
                    <a:pt x="138288" y="111092"/>
                  </a:lnTo>
                  <a:lnTo>
                    <a:pt x="138288" y="111092"/>
                  </a:lnTo>
                  <a:lnTo>
                    <a:pt x="138288" y="111092"/>
                  </a:lnTo>
                  <a:lnTo>
                    <a:pt x="138288" y="111092"/>
                  </a:lnTo>
                  <a:lnTo>
                    <a:pt x="138288" y="111092"/>
                  </a:lnTo>
                  <a:lnTo>
                    <a:pt x="138288" y="111092"/>
                  </a:lnTo>
                  <a:lnTo>
                    <a:pt x="138288" y="111092"/>
                  </a:lnTo>
                  <a:lnTo>
                    <a:pt x="139676" y="111092"/>
                  </a:lnTo>
                  <a:lnTo>
                    <a:pt x="139676" y="111092"/>
                  </a:lnTo>
                  <a:lnTo>
                    <a:pt x="139676" y="111092"/>
                  </a:lnTo>
                  <a:lnTo>
                    <a:pt x="139676" y="111092"/>
                  </a:lnTo>
                  <a:lnTo>
                    <a:pt x="139676" y="111092"/>
                  </a:lnTo>
                  <a:lnTo>
                    <a:pt x="139676" y="111092"/>
                  </a:lnTo>
                  <a:lnTo>
                    <a:pt x="139676" y="111092"/>
                  </a:lnTo>
                  <a:lnTo>
                    <a:pt x="139676" y="111092"/>
                  </a:lnTo>
                  <a:lnTo>
                    <a:pt x="139676" y="111092"/>
                  </a:lnTo>
                  <a:lnTo>
                    <a:pt x="139676" y="111092"/>
                  </a:lnTo>
                  <a:lnTo>
                    <a:pt x="139676" y="111092"/>
                  </a:lnTo>
                  <a:lnTo>
                    <a:pt x="139676" y="111092"/>
                  </a:lnTo>
                  <a:lnTo>
                    <a:pt x="141024" y="111092"/>
                  </a:lnTo>
                  <a:lnTo>
                    <a:pt x="141024" y="109705"/>
                  </a:lnTo>
                  <a:lnTo>
                    <a:pt x="141024" y="109705"/>
                  </a:lnTo>
                  <a:lnTo>
                    <a:pt x="141024" y="109705"/>
                  </a:lnTo>
                  <a:lnTo>
                    <a:pt x="141024" y="109705"/>
                  </a:lnTo>
                  <a:lnTo>
                    <a:pt x="142410" y="109705"/>
                  </a:lnTo>
                  <a:lnTo>
                    <a:pt x="142410" y="109705"/>
                  </a:lnTo>
                  <a:lnTo>
                    <a:pt x="142410" y="109705"/>
                  </a:lnTo>
                  <a:lnTo>
                    <a:pt x="143759" y="108357"/>
                  </a:lnTo>
                  <a:lnTo>
                    <a:pt x="143759" y="108357"/>
                  </a:lnTo>
                  <a:lnTo>
                    <a:pt x="145146" y="108357"/>
                  </a:lnTo>
                  <a:lnTo>
                    <a:pt x="145146" y="106970"/>
                  </a:lnTo>
                  <a:lnTo>
                    <a:pt x="145146" y="106970"/>
                  </a:lnTo>
                  <a:lnTo>
                    <a:pt x="145146" y="106970"/>
                  </a:lnTo>
                  <a:lnTo>
                    <a:pt x="146533" y="105584"/>
                  </a:lnTo>
                  <a:lnTo>
                    <a:pt x="146533" y="105584"/>
                  </a:lnTo>
                  <a:lnTo>
                    <a:pt x="146533" y="105584"/>
                  </a:lnTo>
                  <a:lnTo>
                    <a:pt x="147882" y="105584"/>
                  </a:lnTo>
                  <a:lnTo>
                    <a:pt x="149268" y="104235"/>
                  </a:lnTo>
                  <a:lnTo>
                    <a:pt x="149268" y="104235"/>
                  </a:lnTo>
                  <a:lnTo>
                    <a:pt x="150616" y="102848"/>
                  </a:lnTo>
                  <a:lnTo>
                    <a:pt x="149268" y="101461"/>
                  </a:lnTo>
                  <a:lnTo>
                    <a:pt x="149268" y="100113"/>
                  </a:lnTo>
                  <a:lnTo>
                    <a:pt x="147882" y="100113"/>
                  </a:lnTo>
                  <a:lnTo>
                    <a:pt x="147882" y="98726"/>
                  </a:lnTo>
                  <a:lnTo>
                    <a:pt x="146533" y="95990"/>
                  </a:lnTo>
                  <a:lnTo>
                    <a:pt x="146533" y="95990"/>
                  </a:lnTo>
                  <a:lnTo>
                    <a:pt x="149268" y="94604"/>
                  </a:lnTo>
                  <a:lnTo>
                    <a:pt x="150616" y="94604"/>
                  </a:lnTo>
                  <a:lnTo>
                    <a:pt x="150616" y="94604"/>
                  </a:lnTo>
                  <a:lnTo>
                    <a:pt x="150616" y="91868"/>
                  </a:lnTo>
                  <a:lnTo>
                    <a:pt x="150616" y="89134"/>
                  </a:lnTo>
                  <a:lnTo>
                    <a:pt x="150616" y="89134"/>
                  </a:lnTo>
                  <a:lnTo>
                    <a:pt x="150616" y="87746"/>
                  </a:lnTo>
                  <a:lnTo>
                    <a:pt x="156125" y="85011"/>
                  </a:lnTo>
                  <a:lnTo>
                    <a:pt x="158860" y="83624"/>
                  </a:lnTo>
                  <a:lnTo>
                    <a:pt x="160209" y="82276"/>
                  </a:lnTo>
                  <a:lnTo>
                    <a:pt x="161596" y="82276"/>
                  </a:lnTo>
                  <a:lnTo>
                    <a:pt x="161596" y="80889"/>
                  </a:lnTo>
                  <a:lnTo>
                    <a:pt x="162983" y="79503"/>
                  </a:lnTo>
                  <a:lnTo>
                    <a:pt x="162983" y="79503"/>
                  </a:lnTo>
                  <a:lnTo>
                    <a:pt x="167066" y="79503"/>
                  </a:lnTo>
                  <a:lnTo>
                    <a:pt x="168454" y="80889"/>
                  </a:lnTo>
                  <a:lnTo>
                    <a:pt x="168454" y="80889"/>
                  </a:lnTo>
                  <a:lnTo>
                    <a:pt x="169840" y="80889"/>
                  </a:lnTo>
                  <a:lnTo>
                    <a:pt x="171188" y="82276"/>
                  </a:lnTo>
                  <a:lnTo>
                    <a:pt x="171188" y="82276"/>
                  </a:lnTo>
                  <a:lnTo>
                    <a:pt x="172575" y="82276"/>
                  </a:lnTo>
                  <a:lnTo>
                    <a:pt x="172575" y="82276"/>
                  </a:lnTo>
                  <a:lnTo>
                    <a:pt x="173924" y="80889"/>
                  </a:lnTo>
                  <a:lnTo>
                    <a:pt x="173924" y="80889"/>
                  </a:lnTo>
                  <a:lnTo>
                    <a:pt x="175310" y="80889"/>
                  </a:lnTo>
                  <a:lnTo>
                    <a:pt x="175310" y="79503"/>
                  </a:lnTo>
                  <a:lnTo>
                    <a:pt x="175310" y="79503"/>
                  </a:lnTo>
                  <a:lnTo>
                    <a:pt x="175310" y="79503"/>
                  </a:lnTo>
                  <a:lnTo>
                    <a:pt x="176658" y="79503"/>
                  </a:lnTo>
                  <a:lnTo>
                    <a:pt x="178046" y="79503"/>
                  </a:lnTo>
                  <a:lnTo>
                    <a:pt x="180780" y="78154"/>
                  </a:lnTo>
                  <a:lnTo>
                    <a:pt x="180780" y="78154"/>
                  </a:lnTo>
                  <a:lnTo>
                    <a:pt x="183516" y="76767"/>
                  </a:lnTo>
                  <a:lnTo>
                    <a:pt x="182168" y="67136"/>
                  </a:lnTo>
                  <a:lnTo>
                    <a:pt x="186290" y="64401"/>
                  </a:lnTo>
                  <a:lnTo>
                    <a:pt x="184903" y="56195"/>
                  </a:lnTo>
                  <a:lnTo>
                    <a:pt x="180780" y="57543"/>
                  </a:lnTo>
                  <a:lnTo>
                    <a:pt x="173924" y="61665"/>
                  </a:lnTo>
                  <a:lnTo>
                    <a:pt x="172575" y="61665"/>
                  </a:lnTo>
                  <a:lnTo>
                    <a:pt x="168454" y="63053"/>
                  </a:lnTo>
                  <a:lnTo>
                    <a:pt x="157474" y="67136"/>
                  </a:lnTo>
                  <a:lnTo>
                    <a:pt x="156125" y="57543"/>
                  </a:lnTo>
                  <a:lnTo>
                    <a:pt x="158860" y="56195"/>
                  </a:lnTo>
                  <a:lnTo>
                    <a:pt x="172575" y="46564"/>
                  </a:lnTo>
                  <a:lnTo>
                    <a:pt x="171188" y="45177"/>
                  </a:lnTo>
                  <a:lnTo>
                    <a:pt x="171188" y="45177"/>
                  </a:lnTo>
                  <a:lnTo>
                    <a:pt x="169840" y="43828"/>
                  </a:lnTo>
                  <a:lnTo>
                    <a:pt x="169840" y="43828"/>
                  </a:lnTo>
                  <a:lnTo>
                    <a:pt x="169840" y="42442"/>
                  </a:lnTo>
                  <a:lnTo>
                    <a:pt x="169840" y="41094"/>
                  </a:lnTo>
                  <a:lnTo>
                    <a:pt x="168454" y="41094"/>
                  </a:lnTo>
                  <a:lnTo>
                    <a:pt x="167066" y="41094"/>
                  </a:lnTo>
                  <a:lnTo>
                    <a:pt x="164330" y="42442"/>
                  </a:lnTo>
                  <a:lnTo>
                    <a:pt x="160209" y="42442"/>
                  </a:lnTo>
                  <a:lnTo>
                    <a:pt x="157474" y="43828"/>
                  </a:lnTo>
                  <a:lnTo>
                    <a:pt x="153390" y="45177"/>
                  </a:lnTo>
                  <a:lnTo>
                    <a:pt x="150616" y="46564"/>
                  </a:lnTo>
                  <a:lnTo>
                    <a:pt x="149268" y="46564"/>
                  </a:lnTo>
                  <a:lnTo>
                    <a:pt x="145146" y="47951"/>
                  </a:lnTo>
                  <a:lnTo>
                    <a:pt x="145146" y="46564"/>
                  </a:lnTo>
                  <a:lnTo>
                    <a:pt x="145146" y="45177"/>
                  </a:lnTo>
                  <a:lnTo>
                    <a:pt x="145146" y="43828"/>
                  </a:lnTo>
                  <a:lnTo>
                    <a:pt x="143759" y="42442"/>
                  </a:lnTo>
                  <a:lnTo>
                    <a:pt x="143759" y="42442"/>
                  </a:lnTo>
                  <a:lnTo>
                    <a:pt x="141024" y="41094"/>
                  </a:lnTo>
                  <a:lnTo>
                    <a:pt x="138288" y="39706"/>
                  </a:lnTo>
                  <a:lnTo>
                    <a:pt x="131432" y="39706"/>
                  </a:lnTo>
                  <a:lnTo>
                    <a:pt x="131432" y="21831"/>
                  </a:lnTo>
                  <a:lnTo>
                    <a:pt x="132818" y="20483"/>
                  </a:lnTo>
                  <a:lnTo>
                    <a:pt x="136940" y="20483"/>
                  </a:lnTo>
                  <a:lnTo>
                    <a:pt x="139676" y="20483"/>
                  </a:lnTo>
                  <a:lnTo>
                    <a:pt x="149268" y="20483"/>
                  </a:lnTo>
                  <a:lnTo>
                    <a:pt x="149268" y="16361"/>
                  </a:lnTo>
                  <a:lnTo>
                    <a:pt x="158860" y="16361"/>
                  </a:lnTo>
                  <a:lnTo>
                    <a:pt x="158860" y="12239"/>
                  </a:lnTo>
                  <a:lnTo>
                    <a:pt x="158860" y="5382"/>
                  </a:lnTo>
                  <a:lnTo>
                    <a:pt x="154738" y="5382"/>
                  </a:lnTo>
                  <a:lnTo>
                    <a:pt x="152004" y="6769"/>
                  </a:lnTo>
                  <a:lnTo>
                    <a:pt x="145146" y="6769"/>
                  </a:lnTo>
                  <a:lnTo>
                    <a:pt x="138288" y="8117"/>
                  </a:lnTo>
                  <a:lnTo>
                    <a:pt x="138288" y="2646"/>
                  </a:lnTo>
                  <a:lnTo>
                    <a:pt x="135554" y="2646"/>
                  </a:lnTo>
                  <a:lnTo>
                    <a:pt x="132818" y="-128"/>
                  </a:lnTo>
                  <a:lnTo>
                    <a:pt x="128696" y="2646"/>
                  </a:lnTo>
                  <a:lnTo>
                    <a:pt x="128696" y="5382"/>
                  </a:lnTo>
                  <a:lnTo>
                    <a:pt x="125961" y="5382"/>
                  </a:lnTo>
                  <a:lnTo>
                    <a:pt x="125961" y="5382"/>
                  </a:lnTo>
                  <a:lnTo>
                    <a:pt x="124574" y="6769"/>
                  </a:lnTo>
                  <a:lnTo>
                    <a:pt x="124574" y="6769"/>
                  </a:lnTo>
                  <a:lnTo>
                    <a:pt x="123226" y="6769"/>
                  </a:lnTo>
                  <a:lnTo>
                    <a:pt x="120490" y="6769"/>
                  </a:lnTo>
                  <a:lnTo>
                    <a:pt x="119104" y="6769"/>
                  </a:lnTo>
                  <a:lnTo>
                    <a:pt x="116368" y="6769"/>
                  </a:lnTo>
                  <a:lnTo>
                    <a:pt x="113633" y="8117"/>
                  </a:lnTo>
                  <a:lnTo>
                    <a:pt x="110859" y="8117"/>
                  </a:lnTo>
                  <a:lnTo>
                    <a:pt x="108124" y="8117"/>
                  </a:lnTo>
                  <a:lnTo>
                    <a:pt x="105388" y="9503"/>
                  </a:lnTo>
                  <a:lnTo>
                    <a:pt x="102654" y="9503"/>
                  </a:lnTo>
                  <a:lnTo>
                    <a:pt x="101267" y="10852"/>
                  </a:lnTo>
                  <a:lnTo>
                    <a:pt x="99918" y="10852"/>
                  </a:lnTo>
                  <a:lnTo>
                    <a:pt x="99918" y="10852"/>
                  </a:lnTo>
                  <a:lnTo>
                    <a:pt x="97183" y="10852"/>
                  </a:lnTo>
                  <a:lnTo>
                    <a:pt x="97183" y="10852"/>
                  </a:lnTo>
                  <a:lnTo>
                    <a:pt x="94410" y="10852"/>
                  </a:lnTo>
                  <a:lnTo>
                    <a:pt x="94410" y="10852"/>
                  </a:lnTo>
                  <a:lnTo>
                    <a:pt x="94410" y="10852"/>
                  </a:lnTo>
                  <a:lnTo>
                    <a:pt x="93062" y="10852"/>
                  </a:lnTo>
                  <a:lnTo>
                    <a:pt x="91674" y="10852"/>
                  </a:lnTo>
                  <a:lnTo>
                    <a:pt x="91674" y="10852"/>
                  </a:lnTo>
                  <a:lnTo>
                    <a:pt x="90326" y="10852"/>
                  </a:lnTo>
                  <a:lnTo>
                    <a:pt x="87591" y="10852"/>
                  </a:lnTo>
                  <a:lnTo>
                    <a:pt x="84817" y="10852"/>
                  </a:lnTo>
                  <a:lnTo>
                    <a:pt x="84817" y="10852"/>
                  </a:lnTo>
                  <a:lnTo>
                    <a:pt x="84817" y="12239"/>
                  </a:lnTo>
                  <a:lnTo>
                    <a:pt x="83468" y="12239"/>
                  </a:lnTo>
                  <a:lnTo>
                    <a:pt x="80733" y="13625"/>
                  </a:lnTo>
                  <a:lnTo>
                    <a:pt x="80733" y="13625"/>
                  </a:lnTo>
                  <a:lnTo>
                    <a:pt x="80733" y="14974"/>
                  </a:lnTo>
                  <a:lnTo>
                    <a:pt x="79346" y="14974"/>
                  </a:lnTo>
                  <a:lnTo>
                    <a:pt x="79346" y="17748"/>
                  </a:lnTo>
                  <a:lnTo>
                    <a:pt x="79346" y="19096"/>
                  </a:lnTo>
                  <a:lnTo>
                    <a:pt x="80733" y="24605"/>
                  </a:lnTo>
                  <a:lnTo>
                    <a:pt x="80733" y="24605"/>
                  </a:lnTo>
                  <a:lnTo>
                    <a:pt x="80733" y="24605"/>
                  </a:lnTo>
                  <a:lnTo>
                    <a:pt x="82082" y="23219"/>
                  </a:lnTo>
                  <a:lnTo>
                    <a:pt x="82082" y="23219"/>
                  </a:lnTo>
                  <a:lnTo>
                    <a:pt x="82082" y="23219"/>
                  </a:lnTo>
                  <a:lnTo>
                    <a:pt x="82082" y="23219"/>
                  </a:lnTo>
                  <a:lnTo>
                    <a:pt x="82082" y="24605"/>
                  </a:lnTo>
                  <a:lnTo>
                    <a:pt x="82082" y="25953"/>
                  </a:lnTo>
                  <a:lnTo>
                    <a:pt x="83468" y="25953"/>
                  </a:lnTo>
                  <a:lnTo>
                    <a:pt x="83468" y="31463"/>
                  </a:lnTo>
                  <a:lnTo>
                    <a:pt x="83468" y="32850"/>
                  </a:lnTo>
                  <a:lnTo>
                    <a:pt x="83468" y="34197"/>
                  </a:lnTo>
                  <a:lnTo>
                    <a:pt x="83468" y="34197"/>
                  </a:lnTo>
                  <a:lnTo>
                    <a:pt x="82082" y="34197"/>
                  </a:lnTo>
                  <a:lnTo>
                    <a:pt x="80733" y="34197"/>
                  </a:lnTo>
                  <a:lnTo>
                    <a:pt x="80733" y="34197"/>
                  </a:lnTo>
                  <a:lnTo>
                    <a:pt x="79346" y="34197"/>
                  </a:lnTo>
                  <a:lnTo>
                    <a:pt x="76612" y="34197"/>
                  </a:lnTo>
                  <a:lnTo>
                    <a:pt x="76612" y="34197"/>
                  </a:lnTo>
                  <a:lnTo>
                    <a:pt x="73876" y="34197"/>
                  </a:lnTo>
                  <a:lnTo>
                    <a:pt x="73876" y="34197"/>
                  </a:lnTo>
                  <a:lnTo>
                    <a:pt x="72490" y="34197"/>
                  </a:lnTo>
                  <a:lnTo>
                    <a:pt x="71141" y="34197"/>
                  </a:lnTo>
                  <a:lnTo>
                    <a:pt x="68405" y="34197"/>
                  </a:lnTo>
                  <a:lnTo>
                    <a:pt x="68405" y="34197"/>
                  </a:lnTo>
                  <a:lnTo>
                    <a:pt x="65632" y="35584"/>
                  </a:lnTo>
                  <a:lnTo>
                    <a:pt x="61510" y="35584"/>
                  </a:lnTo>
                  <a:lnTo>
                    <a:pt x="60162" y="35584"/>
                  </a:lnTo>
                  <a:lnTo>
                    <a:pt x="60162" y="35584"/>
                  </a:lnTo>
                  <a:lnTo>
                    <a:pt x="58774" y="35584"/>
                  </a:lnTo>
                  <a:lnTo>
                    <a:pt x="58774" y="36972"/>
                  </a:lnTo>
                  <a:lnTo>
                    <a:pt x="56040" y="36972"/>
                  </a:lnTo>
                  <a:lnTo>
                    <a:pt x="56040" y="36972"/>
                  </a:lnTo>
                  <a:lnTo>
                    <a:pt x="56040" y="36972"/>
                  </a:lnTo>
                  <a:lnTo>
                    <a:pt x="56040" y="36972"/>
                  </a:lnTo>
                  <a:lnTo>
                    <a:pt x="56040" y="36972"/>
                  </a:lnTo>
                  <a:lnTo>
                    <a:pt x="56040" y="36972"/>
                  </a:lnTo>
                  <a:lnTo>
                    <a:pt x="56040" y="36972"/>
                  </a:lnTo>
                  <a:lnTo>
                    <a:pt x="54691" y="38320"/>
                  </a:lnTo>
                  <a:lnTo>
                    <a:pt x="53304" y="38320"/>
                  </a:lnTo>
                  <a:lnTo>
                    <a:pt x="53304" y="38320"/>
                  </a:lnTo>
                  <a:lnTo>
                    <a:pt x="53304" y="38320"/>
                  </a:lnTo>
                  <a:lnTo>
                    <a:pt x="53304" y="38320"/>
                  </a:lnTo>
                  <a:lnTo>
                    <a:pt x="53304" y="38320"/>
                  </a:lnTo>
                  <a:lnTo>
                    <a:pt x="53304" y="38320"/>
                  </a:lnTo>
                  <a:lnTo>
                    <a:pt x="53304" y="38320"/>
                  </a:lnTo>
                  <a:lnTo>
                    <a:pt x="51917" y="38320"/>
                  </a:lnTo>
                  <a:lnTo>
                    <a:pt x="51917" y="38320"/>
                  </a:lnTo>
                  <a:lnTo>
                    <a:pt x="51917" y="39706"/>
                  </a:lnTo>
                  <a:lnTo>
                    <a:pt x="51917" y="39706"/>
                  </a:lnTo>
                  <a:lnTo>
                    <a:pt x="51917" y="39706"/>
                  </a:lnTo>
                  <a:lnTo>
                    <a:pt x="50569" y="39706"/>
                  </a:lnTo>
                  <a:lnTo>
                    <a:pt x="50569" y="39706"/>
                  </a:lnTo>
                  <a:lnTo>
                    <a:pt x="49182" y="41094"/>
                  </a:lnTo>
                  <a:lnTo>
                    <a:pt x="49182" y="41094"/>
                  </a:lnTo>
                  <a:lnTo>
                    <a:pt x="47834" y="41094"/>
                  </a:lnTo>
                  <a:lnTo>
                    <a:pt x="47834" y="41094"/>
                  </a:lnTo>
                  <a:lnTo>
                    <a:pt x="47834" y="41094"/>
                  </a:lnTo>
                  <a:lnTo>
                    <a:pt x="47834" y="41094"/>
                  </a:lnTo>
                  <a:lnTo>
                    <a:pt x="47834" y="41094"/>
                  </a:lnTo>
                  <a:lnTo>
                    <a:pt x="47834" y="41094"/>
                  </a:lnTo>
                  <a:lnTo>
                    <a:pt x="47834" y="42442"/>
                  </a:lnTo>
                  <a:lnTo>
                    <a:pt x="42324" y="43828"/>
                  </a:lnTo>
                  <a:lnTo>
                    <a:pt x="42324" y="43828"/>
                  </a:lnTo>
                  <a:lnTo>
                    <a:pt x="42324" y="45177"/>
                  </a:lnTo>
                  <a:lnTo>
                    <a:pt x="38241" y="46564"/>
                  </a:lnTo>
                  <a:lnTo>
                    <a:pt x="38241" y="46564"/>
                  </a:lnTo>
                  <a:lnTo>
                    <a:pt x="38241" y="46564"/>
                  </a:lnTo>
                  <a:lnTo>
                    <a:pt x="36854" y="47951"/>
                  </a:lnTo>
                  <a:lnTo>
                    <a:pt x="36854" y="47951"/>
                  </a:lnTo>
                  <a:lnTo>
                    <a:pt x="36854" y="47951"/>
                  </a:lnTo>
                  <a:lnTo>
                    <a:pt x="31384" y="50686"/>
                  </a:lnTo>
                  <a:lnTo>
                    <a:pt x="31384" y="50686"/>
                  </a:lnTo>
                  <a:lnTo>
                    <a:pt x="31384" y="49300"/>
                  </a:lnTo>
                  <a:lnTo>
                    <a:pt x="29996" y="52073"/>
                  </a:lnTo>
                  <a:lnTo>
                    <a:pt x="29996" y="52073"/>
                  </a:lnTo>
                  <a:lnTo>
                    <a:pt x="28649" y="53422"/>
                  </a:lnTo>
                  <a:lnTo>
                    <a:pt x="28649" y="53422"/>
                  </a:lnTo>
                  <a:lnTo>
                    <a:pt x="28649" y="53422"/>
                  </a:lnTo>
                  <a:lnTo>
                    <a:pt x="28649" y="53422"/>
                  </a:lnTo>
                  <a:lnTo>
                    <a:pt x="27262" y="54808"/>
                  </a:lnTo>
                  <a:lnTo>
                    <a:pt x="25875" y="56195"/>
                  </a:lnTo>
                  <a:lnTo>
                    <a:pt x="25875" y="57543"/>
                  </a:lnTo>
                  <a:lnTo>
                    <a:pt x="24526" y="58931"/>
                  </a:lnTo>
                  <a:lnTo>
                    <a:pt x="24526" y="58931"/>
                  </a:lnTo>
                  <a:lnTo>
                    <a:pt x="24526" y="58931"/>
                  </a:lnTo>
                  <a:lnTo>
                    <a:pt x="23140" y="58931"/>
                  </a:lnTo>
                  <a:lnTo>
                    <a:pt x="23140" y="58931"/>
                  </a:lnTo>
                  <a:lnTo>
                    <a:pt x="23140" y="58931"/>
                  </a:lnTo>
                  <a:lnTo>
                    <a:pt x="23140" y="58931"/>
                  </a:lnTo>
                  <a:lnTo>
                    <a:pt x="23140" y="58931"/>
                  </a:lnTo>
                  <a:lnTo>
                    <a:pt x="23140" y="58931"/>
                  </a:lnTo>
                  <a:lnTo>
                    <a:pt x="21791" y="58931"/>
                  </a:lnTo>
                  <a:lnTo>
                    <a:pt x="21791" y="58931"/>
                  </a:lnTo>
                  <a:lnTo>
                    <a:pt x="21791" y="58931"/>
                  </a:lnTo>
                  <a:lnTo>
                    <a:pt x="21791" y="58931"/>
                  </a:lnTo>
                  <a:lnTo>
                    <a:pt x="20404" y="60278"/>
                  </a:lnTo>
                  <a:lnTo>
                    <a:pt x="20404" y="60278"/>
                  </a:lnTo>
                  <a:lnTo>
                    <a:pt x="20404" y="60278"/>
                  </a:lnTo>
                  <a:lnTo>
                    <a:pt x="20404" y="60278"/>
                  </a:lnTo>
                  <a:lnTo>
                    <a:pt x="20404" y="60278"/>
                  </a:lnTo>
                  <a:lnTo>
                    <a:pt x="20404" y="60278"/>
                  </a:lnTo>
                  <a:lnTo>
                    <a:pt x="20404" y="60278"/>
                  </a:lnTo>
                  <a:lnTo>
                    <a:pt x="19056" y="61665"/>
                  </a:lnTo>
                  <a:lnTo>
                    <a:pt x="17670" y="61665"/>
                  </a:lnTo>
                  <a:lnTo>
                    <a:pt x="17670" y="61665"/>
                  </a:lnTo>
                  <a:lnTo>
                    <a:pt x="16282" y="61665"/>
                  </a:lnTo>
                  <a:lnTo>
                    <a:pt x="16282" y="63053"/>
                  </a:lnTo>
                  <a:lnTo>
                    <a:pt x="13546" y="64401"/>
                  </a:lnTo>
                  <a:lnTo>
                    <a:pt x="12199" y="64401"/>
                  </a:lnTo>
                  <a:lnTo>
                    <a:pt x="10812" y="65787"/>
                  </a:lnTo>
                  <a:lnTo>
                    <a:pt x="10812" y="65787"/>
                  </a:lnTo>
                  <a:lnTo>
                    <a:pt x="9425" y="65787"/>
                  </a:lnTo>
                  <a:lnTo>
                    <a:pt x="9425" y="65787"/>
                  </a:lnTo>
                  <a:lnTo>
                    <a:pt x="9425" y="65787"/>
                  </a:lnTo>
                  <a:lnTo>
                    <a:pt x="8076" y="65787"/>
                  </a:lnTo>
                  <a:lnTo>
                    <a:pt x="8076" y="65787"/>
                  </a:lnTo>
                  <a:lnTo>
                    <a:pt x="8076" y="65787"/>
                  </a:lnTo>
                  <a:lnTo>
                    <a:pt x="6690" y="65787"/>
                  </a:lnTo>
                  <a:lnTo>
                    <a:pt x="5342" y="65787"/>
                  </a:lnTo>
                  <a:lnTo>
                    <a:pt x="5342" y="68523"/>
                  </a:lnTo>
                  <a:lnTo>
                    <a:pt x="5342" y="69909"/>
                  </a:lnTo>
                  <a:lnTo>
                    <a:pt x="5342" y="71258"/>
                  </a:lnTo>
                  <a:lnTo>
                    <a:pt x="5342" y="72645"/>
                  </a:lnTo>
                  <a:lnTo>
                    <a:pt x="3954" y="79503"/>
                  </a:lnTo>
                  <a:lnTo>
                    <a:pt x="3954" y="80889"/>
                  </a:lnTo>
                  <a:lnTo>
                    <a:pt x="2606" y="101461"/>
                  </a:lnTo>
                  <a:lnTo>
                    <a:pt x="2606" y="102848"/>
                  </a:lnTo>
                  <a:lnTo>
                    <a:pt x="2606" y="102848"/>
                  </a:lnTo>
                  <a:lnTo>
                    <a:pt x="2606" y="102848"/>
                  </a:lnTo>
                  <a:lnTo>
                    <a:pt x="2606" y="102848"/>
                  </a:lnTo>
                  <a:lnTo>
                    <a:pt x="2606" y="102848"/>
                  </a:lnTo>
                  <a:lnTo>
                    <a:pt x="2606" y="104235"/>
                  </a:lnTo>
                  <a:lnTo>
                    <a:pt x="2606" y="104235"/>
                  </a:lnTo>
                  <a:lnTo>
                    <a:pt x="2606" y="104235"/>
                  </a:lnTo>
                  <a:lnTo>
                    <a:pt x="2606" y="104235"/>
                  </a:lnTo>
                  <a:lnTo>
                    <a:pt x="3954" y="105584"/>
                  </a:lnTo>
                  <a:lnTo>
                    <a:pt x="3954" y="105584"/>
                  </a:lnTo>
                  <a:lnTo>
                    <a:pt x="3954" y="105584"/>
                  </a:lnTo>
                  <a:lnTo>
                    <a:pt x="3954" y="105584"/>
                  </a:lnTo>
                  <a:lnTo>
                    <a:pt x="5342" y="105584"/>
                  </a:lnTo>
                  <a:lnTo>
                    <a:pt x="5342" y="105584"/>
                  </a:lnTo>
                  <a:lnTo>
                    <a:pt x="5342" y="105584"/>
                  </a:lnTo>
                  <a:lnTo>
                    <a:pt x="5342" y="105584"/>
                  </a:lnTo>
                  <a:lnTo>
                    <a:pt x="5342" y="104235"/>
                  </a:lnTo>
                  <a:lnTo>
                    <a:pt x="5342" y="104235"/>
                  </a:lnTo>
                  <a:lnTo>
                    <a:pt x="5342" y="104235"/>
                  </a:lnTo>
                  <a:lnTo>
                    <a:pt x="8076" y="104235"/>
                  </a:lnTo>
                  <a:lnTo>
                    <a:pt x="8076" y="104235"/>
                  </a:lnTo>
                  <a:lnTo>
                    <a:pt x="8076" y="104235"/>
                  </a:lnTo>
                  <a:lnTo>
                    <a:pt x="8076" y="104235"/>
                  </a:lnTo>
                  <a:lnTo>
                    <a:pt x="8076" y="109705"/>
                  </a:lnTo>
                  <a:lnTo>
                    <a:pt x="6690" y="115215"/>
                  </a:lnTo>
                  <a:lnTo>
                    <a:pt x="6690" y="120685"/>
                  </a:lnTo>
                  <a:lnTo>
                    <a:pt x="5342" y="120685"/>
                  </a:lnTo>
                  <a:lnTo>
                    <a:pt x="8076" y="123458"/>
                  </a:lnTo>
                  <a:lnTo>
                    <a:pt x="6690" y="127542"/>
                  </a:lnTo>
                  <a:lnTo>
                    <a:pt x="6690" y="130316"/>
                  </a:lnTo>
                  <a:lnTo>
                    <a:pt x="3954" y="130316"/>
                  </a:lnTo>
                  <a:lnTo>
                    <a:pt x="3954" y="130316"/>
                  </a:lnTo>
                  <a:lnTo>
                    <a:pt x="3954" y="134438"/>
                  </a:lnTo>
                  <a:lnTo>
                    <a:pt x="-168" y="149539"/>
                  </a:lnTo>
                  <a:lnTo>
                    <a:pt x="-168" y="161867"/>
                  </a:lnTo>
                  <a:lnTo>
                    <a:pt x="-168" y="172846"/>
                  </a:lnTo>
                  <a:lnTo>
                    <a:pt x="13546" y="178355"/>
                  </a:lnTo>
                  <a:lnTo>
                    <a:pt x="14934" y="179742"/>
                  </a:lnTo>
                  <a:lnTo>
                    <a:pt x="19056" y="170111"/>
                  </a:lnTo>
                  <a:lnTo>
                    <a:pt x="19056" y="168763"/>
                  </a:lnTo>
                  <a:lnTo>
                    <a:pt x="21791" y="163254"/>
                  </a:lnTo>
                  <a:lnTo>
                    <a:pt x="25875" y="152274"/>
                  </a:lnTo>
                  <a:lnTo>
                    <a:pt x="25875" y="152274"/>
                  </a:lnTo>
                  <a:lnTo>
                    <a:pt x="25875" y="153661"/>
                  </a:lnTo>
                  <a:lnTo>
                    <a:pt x="27262" y="155010"/>
                  </a:lnTo>
                  <a:lnTo>
                    <a:pt x="27262" y="156397"/>
                  </a:lnTo>
                  <a:lnTo>
                    <a:pt x="28649" y="157744"/>
                  </a:lnTo>
                  <a:lnTo>
                    <a:pt x="31384" y="161867"/>
                  </a:lnTo>
                  <a:lnTo>
                    <a:pt x="31384" y="163254"/>
                  </a:lnTo>
                  <a:lnTo>
                    <a:pt x="32732" y="163254"/>
                  </a:lnTo>
                  <a:lnTo>
                    <a:pt x="32732" y="163254"/>
                  </a:lnTo>
                  <a:lnTo>
                    <a:pt x="39590" y="163254"/>
                  </a:lnTo>
                  <a:lnTo>
                    <a:pt x="42324" y="163254"/>
                  </a:lnTo>
                  <a:lnTo>
                    <a:pt x="53304" y="163254"/>
                  </a:lnTo>
                  <a:lnTo>
                    <a:pt x="61510" y="163254"/>
                  </a:lnTo>
                  <a:lnTo>
                    <a:pt x="72490" y="163254"/>
                  </a:lnTo>
                  <a:lnTo>
                    <a:pt x="77998" y="163254"/>
                  </a:lnTo>
                  <a:lnTo>
                    <a:pt x="79346" y="163254"/>
                  </a:lnTo>
                  <a:lnTo>
                    <a:pt x="86204" y="163254"/>
                  </a:lnTo>
                  <a:lnTo>
                    <a:pt x="87591" y="161867"/>
                  </a:lnTo>
                  <a:lnTo>
                    <a:pt x="87591" y="160519"/>
                  </a:lnTo>
                  <a:lnTo>
                    <a:pt x="88938" y="161867"/>
                  </a:lnTo>
                  <a:lnTo>
                    <a:pt x="101267" y="156397"/>
                  </a:lnTo>
                  <a:lnTo>
                    <a:pt x="120490" y="146766"/>
                  </a:lnTo>
                  <a:lnTo>
                    <a:pt x="121838" y="146766"/>
                  </a:lnTo>
                  <a:lnTo>
                    <a:pt x="127347" y="149539"/>
                  </a:lnTo>
                  <a:lnTo>
                    <a:pt x="130083" y="148152"/>
                  </a:lnTo>
                  <a:lnTo>
                    <a:pt x="130083" y="146766"/>
                  </a:lnTo>
                  <a:lnTo>
                    <a:pt x="135554" y="146766"/>
                  </a:lnTo>
                  <a:lnTo>
                    <a:pt x="136940" y="145418"/>
                  </a:lnTo>
                  <a:lnTo>
                    <a:pt x="136940" y="144030"/>
                  </a:lnTo>
                  <a:lnTo>
                    <a:pt x="138288" y="142682"/>
                  </a:lnTo>
                  <a:lnTo>
                    <a:pt x="138288" y="142682"/>
                  </a:lnTo>
                  <a:lnTo>
                    <a:pt x="138288" y="138560"/>
                  </a:lnTo>
                  <a:lnTo>
                    <a:pt x="138288" y="138560"/>
                  </a:lnTo>
                  <a:lnTo>
                    <a:pt x="136940" y="137173"/>
                  </a:lnTo>
                  <a:lnTo>
                    <a:pt x="134166" y="137173"/>
                  </a:lnTo>
                  <a:lnTo>
                    <a:pt x="134166" y="135786"/>
                  </a:lnTo>
                  <a:lnTo>
                    <a:pt x="132818" y="135786"/>
                  </a:lnTo>
                  <a:lnTo>
                    <a:pt x="124574" y="131665"/>
                  </a:lnTo>
                  <a:lnTo>
                    <a:pt x="124574" y="131665"/>
                  </a:lnTo>
                  <a:lnTo>
                    <a:pt x="125961" y="128929"/>
                  </a:lnTo>
                  <a:lnTo>
                    <a:pt x="124574" y="127542"/>
                  </a:lnTo>
                  <a:lnTo>
                    <a:pt x="124574" y="119337"/>
                  </a:lnTo>
                  <a:lnTo>
                    <a:pt x="125961" y="117949"/>
                  </a:lnTo>
                  <a:lnTo>
                    <a:pt x="127347" y="116562"/>
                  </a:lnTo>
                  <a:lnTo>
                    <a:pt x="128696" y="116562"/>
                  </a:lnTo>
                  <a:lnTo>
                    <a:pt x="130083" y="116562"/>
                  </a:lnTo>
                  <a:lnTo>
                    <a:pt x="130083" y="116562"/>
                  </a:lnTo>
                  <a:lnTo>
                    <a:pt x="131432" y="115215"/>
                  </a:lnTo>
                  <a:lnTo>
                    <a:pt x="131432" y="115215"/>
                  </a:lnTo>
                  <a:lnTo>
                    <a:pt x="131432" y="116562"/>
                  </a:lnTo>
                  <a:lnTo>
                    <a:pt x="131432" y="116562"/>
                  </a:lnTo>
                  <a:lnTo>
                    <a:pt x="131432" y="116562"/>
                  </a:lnTo>
                  <a:lnTo>
                    <a:pt x="131432" y="116562"/>
                  </a:lnTo>
                  <a:lnTo>
                    <a:pt x="131432" y="116562"/>
                  </a:lnTo>
                  <a:lnTo>
                    <a:pt x="131432" y="116562"/>
                  </a:lnTo>
                  <a:lnTo>
                    <a:pt x="131432" y="116562"/>
                  </a:lnTo>
                  <a:lnTo>
                    <a:pt x="132818" y="116562"/>
                  </a:lnTo>
                  <a:lnTo>
                    <a:pt x="132818" y="116562"/>
                  </a:lnTo>
                  <a:lnTo>
                    <a:pt x="132818" y="116562"/>
                  </a:lnTo>
                  <a:lnTo>
                    <a:pt x="132818" y="116562"/>
                  </a:lnTo>
                  <a:lnTo>
                    <a:pt x="132818" y="116562"/>
                  </a:lnTo>
                  <a:lnTo>
                    <a:pt x="134166" y="115215"/>
                  </a:lnTo>
                  <a:lnTo>
                    <a:pt x="134166" y="115215"/>
                  </a:lnTo>
                  <a:lnTo>
                    <a:pt x="134166" y="115215"/>
                  </a:lnTo>
                  <a:lnTo>
                    <a:pt x="134166" y="115215"/>
                  </a:lnTo>
                  <a:lnTo>
                    <a:pt x="134166" y="115215"/>
                  </a:lnTo>
                  <a:lnTo>
                    <a:pt x="134166" y="115215"/>
                  </a:lnTo>
                  <a:lnTo>
                    <a:pt x="134166" y="115215"/>
                  </a:lnTo>
                  <a:lnTo>
                    <a:pt x="134166" y="115215"/>
                  </a:lnTo>
                  <a:lnTo>
                    <a:pt x="134166" y="115215"/>
                  </a:lnTo>
                  <a:lnTo>
                    <a:pt x="134166" y="115215"/>
                  </a:lnTo>
                  <a:lnTo>
                    <a:pt x="135554" y="115215"/>
                  </a:lnTo>
                  <a:lnTo>
                    <a:pt x="135554" y="113827"/>
                  </a:lnTo>
                  <a:lnTo>
                    <a:pt x="135554" y="113827"/>
                  </a:lnTo>
                  <a:lnTo>
                    <a:pt x="135554" y="113827"/>
                  </a:lnTo>
                  <a:lnTo>
                    <a:pt x="135554" y="113827"/>
                  </a:lnTo>
                  <a:lnTo>
                    <a:pt x="135554" y="113827"/>
                  </a:lnTo>
                  <a:lnTo>
                    <a:pt x="135554" y="113827"/>
                  </a:lnTo>
                  <a:lnTo>
                    <a:pt x="135554" y="113827"/>
                  </a:lnTo>
                  <a:lnTo>
                    <a:pt x="135554" y="113827"/>
                  </a:lnTo>
                  <a:lnTo>
                    <a:pt x="135554" y="113827"/>
                  </a:lnTo>
                  <a:lnTo>
                    <a:pt x="135554" y="113827"/>
                  </a:lnTo>
                  <a:lnTo>
                    <a:pt x="135554" y="113827"/>
                  </a:lnTo>
                  <a:lnTo>
                    <a:pt x="135554" y="113827"/>
                  </a:lnTo>
                  <a:lnTo>
                    <a:pt x="135554" y="113827"/>
                  </a:lnTo>
                  <a:lnTo>
                    <a:pt x="135554" y="113827"/>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Google Shape;250;p34">
              <a:extLst>
                <a:ext uri="{FF2B5EF4-FFF2-40B4-BE49-F238E27FC236}">
                  <a16:creationId xmlns:a16="http://schemas.microsoft.com/office/drawing/2014/main" id="{C54CF140-F356-BC97-0E5D-71964A5E9774}"/>
                </a:ext>
              </a:extLst>
            </p:cNvPr>
            <p:cNvSpPr/>
            <p:nvPr/>
          </p:nvSpPr>
          <p:spPr>
            <a:xfrm rot="10800000" flipH="1">
              <a:off x="2042783" y="4502111"/>
              <a:ext cx="710038" cy="687361"/>
            </a:xfrm>
            <a:custGeom>
              <a:avLst/>
              <a:gdLst/>
              <a:ahLst/>
              <a:cxnLst/>
              <a:rect l="l" t="t" r="r" b="b"/>
              <a:pathLst>
                <a:path w="578442" h="553208" extrusionOk="0">
                  <a:moveTo>
                    <a:pt x="502903" y="230677"/>
                  </a:moveTo>
                  <a:lnTo>
                    <a:pt x="501555" y="197740"/>
                  </a:lnTo>
                  <a:lnTo>
                    <a:pt x="500168" y="179902"/>
                  </a:lnTo>
                  <a:lnTo>
                    <a:pt x="523475" y="156557"/>
                  </a:lnTo>
                  <a:lnTo>
                    <a:pt x="553639" y="127741"/>
                  </a:lnTo>
                  <a:lnTo>
                    <a:pt x="578295" y="104395"/>
                  </a:lnTo>
                  <a:lnTo>
                    <a:pt x="571438" y="101622"/>
                  </a:lnTo>
                  <a:lnTo>
                    <a:pt x="568702" y="101622"/>
                  </a:lnTo>
                  <a:lnTo>
                    <a:pt x="505638" y="101622"/>
                  </a:lnTo>
                  <a:lnTo>
                    <a:pt x="491963" y="101622"/>
                  </a:lnTo>
                  <a:lnTo>
                    <a:pt x="489188" y="101622"/>
                  </a:lnTo>
                  <a:lnTo>
                    <a:pt x="483718" y="101622"/>
                  </a:lnTo>
                  <a:lnTo>
                    <a:pt x="472738" y="96152"/>
                  </a:lnTo>
                  <a:lnTo>
                    <a:pt x="465919" y="94803"/>
                  </a:lnTo>
                  <a:lnTo>
                    <a:pt x="454941" y="93416"/>
                  </a:lnTo>
                  <a:lnTo>
                    <a:pt x="442613" y="90680"/>
                  </a:lnTo>
                  <a:lnTo>
                    <a:pt x="432982" y="90680"/>
                  </a:lnTo>
                  <a:lnTo>
                    <a:pt x="423390" y="90680"/>
                  </a:lnTo>
                  <a:lnTo>
                    <a:pt x="420654" y="89294"/>
                  </a:lnTo>
                  <a:lnTo>
                    <a:pt x="417918" y="87907"/>
                  </a:lnTo>
                  <a:lnTo>
                    <a:pt x="416532" y="81049"/>
                  </a:lnTo>
                  <a:lnTo>
                    <a:pt x="413796" y="74192"/>
                  </a:lnTo>
                  <a:lnTo>
                    <a:pt x="415183" y="71457"/>
                  </a:lnTo>
                  <a:lnTo>
                    <a:pt x="417918" y="67335"/>
                  </a:lnTo>
                  <a:lnTo>
                    <a:pt x="419305" y="63213"/>
                  </a:lnTo>
                  <a:lnTo>
                    <a:pt x="419305" y="60439"/>
                  </a:lnTo>
                  <a:lnTo>
                    <a:pt x="412448" y="52233"/>
                  </a:lnTo>
                  <a:lnTo>
                    <a:pt x="404204" y="48111"/>
                  </a:lnTo>
                  <a:lnTo>
                    <a:pt x="402855" y="49460"/>
                  </a:lnTo>
                  <a:lnTo>
                    <a:pt x="402855" y="53582"/>
                  </a:lnTo>
                  <a:lnTo>
                    <a:pt x="400082" y="54969"/>
                  </a:lnTo>
                  <a:lnTo>
                    <a:pt x="395998" y="57704"/>
                  </a:lnTo>
                  <a:lnTo>
                    <a:pt x="395998" y="60439"/>
                  </a:lnTo>
                  <a:lnTo>
                    <a:pt x="394612" y="63213"/>
                  </a:lnTo>
                  <a:lnTo>
                    <a:pt x="393263" y="68683"/>
                  </a:lnTo>
                  <a:lnTo>
                    <a:pt x="393263" y="68683"/>
                  </a:lnTo>
                  <a:lnTo>
                    <a:pt x="390490" y="72805"/>
                  </a:lnTo>
                  <a:lnTo>
                    <a:pt x="389141" y="72805"/>
                  </a:lnTo>
                  <a:lnTo>
                    <a:pt x="387754" y="75541"/>
                  </a:lnTo>
                  <a:lnTo>
                    <a:pt x="386405" y="76927"/>
                  </a:lnTo>
                  <a:lnTo>
                    <a:pt x="383671" y="74192"/>
                  </a:lnTo>
                  <a:lnTo>
                    <a:pt x="372691" y="72805"/>
                  </a:lnTo>
                  <a:lnTo>
                    <a:pt x="372691" y="72805"/>
                  </a:lnTo>
                  <a:lnTo>
                    <a:pt x="371304" y="72805"/>
                  </a:lnTo>
                  <a:lnTo>
                    <a:pt x="360363" y="70071"/>
                  </a:lnTo>
                  <a:lnTo>
                    <a:pt x="341179" y="67335"/>
                  </a:lnTo>
                  <a:lnTo>
                    <a:pt x="339791" y="61826"/>
                  </a:lnTo>
                  <a:lnTo>
                    <a:pt x="338404" y="59091"/>
                  </a:lnTo>
                  <a:lnTo>
                    <a:pt x="334321" y="53582"/>
                  </a:lnTo>
                  <a:lnTo>
                    <a:pt x="337056" y="45338"/>
                  </a:lnTo>
                  <a:lnTo>
                    <a:pt x="327463" y="60439"/>
                  </a:lnTo>
                  <a:lnTo>
                    <a:pt x="319220" y="52233"/>
                  </a:lnTo>
                  <a:lnTo>
                    <a:pt x="317832" y="54969"/>
                  </a:lnTo>
                  <a:lnTo>
                    <a:pt x="313749" y="59091"/>
                  </a:lnTo>
                  <a:lnTo>
                    <a:pt x="302770" y="50846"/>
                  </a:lnTo>
                  <a:lnTo>
                    <a:pt x="302770" y="56355"/>
                  </a:lnTo>
                  <a:lnTo>
                    <a:pt x="304157" y="78314"/>
                  </a:lnTo>
                  <a:lnTo>
                    <a:pt x="298648" y="75541"/>
                  </a:lnTo>
                  <a:lnTo>
                    <a:pt x="268521" y="63213"/>
                  </a:lnTo>
                  <a:lnTo>
                    <a:pt x="267135" y="63213"/>
                  </a:lnTo>
                  <a:lnTo>
                    <a:pt x="220520" y="64561"/>
                  </a:lnTo>
                  <a:lnTo>
                    <a:pt x="208192" y="50846"/>
                  </a:lnTo>
                  <a:lnTo>
                    <a:pt x="189007" y="4193"/>
                  </a:lnTo>
                  <a:lnTo>
                    <a:pt x="180764" y="2807"/>
                  </a:lnTo>
                  <a:lnTo>
                    <a:pt x="151986" y="1420"/>
                  </a:lnTo>
                  <a:lnTo>
                    <a:pt x="141006" y="71"/>
                  </a:lnTo>
                  <a:lnTo>
                    <a:pt x="141006" y="9664"/>
                  </a:lnTo>
                  <a:lnTo>
                    <a:pt x="139658" y="20643"/>
                  </a:lnTo>
                  <a:lnTo>
                    <a:pt x="105372" y="17909"/>
                  </a:lnTo>
                  <a:lnTo>
                    <a:pt x="104023" y="33010"/>
                  </a:lnTo>
                  <a:lnTo>
                    <a:pt x="88922" y="31623"/>
                  </a:lnTo>
                  <a:lnTo>
                    <a:pt x="86186" y="57704"/>
                  </a:lnTo>
                  <a:lnTo>
                    <a:pt x="86186" y="59091"/>
                  </a:lnTo>
                  <a:lnTo>
                    <a:pt x="86186" y="59091"/>
                  </a:lnTo>
                  <a:lnTo>
                    <a:pt x="87573" y="59091"/>
                  </a:lnTo>
                  <a:lnTo>
                    <a:pt x="87573" y="89294"/>
                  </a:lnTo>
                  <a:lnTo>
                    <a:pt x="102636" y="93416"/>
                  </a:lnTo>
                  <a:lnTo>
                    <a:pt x="105372" y="111253"/>
                  </a:lnTo>
                  <a:lnTo>
                    <a:pt x="94431" y="112639"/>
                  </a:lnTo>
                  <a:lnTo>
                    <a:pt x="45081" y="130476"/>
                  </a:lnTo>
                  <a:lnTo>
                    <a:pt x="42307" y="131862"/>
                  </a:lnTo>
                  <a:lnTo>
                    <a:pt x="57409" y="149700"/>
                  </a:lnTo>
                  <a:lnTo>
                    <a:pt x="21774" y="174393"/>
                  </a:lnTo>
                  <a:lnTo>
                    <a:pt x="21774" y="186760"/>
                  </a:lnTo>
                  <a:lnTo>
                    <a:pt x="31366" y="197740"/>
                  </a:lnTo>
                  <a:lnTo>
                    <a:pt x="34102" y="196352"/>
                  </a:lnTo>
                  <a:lnTo>
                    <a:pt x="35489" y="199126"/>
                  </a:lnTo>
                  <a:lnTo>
                    <a:pt x="34102" y="200474"/>
                  </a:lnTo>
                  <a:lnTo>
                    <a:pt x="45081" y="212841"/>
                  </a:lnTo>
                  <a:lnTo>
                    <a:pt x="12181" y="263616"/>
                  </a:lnTo>
                  <a:lnTo>
                    <a:pt x="16264" y="263616"/>
                  </a:lnTo>
                  <a:lnTo>
                    <a:pt x="-147" y="299328"/>
                  </a:lnTo>
                  <a:lnTo>
                    <a:pt x="17652" y="299328"/>
                  </a:lnTo>
                  <a:lnTo>
                    <a:pt x="20386" y="296592"/>
                  </a:lnTo>
                  <a:lnTo>
                    <a:pt x="25858" y="297941"/>
                  </a:lnTo>
                  <a:lnTo>
                    <a:pt x="25858" y="314429"/>
                  </a:lnTo>
                  <a:lnTo>
                    <a:pt x="36836" y="315817"/>
                  </a:lnTo>
                  <a:lnTo>
                    <a:pt x="40959" y="314429"/>
                  </a:lnTo>
                  <a:lnTo>
                    <a:pt x="36836" y="332267"/>
                  </a:lnTo>
                  <a:lnTo>
                    <a:pt x="43694" y="333653"/>
                  </a:lnTo>
                  <a:lnTo>
                    <a:pt x="54673" y="348754"/>
                  </a:lnTo>
                  <a:lnTo>
                    <a:pt x="88922" y="359734"/>
                  </a:lnTo>
                  <a:lnTo>
                    <a:pt x="97166" y="350103"/>
                  </a:lnTo>
                  <a:lnTo>
                    <a:pt x="125943" y="359734"/>
                  </a:lnTo>
                  <a:lnTo>
                    <a:pt x="131414" y="403652"/>
                  </a:lnTo>
                  <a:lnTo>
                    <a:pt x="113615" y="475037"/>
                  </a:lnTo>
                  <a:lnTo>
                    <a:pt x="108106" y="498382"/>
                  </a:lnTo>
                  <a:lnTo>
                    <a:pt x="121822" y="488751"/>
                  </a:lnTo>
                  <a:lnTo>
                    <a:pt x="136923" y="498382"/>
                  </a:lnTo>
                  <a:lnTo>
                    <a:pt x="135536" y="502504"/>
                  </a:lnTo>
                  <a:lnTo>
                    <a:pt x="168436" y="506627"/>
                  </a:lnTo>
                  <a:lnTo>
                    <a:pt x="180764" y="502504"/>
                  </a:lnTo>
                  <a:lnTo>
                    <a:pt x="184886" y="501118"/>
                  </a:lnTo>
                  <a:lnTo>
                    <a:pt x="191743" y="502504"/>
                  </a:lnTo>
                  <a:lnTo>
                    <a:pt x="190356" y="510749"/>
                  </a:lnTo>
                  <a:lnTo>
                    <a:pt x="194478" y="512098"/>
                  </a:lnTo>
                  <a:lnTo>
                    <a:pt x="212315" y="521729"/>
                  </a:lnTo>
                  <a:lnTo>
                    <a:pt x="227378" y="510749"/>
                  </a:lnTo>
                  <a:lnTo>
                    <a:pt x="235621" y="510749"/>
                  </a:lnTo>
                  <a:lnTo>
                    <a:pt x="243828" y="512098"/>
                  </a:lnTo>
                  <a:lnTo>
                    <a:pt x="264399" y="509362"/>
                  </a:lnTo>
                  <a:lnTo>
                    <a:pt x="268521" y="507975"/>
                  </a:lnTo>
                  <a:lnTo>
                    <a:pt x="267135" y="507975"/>
                  </a:lnTo>
                  <a:lnTo>
                    <a:pt x="265748" y="506627"/>
                  </a:lnTo>
                  <a:lnTo>
                    <a:pt x="265748" y="505240"/>
                  </a:lnTo>
                  <a:lnTo>
                    <a:pt x="265748" y="505240"/>
                  </a:lnTo>
                  <a:lnTo>
                    <a:pt x="265748" y="505240"/>
                  </a:lnTo>
                  <a:lnTo>
                    <a:pt x="264399" y="502504"/>
                  </a:lnTo>
                  <a:lnTo>
                    <a:pt x="263012" y="499770"/>
                  </a:lnTo>
                  <a:lnTo>
                    <a:pt x="271257" y="496996"/>
                  </a:lnTo>
                  <a:lnTo>
                    <a:pt x="289054" y="502504"/>
                  </a:lnTo>
                  <a:lnTo>
                    <a:pt x="283584" y="518954"/>
                  </a:lnTo>
                  <a:lnTo>
                    <a:pt x="293177" y="527199"/>
                  </a:lnTo>
                  <a:lnTo>
                    <a:pt x="317832" y="549157"/>
                  </a:lnTo>
                  <a:lnTo>
                    <a:pt x="332934" y="543687"/>
                  </a:lnTo>
                  <a:lnTo>
                    <a:pt x="324690" y="534056"/>
                  </a:lnTo>
                  <a:lnTo>
                    <a:pt x="331548" y="520341"/>
                  </a:lnTo>
                  <a:lnTo>
                    <a:pt x="335669" y="521729"/>
                  </a:lnTo>
                  <a:lnTo>
                    <a:pt x="349384" y="507975"/>
                  </a:lnTo>
                  <a:lnTo>
                    <a:pt x="349384" y="506627"/>
                  </a:lnTo>
                  <a:lnTo>
                    <a:pt x="357590" y="498382"/>
                  </a:lnTo>
                  <a:lnTo>
                    <a:pt x="357590" y="498382"/>
                  </a:lnTo>
                  <a:lnTo>
                    <a:pt x="360363" y="496996"/>
                  </a:lnTo>
                  <a:lnTo>
                    <a:pt x="367221" y="479159"/>
                  </a:lnTo>
                  <a:lnTo>
                    <a:pt x="364446" y="479159"/>
                  </a:lnTo>
                  <a:lnTo>
                    <a:pt x="375426" y="458587"/>
                  </a:lnTo>
                  <a:lnTo>
                    <a:pt x="390490" y="462709"/>
                  </a:lnTo>
                  <a:lnTo>
                    <a:pt x="401469" y="442098"/>
                  </a:lnTo>
                  <a:lnTo>
                    <a:pt x="417918" y="443486"/>
                  </a:lnTo>
                  <a:lnTo>
                    <a:pt x="420654" y="451691"/>
                  </a:lnTo>
                  <a:lnTo>
                    <a:pt x="420654" y="461322"/>
                  </a:lnTo>
                  <a:lnTo>
                    <a:pt x="419305" y="470915"/>
                  </a:lnTo>
                  <a:lnTo>
                    <a:pt x="446696" y="494260"/>
                  </a:lnTo>
                  <a:lnTo>
                    <a:pt x="434368" y="550544"/>
                  </a:lnTo>
                  <a:lnTo>
                    <a:pt x="454941" y="536830"/>
                  </a:lnTo>
                  <a:lnTo>
                    <a:pt x="463146" y="529934"/>
                  </a:lnTo>
                  <a:lnTo>
                    <a:pt x="490575" y="509362"/>
                  </a:lnTo>
                  <a:lnTo>
                    <a:pt x="498819" y="520341"/>
                  </a:lnTo>
                  <a:lnTo>
                    <a:pt x="494697" y="525851"/>
                  </a:lnTo>
                  <a:lnTo>
                    <a:pt x="487840" y="538179"/>
                  </a:lnTo>
                  <a:lnTo>
                    <a:pt x="486453" y="546422"/>
                  </a:lnTo>
                  <a:lnTo>
                    <a:pt x="485105" y="550544"/>
                  </a:lnTo>
                  <a:lnTo>
                    <a:pt x="485105" y="553280"/>
                  </a:lnTo>
                  <a:lnTo>
                    <a:pt x="491963" y="553280"/>
                  </a:lnTo>
                  <a:lnTo>
                    <a:pt x="491963" y="550544"/>
                  </a:lnTo>
                  <a:lnTo>
                    <a:pt x="508411" y="525851"/>
                  </a:lnTo>
                  <a:lnTo>
                    <a:pt x="505638" y="524463"/>
                  </a:lnTo>
                  <a:lnTo>
                    <a:pt x="513883" y="495648"/>
                  </a:lnTo>
                  <a:lnTo>
                    <a:pt x="515230" y="495648"/>
                  </a:lnTo>
                  <a:lnTo>
                    <a:pt x="527558" y="503892"/>
                  </a:lnTo>
                  <a:lnTo>
                    <a:pt x="530332" y="505240"/>
                  </a:lnTo>
                  <a:lnTo>
                    <a:pt x="534455" y="505240"/>
                  </a:lnTo>
                  <a:lnTo>
                    <a:pt x="554988" y="450343"/>
                  </a:lnTo>
                  <a:lnTo>
                    <a:pt x="556375" y="418753"/>
                  </a:lnTo>
                  <a:lnTo>
                    <a:pt x="556375" y="418753"/>
                  </a:lnTo>
                  <a:lnTo>
                    <a:pt x="556375" y="418753"/>
                  </a:lnTo>
                  <a:lnTo>
                    <a:pt x="556375" y="418753"/>
                  </a:lnTo>
                  <a:lnTo>
                    <a:pt x="556375" y="406386"/>
                  </a:lnTo>
                  <a:lnTo>
                    <a:pt x="552252" y="387163"/>
                  </a:lnTo>
                  <a:lnTo>
                    <a:pt x="542660" y="365204"/>
                  </a:lnTo>
                  <a:lnTo>
                    <a:pt x="542660" y="365204"/>
                  </a:lnTo>
                  <a:lnTo>
                    <a:pt x="530332" y="336388"/>
                  </a:lnTo>
                  <a:lnTo>
                    <a:pt x="530332" y="336388"/>
                  </a:lnTo>
                  <a:lnTo>
                    <a:pt x="519353" y="307572"/>
                  </a:lnTo>
                  <a:lnTo>
                    <a:pt x="511147" y="284226"/>
                  </a:lnTo>
                  <a:lnTo>
                    <a:pt x="507025" y="277369"/>
                  </a:lnTo>
                  <a:lnTo>
                    <a:pt x="505638" y="271860"/>
                  </a:lnTo>
                  <a:lnTo>
                    <a:pt x="505638" y="266352"/>
                  </a:lnTo>
                  <a:lnTo>
                    <a:pt x="505638" y="266352"/>
                  </a:lnTo>
                  <a:lnTo>
                    <a:pt x="504289" y="240308"/>
                  </a:lnTo>
                  <a:lnTo>
                    <a:pt x="504289" y="240308"/>
                  </a:lnTo>
                  <a:lnTo>
                    <a:pt x="504289" y="240308"/>
                  </a:lnTo>
                  <a:lnTo>
                    <a:pt x="502903" y="230677"/>
                  </a:lnTo>
                  <a:lnTo>
                    <a:pt x="502903" y="230677"/>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251;p34">
              <a:extLst>
                <a:ext uri="{FF2B5EF4-FFF2-40B4-BE49-F238E27FC236}">
                  <a16:creationId xmlns:a16="http://schemas.microsoft.com/office/drawing/2014/main" id="{B48973FD-D96E-1B89-6C86-2530AA613334}"/>
                </a:ext>
              </a:extLst>
            </p:cNvPr>
            <p:cNvSpPr/>
            <p:nvPr/>
          </p:nvSpPr>
          <p:spPr>
            <a:xfrm rot="10800000" flipH="1">
              <a:off x="1494588" y="1846524"/>
              <a:ext cx="275928" cy="337745"/>
            </a:xfrm>
            <a:custGeom>
              <a:avLst/>
              <a:gdLst/>
              <a:ahLst/>
              <a:cxnLst/>
              <a:rect l="l" t="t" r="r" b="b"/>
              <a:pathLst>
                <a:path w="224789" h="271827" extrusionOk="0">
                  <a:moveTo>
                    <a:pt x="65604" y="-227"/>
                  </a:moveTo>
                  <a:lnTo>
                    <a:pt x="64216" y="-227"/>
                  </a:lnTo>
                  <a:lnTo>
                    <a:pt x="68339" y="10791"/>
                  </a:lnTo>
                  <a:lnTo>
                    <a:pt x="68339" y="12140"/>
                  </a:lnTo>
                  <a:lnTo>
                    <a:pt x="71074" y="13526"/>
                  </a:lnTo>
                  <a:lnTo>
                    <a:pt x="69687" y="13526"/>
                  </a:lnTo>
                  <a:lnTo>
                    <a:pt x="69687" y="14874"/>
                  </a:lnTo>
                  <a:lnTo>
                    <a:pt x="69687" y="16262"/>
                  </a:lnTo>
                  <a:lnTo>
                    <a:pt x="69687" y="17649"/>
                  </a:lnTo>
                  <a:lnTo>
                    <a:pt x="71074" y="17649"/>
                  </a:lnTo>
                  <a:lnTo>
                    <a:pt x="71074" y="18996"/>
                  </a:lnTo>
                  <a:lnTo>
                    <a:pt x="71074" y="18996"/>
                  </a:lnTo>
                  <a:lnTo>
                    <a:pt x="71074" y="18996"/>
                  </a:lnTo>
                  <a:lnTo>
                    <a:pt x="71074" y="20383"/>
                  </a:lnTo>
                  <a:lnTo>
                    <a:pt x="71074" y="21771"/>
                  </a:lnTo>
                  <a:lnTo>
                    <a:pt x="71074" y="21771"/>
                  </a:lnTo>
                  <a:lnTo>
                    <a:pt x="72423" y="23119"/>
                  </a:lnTo>
                  <a:lnTo>
                    <a:pt x="72423" y="23119"/>
                  </a:lnTo>
                  <a:lnTo>
                    <a:pt x="71074" y="23119"/>
                  </a:lnTo>
                  <a:lnTo>
                    <a:pt x="69687" y="25854"/>
                  </a:lnTo>
                  <a:lnTo>
                    <a:pt x="68339" y="27241"/>
                  </a:lnTo>
                  <a:lnTo>
                    <a:pt x="68339" y="28627"/>
                  </a:lnTo>
                  <a:lnTo>
                    <a:pt x="68339" y="29976"/>
                  </a:lnTo>
                  <a:lnTo>
                    <a:pt x="66952" y="29976"/>
                  </a:lnTo>
                  <a:lnTo>
                    <a:pt x="65604" y="31363"/>
                  </a:lnTo>
                  <a:lnTo>
                    <a:pt x="71074" y="31363"/>
                  </a:lnTo>
                  <a:lnTo>
                    <a:pt x="71074" y="32750"/>
                  </a:lnTo>
                  <a:lnTo>
                    <a:pt x="73810" y="39607"/>
                  </a:lnTo>
                  <a:lnTo>
                    <a:pt x="72423" y="42343"/>
                  </a:lnTo>
                  <a:lnTo>
                    <a:pt x="71074" y="42343"/>
                  </a:lnTo>
                  <a:lnTo>
                    <a:pt x="72423" y="43730"/>
                  </a:lnTo>
                  <a:lnTo>
                    <a:pt x="65604" y="45077"/>
                  </a:lnTo>
                  <a:lnTo>
                    <a:pt x="65604" y="49200"/>
                  </a:lnTo>
                  <a:lnTo>
                    <a:pt x="65604" y="53322"/>
                  </a:lnTo>
                  <a:lnTo>
                    <a:pt x="68339" y="53322"/>
                  </a:lnTo>
                  <a:lnTo>
                    <a:pt x="69687" y="58831"/>
                  </a:lnTo>
                  <a:lnTo>
                    <a:pt x="66952" y="58831"/>
                  </a:lnTo>
                  <a:lnTo>
                    <a:pt x="66952" y="64302"/>
                  </a:lnTo>
                  <a:lnTo>
                    <a:pt x="72423" y="78055"/>
                  </a:lnTo>
                  <a:lnTo>
                    <a:pt x="72423" y="78055"/>
                  </a:lnTo>
                  <a:lnTo>
                    <a:pt x="75196" y="89034"/>
                  </a:lnTo>
                  <a:lnTo>
                    <a:pt x="50502" y="86260"/>
                  </a:lnTo>
                  <a:lnTo>
                    <a:pt x="51890" y="89034"/>
                  </a:lnTo>
                  <a:lnTo>
                    <a:pt x="51890" y="91769"/>
                  </a:lnTo>
                  <a:lnTo>
                    <a:pt x="51890" y="93156"/>
                  </a:lnTo>
                  <a:lnTo>
                    <a:pt x="51890" y="93156"/>
                  </a:lnTo>
                  <a:lnTo>
                    <a:pt x="50502" y="98626"/>
                  </a:lnTo>
                  <a:lnTo>
                    <a:pt x="50502" y="98626"/>
                  </a:lnTo>
                  <a:lnTo>
                    <a:pt x="47766" y="106870"/>
                  </a:lnTo>
                  <a:lnTo>
                    <a:pt x="40910" y="116462"/>
                  </a:lnTo>
                  <a:lnTo>
                    <a:pt x="36788" y="126094"/>
                  </a:lnTo>
                  <a:lnTo>
                    <a:pt x="35440" y="131565"/>
                  </a:lnTo>
                  <a:lnTo>
                    <a:pt x="31318" y="134338"/>
                  </a:lnTo>
                  <a:lnTo>
                    <a:pt x="31318" y="135687"/>
                  </a:lnTo>
                  <a:lnTo>
                    <a:pt x="29930" y="137073"/>
                  </a:lnTo>
                  <a:lnTo>
                    <a:pt x="28582" y="139809"/>
                  </a:lnTo>
                  <a:lnTo>
                    <a:pt x="24460" y="142543"/>
                  </a:lnTo>
                  <a:lnTo>
                    <a:pt x="18990" y="148053"/>
                  </a:lnTo>
                  <a:lnTo>
                    <a:pt x="16254" y="150788"/>
                  </a:lnTo>
                  <a:lnTo>
                    <a:pt x="13480" y="154910"/>
                  </a:lnTo>
                  <a:lnTo>
                    <a:pt x="12132" y="156298"/>
                  </a:lnTo>
                  <a:lnTo>
                    <a:pt x="12132" y="157645"/>
                  </a:lnTo>
                  <a:lnTo>
                    <a:pt x="10745" y="160419"/>
                  </a:lnTo>
                  <a:lnTo>
                    <a:pt x="9397" y="161768"/>
                  </a:lnTo>
                  <a:lnTo>
                    <a:pt x="8010" y="163154"/>
                  </a:lnTo>
                  <a:lnTo>
                    <a:pt x="6623" y="164541"/>
                  </a:lnTo>
                  <a:lnTo>
                    <a:pt x="5274" y="167276"/>
                  </a:lnTo>
                  <a:lnTo>
                    <a:pt x="2540" y="171399"/>
                  </a:lnTo>
                  <a:lnTo>
                    <a:pt x="2540" y="171399"/>
                  </a:lnTo>
                  <a:lnTo>
                    <a:pt x="-196" y="178256"/>
                  </a:lnTo>
                  <a:lnTo>
                    <a:pt x="3888" y="175521"/>
                  </a:lnTo>
                  <a:lnTo>
                    <a:pt x="24460" y="194744"/>
                  </a:lnTo>
                  <a:lnTo>
                    <a:pt x="40910" y="213930"/>
                  </a:lnTo>
                  <a:lnTo>
                    <a:pt x="40910" y="213930"/>
                  </a:lnTo>
                  <a:lnTo>
                    <a:pt x="43645" y="216703"/>
                  </a:lnTo>
                  <a:lnTo>
                    <a:pt x="69687" y="246906"/>
                  </a:lnTo>
                  <a:lnTo>
                    <a:pt x="69687" y="259234"/>
                  </a:lnTo>
                  <a:lnTo>
                    <a:pt x="73810" y="271600"/>
                  </a:lnTo>
                  <a:lnTo>
                    <a:pt x="121772" y="252377"/>
                  </a:lnTo>
                  <a:lnTo>
                    <a:pt x="149202" y="242784"/>
                  </a:lnTo>
                  <a:lnTo>
                    <a:pt x="177979" y="233153"/>
                  </a:lnTo>
                  <a:lnTo>
                    <a:pt x="177979" y="230417"/>
                  </a:lnTo>
                  <a:lnTo>
                    <a:pt x="180714" y="196093"/>
                  </a:lnTo>
                  <a:lnTo>
                    <a:pt x="198550" y="204336"/>
                  </a:lnTo>
                  <a:lnTo>
                    <a:pt x="221858" y="149440"/>
                  </a:lnTo>
                  <a:lnTo>
                    <a:pt x="202673" y="141196"/>
                  </a:lnTo>
                  <a:lnTo>
                    <a:pt x="202673" y="141196"/>
                  </a:lnTo>
                  <a:lnTo>
                    <a:pt x="193080" y="137073"/>
                  </a:lnTo>
                  <a:lnTo>
                    <a:pt x="191694" y="135687"/>
                  </a:lnTo>
                  <a:lnTo>
                    <a:pt x="188958" y="142543"/>
                  </a:lnTo>
                  <a:lnTo>
                    <a:pt x="186224" y="149440"/>
                  </a:lnTo>
                  <a:lnTo>
                    <a:pt x="184836" y="148053"/>
                  </a:lnTo>
                  <a:lnTo>
                    <a:pt x="184836" y="145318"/>
                  </a:lnTo>
                  <a:lnTo>
                    <a:pt x="184836" y="145318"/>
                  </a:lnTo>
                  <a:lnTo>
                    <a:pt x="186224" y="143931"/>
                  </a:lnTo>
                  <a:lnTo>
                    <a:pt x="184836" y="143931"/>
                  </a:lnTo>
                  <a:lnTo>
                    <a:pt x="186224" y="141196"/>
                  </a:lnTo>
                  <a:lnTo>
                    <a:pt x="186224" y="139809"/>
                  </a:lnTo>
                  <a:lnTo>
                    <a:pt x="186224" y="139809"/>
                  </a:lnTo>
                  <a:lnTo>
                    <a:pt x="186224" y="138460"/>
                  </a:lnTo>
                  <a:lnTo>
                    <a:pt x="186224" y="137073"/>
                  </a:lnTo>
                  <a:lnTo>
                    <a:pt x="187572" y="134338"/>
                  </a:lnTo>
                  <a:lnTo>
                    <a:pt x="190345" y="128829"/>
                  </a:lnTo>
                  <a:lnTo>
                    <a:pt x="191694" y="126094"/>
                  </a:lnTo>
                  <a:lnTo>
                    <a:pt x="193080" y="124707"/>
                  </a:lnTo>
                  <a:lnTo>
                    <a:pt x="193080" y="123359"/>
                  </a:lnTo>
                  <a:lnTo>
                    <a:pt x="193080" y="123359"/>
                  </a:lnTo>
                  <a:lnTo>
                    <a:pt x="197164" y="116462"/>
                  </a:lnTo>
                  <a:lnTo>
                    <a:pt x="197164" y="115115"/>
                  </a:lnTo>
                  <a:lnTo>
                    <a:pt x="198550" y="113728"/>
                  </a:lnTo>
                  <a:lnTo>
                    <a:pt x="198550" y="110992"/>
                  </a:lnTo>
                  <a:lnTo>
                    <a:pt x="199938" y="110992"/>
                  </a:lnTo>
                  <a:lnTo>
                    <a:pt x="199938" y="109606"/>
                  </a:lnTo>
                  <a:lnTo>
                    <a:pt x="202673" y="102748"/>
                  </a:lnTo>
                  <a:lnTo>
                    <a:pt x="206795" y="95891"/>
                  </a:lnTo>
                  <a:lnTo>
                    <a:pt x="206795" y="94505"/>
                  </a:lnTo>
                  <a:lnTo>
                    <a:pt x="209530" y="91769"/>
                  </a:lnTo>
                  <a:lnTo>
                    <a:pt x="209530" y="91769"/>
                  </a:lnTo>
                  <a:lnTo>
                    <a:pt x="209530" y="90383"/>
                  </a:lnTo>
                  <a:lnTo>
                    <a:pt x="210878" y="90383"/>
                  </a:lnTo>
                  <a:lnTo>
                    <a:pt x="212266" y="89034"/>
                  </a:lnTo>
                  <a:lnTo>
                    <a:pt x="213614" y="87647"/>
                  </a:lnTo>
                  <a:lnTo>
                    <a:pt x="213614" y="86260"/>
                  </a:lnTo>
                  <a:lnTo>
                    <a:pt x="216388" y="84911"/>
                  </a:lnTo>
                  <a:lnTo>
                    <a:pt x="220471" y="82176"/>
                  </a:lnTo>
                  <a:lnTo>
                    <a:pt x="221858" y="82176"/>
                  </a:lnTo>
                  <a:lnTo>
                    <a:pt x="224594" y="82176"/>
                  </a:lnTo>
                  <a:lnTo>
                    <a:pt x="224594" y="80789"/>
                  </a:lnTo>
                  <a:lnTo>
                    <a:pt x="224594" y="79403"/>
                  </a:lnTo>
                  <a:lnTo>
                    <a:pt x="223245" y="79403"/>
                  </a:lnTo>
                  <a:lnTo>
                    <a:pt x="223245" y="79403"/>
                  </a:lnTo>
                  <a:lnTo>
                    <a:pt x="217736" y="75280"/>
                  </a:lnTo>
                  <a:lnTo>
                    <a:pt x="215000" y="73933"/>
                  </a:lnTo>
                  <a:lnTo>
                    <a:pt x="212266" y="79403"/>
                  </a:lnTo>
                  <a:lnTo>
                    <a:pt x="205408" y="72545"/>
                  </a:lnTo>
                  <a:lnTo>
                    <a:pt x="205408" y="71197"/>
                  </a:lnTo>
                  <a:lnTo>
                    <a:pt x="195816" y="67036"/>
                  </a:lnTo>
                  <a:lnTo>
                    <a:pt x="190345" y="64302"/>
                  </a:lnTo>
                  <a:lnTo>
                    <a:pt x="182100" y="60179"/>
                  </a:lnTo>
                  <a:lnTo>
                    <a:pt x="175244" y="57444"/>
                  </a:lnTo>
                  <a:lnTo>
                    <a:pt x="169774" y="53322"/>
                  </a:lnTo>
                  <a:lnTo>
                    <a:pt x="153324" y="10791"/>
                  </a:lnTo>
                  <a:lnTo>
                    <a:pt x="158794" y="1160"/>
                  </a:lnTo>
                  <a:lnTo>
                    <a:pt x="134138" y="1160"/>
                  </a:lnTo>
                  <a:lnTo>
                    <a:pt x="123158" y="-227"/>
                  </a:lnTo>
                  <a:lnTo>
                    <a:pt x="82054" y="-227"/>
                  </a:lnTo>
                  <a:lnTo>
                    <a:pt x="65604" y="-227"/>
                  </a:lnTo>
                  <a:lnTo>
                    <a:pt x="65604" y="-227"/>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252;p34">
              <a:extLst>
                <a:ext uri="{FF2B5EF4-FFF2-40B4-BE49-F238E27FC236}">
                  <a16:creationId xmlns:a16="http://schemas.microsoft.com/office/drawing/2014/main" id="{29301A44-24B8-7BE6-EBD0-6B8C73CFC523}"/>
                </a:ext>
              </a:extLst>
            </p:cNvPr>
            <p:cNvSpPr/>
            <p:nvPr/>
          </p:nvSpPr>
          <p:spPr>
            <a:xfrm rot="10800000" flipH="1">
              <a:off x="2064617" y="3066957"/>
              <a:ext cx="533414" cy="428163"/>
            </a:xfrm>
            <a:custGeom>
              <a:avLst/>
              <a:gdLst/>
              <a:ahLst/>
              <a:cxnLst/>
              <a:rect l="l" t="t" r="r" b="b"/>
              <a:pathLst>
                <a:path w="434553" h="344598" extrusionOk="0">
                  <a:moveTo>
                    <a:pt x="371338" y="306058"/>
                  </a:moveTo>
                  <a:lnTo>
                    <a:pt x="372687" y="304671"/>
                  </a:lnTo>
                  <a:lnTo>
                    <a:pt x="374073" y="304671"/>
                  </a:lnTo>
                  <a:lnTo>
                    <a:pt x="374073" y="301936"/>
                  </a:lnTo>
                  <a:lnTo>
                    <a:pt x="375460" y="300549"/>
                  </a:lnTo>
                  <a:lnTo>
                    <a:pt x="375460" y="299200"/>
                  </a:lnTo>
                  <a:lnTo>
                    <a:pt x="376809" y="297814"/>
                  </a:lnTo>
                  <a:lnTo>
                    <a:pt x="376809" y="296427"/>
                  </a:lnTo>
                  <a:lnTo>
                    <a:pt x="375460" y="296427"/>
                  </a:lnTo>
                  <a:lnTo>
                    <a:pt x="375460" y="295079"/>
                  </a:lnTo>
                  <a:lnTo>
                    <a:pt x="375460" y="293691"/>
                  </a:lnTo>
                  <a:lnTo>
                    <a:pt x="375460" y="292344"/>
                  </a:lnTo>
                  <a:lnTo>
                    <a:pt x="375460" y="290957"/>
                  </a:lnTo>
                  <a:lnTo>
                    <a:pt x="375460" y="289569"/>
                  </a:lnTo>
                  <a:lnTo>
                    <a:pt x="375460" y="288221"/>
                  </a:lnTo>
                  <a:lnTo>
                    <a:pt x="374073" y="286835"/>
                  </a:lnTo>
                  <a:lnTo>
                    <a:pt x="375460" y="286835"/>
                  </a:lnTo>
                  <a:lnTo>
                    <a:pt x="375460" y="285448"/>
                  </a:lnTo>
                  <a:lnTo>
                    <a:pt x="375460" y="284099"/>
                  </a:lnTo>
                  <a:lnTo>
                    <a:pt x="375460" y="282713"/>
                  </a:lnTo>
                  <a:lnTo>
                    <a:pt x="376809" y="281326"/>
                  </a:lnTo>
                  <a:lnTo>
                    <a:pt x="378195" y="282713"/>
                  </a:lnTo>
                  <a:lnTo>
                    <a:pt x="379543" y="282713"/>
                  </a:lnTo>
                  <a:lnTo>
                    <a:pt x="379543" y="281326"/>
                  </a:lnTo>
                  <a:lnTo>
                    <a:pt x="380931" y="279977"/>
                  </a:lnTo>
                  <a:lnTo>
                    <a:pt x="382279" y="278590"/>
                  </a:lnTo>
                  <a:lnTo>
                    <a:pt x="383667" y="278590"/>
                  </a:lnTo>
                  <a:lnTo>
                    <a:pt x="383667" y="279977"/>
                  </a:lnTo>
                  <a:lnTo>
                    <a:pt x="385053" y="279977"/>
                  </a:lnTo>
                  <a:lnTo>
                    <a:pt x="386401" y="278590"/>
                  </a:lnTo>
                  <a:lnTo>
                    <a:pt x="385053" y="274468"/>
                  </a:lnTo>
                  <a:lnTo>
                    <a:pt x="385053" y="240143"/>
                  </a:lnTo>
                  <a:lnTo>
                    <a:pt x="385053" y="234673"/>
                  </a:lnTo>
                  <a:lnTo>
                    <a:pt x="385053" y="222306"/>
                  </a:lnTo>
                  <a:lnTo>
                    <a:pt x="385053" y="220958"/>
                  </a:lnTo>
                  <a:lnTo>
                    <a:pt x="389137" y="203083"/>
                  </a:lnTo>
                  <a:lnTo>
                    <a:pt x="390523" y="207205"/>
                  </a:lnTo>
                  <a:lnTo>
                    <a:pt x="409709" y="201734"/>
                  </a:lnTo>
                  <a:lnTo>
                    <a:pt x="412443" y="200348"/>
                  </a:lnTo>
                  <a:lnTo>
                    <a:pt x="413831" y="197612"/>
                  </a:lnTo>
                  <a:lnTo>
                    <a:pt x="423423" y="186633"/>
                  </a:lnTo>
                  <a:lnTo>
                    <a:pt x="424810" y="182511"/>
                  </a:lnTo>
                  <a:lnTo>
                    <a:pt x="428893" y="179776"/>
                  </a:lnTo>
                  <a:lnTo>
                    <a:pt x="427545" y="177002"/>
                  </a:lnTo>
                  <a:lnTo>
                    <a:pt x="428893" y="174267"/>
                  </a:lnTo>
                  <a:lnTo>
                    <a:pt x="431629" y="174267"/>
                  </a:lnTo>
                  <a:lnTo>
                    <a:pt x="433015" y="174267"/>
                  </a:lnTo>
                  <a:lnTo>
                    <a:pt x="434402" y="172880"/>
                  </a:lnTo>
                  <a:lnTo>
                    <a:pt x="434402" y="171531"/>
                  </a:lnTo>
                  <a:lnTo>
                    <a:pt x="434402" y="170145"/>
                  </a:lnTo>
                  <a:lnTo>
                    <a:pt x="433015" y="168758"/>
                  </a:lnTo>
                  <a:lnTo>
                    <a:pt x="433015" y="166022"/>
                  </a:lnTo>
                  <a:lnTo>
                    <a:pt x="433015" y="163288"/>
                  </a:lnTo>
                  <a:lnTo>
                    <a:pt x="433015" y="161900"/>
                  </a:lnTo>
                  <a:lnTo>
                    <a:pt x="433015" y="160552"/>
                  </a:lnTo>
                  <a:lnTo>
                    <a:pt x="431629" y="159166"/>
                  </a:lnTo>
                  <a:lnTo>
                    <a:pt x="428893" y="155043"/>
                  </a:lnTo>
                  <a:lnTo>
                    <a:pt x="426159" y="153656"/>
                  </a:lnTo>
                  <a:lnTo>
                    <a:pt x="424810" y="150921"/>
                  </a:lnTo>
                  <a:lnTo>
                    <a:pt x="420688" y="150921"/>
                  </a:lnTo>
                  <a:lnTo>
                    <a:pt x="419301" y="149572"/>
                  </a:lnTo>
                  <a:lnTo>
                    <a:pt x="417952" y="149572"/>
                  </a:lnTo>
                  <a:lnTo>
                    <a:pt x="417952" y="150921"/>
                  </a:lnTo>
                  <a:lnTo>
                    <a:pt x="417952" y="152308"/>
                  </a:lnTo>
                  <a:lnTo>
                    <a:pt x="417952" y="153656"/>
                  </a:lnTo>
                  <a:lnTo>
                    <a:pt x="416565" y="155043"/>
                  </a:lnTo>
                  <a:lnTo>
                    <a:pt x="415179" y="156430"/>
                  </a:lnTo>
                  <a:lnTo>
                    <a:pt x="413831" y="157778"/>
                  </a:lnTo>
                  <a:lnTo>
                    <a:pt x="412443" y="157778"/>
                  </a:lnTo>
                  <a:lnTo>
                    <a:pt x="412443" y="159166"/>
                  </a:lnTo>
                  <a:lnTo>
                    <a:pt x="411095" y="159166"/>
                  </a:lnTo>
                  <a:lnTo>
                    <a:pt x="409709" y="159166"/>
                  </a:lnTo>
                  <a:lnTo>
                    <a:pt x="408360" y="159166"/>
                  </a:lnTo>
                  <a:lnTo>
                    <a:pt x="406973" y="157778"/>
                  </a:lnTo>
                  <a:lnTo>
                    <a:pt x="405587" y="157778"/>
                  </a:lnTo>
                  <a:lnTo>
                    <a:pt x="404238" y="155043"/>
                  </a:lnTo>
                  <a:lnTo>
                    <a:pt x="404238" y="153656"/>
                  </a:lnTo>
                  <a:lnTo>
                    <a:pt x="402851" y="152308"/>
                  </a:lnTo>
                  <a:lnTo>
                    <a:pt x="402851" y="149572"/>
                  </a:lnTo>
                  <a:lnTo>
                    <a:pt x="402851" y="148186"/>
                  </a:lnTo>
                  <a:lnTo>
                    <a:pt x="402851" y="145450"/>
                  </a:lnTo>
                  <a:lnTo>
                    <a:pt x="402851" y="144064"/>
                  </a:lnTo>
                  <a:lnTo>
                    <a:pt x="401503" y="142677"/>
                  </a:lnTo>
                  <a:lnTo>
                    <a:pt x="400115" y="142677"/>
                  </a:lnTo>
                  <a:lnTo>
                    <a:pt x="398729" y="141328"/>
                  </a:lnTo>
                  <a:lnTo>
                    <a:pt x="397381" y="139941"/>
                  </a:lnTo>
                  <a:lnTo>
                    <a:pt x="397381" y="138555"/>
                  </a:lnTo>
                  <a:lnTo>
                    <a:pt x="397381" y="137207"/>
                  </a:lnTo>
                  <a:lnTo>
                    <a:pt x="397381" y="135819"/>
                  </a:lnTo>
                  <a:lnTo>
                    <a:pt x="395993" y="135819"/>
                  </a:lnTo>
                  <a:lnTo>
                    <a:pt x="395993" y="134471"/>
                  </a:lnTo>
                  <a:lnTo>
                    <a:pt x="395993" y="133085"/>
                  </a:lnTo>
                  <a:lnTo>
                    <a:pt x="394645" y="131697"/>
                  </a:lnTo>
                  <a:lnTo>
                    <a:pt x="394645" y="130349"/>
                  </a:lnTo>
                  <a:lnTo>
                    <a:pt x="393259" y="128963"/>
                  </a:lnTo>
                  <a:lnTo>
                    <a:pt x="391910" y="128963"/>
                  </a:lnTo>
                  <a:lnTo>
                    <a:pt x="390523" y="128963"/>
                  </a:lnTo>
                  <a:lnTo>
                    <a:pt x="390523" y="130349"/>
                  </a:lnTo>
                  <a:lnTo>
                    <a:pt x="389137" y="130349"/>
                  </a:lnTo>
                  <a:lnTo>
                    <a:pt x="387788" y="131697"/>
                  </a:lnTo>
                  <a:lnTo>
                    <a:pt x="386401" y="131697"/>
                  </a:lnTo>
                  <a:lnTo>
                    <a:pt x="385053" y="131697"/>
                  </a:lnTo>
                  <a:lnTo>
                    <a:pt x="382279" y="130349"/>
                  </a:lnTo>
                  <a:lnTo>
                    <a:pt x="382279" y="128963"/>
                  </a:lnTo>
                  <a:lnTo>
                    <a:pt x="380931" y="128963"/>
                  </a:lnTo>
                  <a:lnTo>
                    <a:pt x="380931" y="127575"/>
                  </a:lnTo>
                  <a:lnTo>
                    <a:pt x="380931" y="126227"/>
                  </a:lnTo>
                  <a:lnTo>
                    <a:pt x="382279" y="126227"/>
                  </a:lnTo>
                  <a:lnTo>
                    <a:pt x="382279" y="124840"/>
                  </a:lnTo>
                  <a:lnTo>
                    <a:pt x="380931" y="123454"/>
                  </a:lnTo>
                  <a:lnTo>
                    <a:pt x="379543" y="123454"/>
                  </a:lnTo>
                  <a:lnTo>
                    <a:pt x="379543" y="122105"/>
                  </a:lnTo>
                  <a:lnTo>
                    <a:pt x="376809" y="120718"/>
                  </a:lnTo>
                  <a:lnTo>
                    <a:pt x="376809" y="119369"/>
                  </a:lnTo>
                  <a:lnTo>
                    <a:pt x="375460" y="117983"/>
                  </a:lnTo>
                  <a:lnTo>
                    <a:pt x="375460" y="116596"/>
                  </a:lnTo>
                  <a:lnTo>
                    <a:pt x="375460" y="115247"/>
                  </a:lnTo>
                  <a:lnTo>
                    <a:pt x="374073" y="115247"/>
                  </a:lnTo>
                  <a:lnTo>
                    <a:pt x="371338" y="115247"/>
                  </a:lnTo>
                  <a:lnTo>
                    <a:pt x="369951" y="115247"/>
                  </a:lnTo>
                  <a:lnTo>
                    <a:pt x="369951" y="116596"/>
                  </a:lnTo>
                  <a:lnTo>
                    <a:pt x="368603" y="115247"/>
                  </a:lnTo>
                  <a:lnTo>
                    <a:pt x="368603" y="113860"/>
                  </a:lnTo>
                  <a:lnTo>
                    <a:pt x="368603" y="112474"/>
                  </a:lnTo>
                  <a:lnTo>
                    <a:pt x="369951" y="112474"/>
                  </a:lnTo>
                  <a:lnTo>
                    <a:pt x="369951" y="111126"/>
                  </a:lnTo>
                  <a:lnTo>
                    <a:pt x="368603" y="108352"/>
                  </a:lnTo>
                  <a:lnTo>
                    <a:pt x="367217" y="107004"/>
                  </a:lnTo>
                  <a:lnTo>
                    <a:pt x="365868" y="105616"/>
                  </a:lnTo>
                  <a:lnTo>
                    <a:pt x="364481" y="104268"/>
                  </a:lnTo>
                  <a:lnTo>
                    <a:pt x="364481" y="102882"/>
                  </a:lnTo>
                  <a:lnTo>
                    <a:pt x="364481" y="98759"/>
                  </a:lnTo>
                  <a:lnTo>
                    <a:pt x="363094" y="96024"/>
                  </a:lnTo>
                  <a:lnTo>
                    <a:pt x="361746" y="94637"/>
                  </a:lnTo>
                  <a:lnTo>
                    <a:pt x="361746" y="93251"/>
                  </a:lnTo>
                  <a:lnTo>
                    <a:pt x="361746" y="91902"/>
                  </a:lnTo>
                  <a:lnTo>
                    <a:pt x="360359" y="91902"/>
                  </a:lnTo>
                  <a:lnTo>
                    <a:pt x="360359" y="90515"/>
                  </a:lnTo>
                  <a:lnTo>
                    <a:pt x="359010" y="90515"/>
                  </a:lnTo>
                  <a:lnTo>
                    <a:pt x="357623" y="90515"/>
                  </a:lnTo>
                  <a:lnTo>
                    <a:pt x="356237" y="90515"/>
                  </a:lnTo>
                  <a:lnTo>
                    <a:pt x="356237" y="89128"/>
                  </a:lnTo>
                  <a:lnTo>
                    <a:pt x="354889" y="89128"/>
                  </a:lnTo>
                  <a:lnTo>
                    <a:pt x="354889" y="90515"/>
                  </a:lnTo>
                  <a:lnTo>
                    <a:pt x="353501" y="90515"/>
                  </a:lnTo>
                  <a:lnTo>
                    <a:pt x="352153" y="90515"/>
                  </a:lnTo>
                  <a:lnTo>
                    <a:pt x="350767" y="90515"/>
                  </a:lnTo>
                  <a:lnTo>
                    <a:pt x="349418" y="90515"/>
                  </a:lnTo>
                  <a:lnTo>
                    <a:pt x="348031" y="89128"/>
                  </a:lnTo>
                  <a:lnTo>
                    <a:pt x="348031" y="87780"/>
                  </a:lnTo>
                  <a:lnTo>
                    <a:pt x="348031" y="86393"/>
                  </a:lnTo>
                  <a:lnTo>
                    <a:pt x="348031" y="85045"/>
                  </a:lnTo>
                  <a:lnTo>
                    <a:pt x="346644" y="83657"/>
                  </a:lnTo>
                  <a:lnTo>
                    <a:pt x="346644" y="82271"/>
                  </a:lnTo>
                  <a:lnTo>
                    <a:pt x="345296" y="80923"/>
                  </a:lnTo>
                  <a:lnTo>
                    <a:pt x="343909" y="80923"/>
                  </a:lnTo>
                  <a:lnTo>
                    <a:pt x="343909" y="79535"/>
                  </a:lnTo>
                  <a:lnTo>
                    <a:pt x="342560" y="79535"/>
                  </a:lnTo>
                  <a:lnTo>
                    <a:pt x="342560" y="78187"/>
                  </a:lnTo>
                  <a:lnTo>
                    <a:pt x="341173" y="78187"/>
                  </a:lnTo>
                  <a:lnTo>
                    <a:pt x="341173" y="76801"/>
                  </a:lnTo>
                  <a:lnTo>
                    <a:pt x="342560" y="76801"/>
                  </a:lnTo>
                  <a:lnTo>
                    <a:pt x="341173" y="76801"/>
                  </a:lnTo>
                  <a:lnTo>
                    <a:pt x="342560" y="76801"/>
                  </a:lnTo>
                  <a:lnTo>
                    <a:pt x="342560" y="75414"/>
                  </a:lnTo>
                  <a:lnTo>
                    <a:pt x="343909" y="75414"/>
                  </a:lnTo>
                  <a:lnTo>
                    <a:pt x="343909" y="74065"/>
                  </a:lnTo>
                  <a:lnTo>
                    <a:pt x="343909" y="72678"/>
                  </a:lnTo>
                  <a:lnTo>
                    <a:pt x="342560" y="72678"/>
                  </a:lnTo>
                  <a:lnTo>
                    <a:pt x="342560" y="71292"/>
                  </a:lnTo>
                  <a:lnTo>
                    <a:pt x="341173" y="69943"/>
                  </a:lnTo>
                  <a:lnTo>
                    <a:pt x="341173" y="68556"/>
                  </a:lnTo>
                  <a:lnTo>
                    <a:pt x="341173" y="67170"/>
                  </a:lnTo>
                  <a:lnTo>
                    <a:pt x="341173" y="65821"/>
                  </a:lnTo>
                  <a:lnTo>
                    <a:pt x="342560" y="65821"/>
                  </a:lnTo>
                  <a:lnTo>
                    <a:pt x="342560" y="64434"/>
                  </a:lnTo>
                  <a:lnTo>
                    <a:pt x="343909" y="64434"/>
                  </a:lnTo>
                  <a:lnTo>
                    <a:pt x="343909" y="63085"/>
                  </a:lnTo>
                  <a:lnTo>
                    <a:pt x="345296" y="61699"/>
                  </a:lnTo>
                  <a:lnTo>
                    <a:pt x="345296" y="60312"/>
                  </a:lnTo>
                  <a:lnTo>
                    <a:pt x="345296" y="58964"/>
                  </a:lnTo>
                  <a:lnTo>
                    <a:pt x="345296" y="57576"/>
                  </a:lnTo>
                  <a:lnTo>
                    <a:pt x="343909" y="57576"/>
                  </a:lnTo>
                  <a:lnTo>
                    <a:pt x="343909" y="56229"/>
                  </a:lnTo>
                  <a:lnTo>
                    <a:pt x="342560" y="54842"/>
                  </a:lnTo>
                  <a:lnTo>
                    <a:pt x="341173" y="53454"/>
                  </a:lnTo>
                  <a:lnTo>
                    <a:pt x="341173" y="52106"/>
                  </a:lnTo>
                  <a:lnTo>
                    <a:pt x="339787" y="50720"/>
                  </a:lnTo>
                  <a:lnTo>
                    <a:pt x="339787" y="49333"/>
                  </a:lnTo>
                  <a:lnTo>
                    <a:pt x="338439" y="49333"/>
                  </a:lnTo>
                  <a:lnTo>
                    <a:pt x="338439" y="47984"/>
                  </a:lnTo>
                  <a:lnTo>
                    <a:pt x="339787" y="47984"/>
                  </a:lnTo>
                  <a:lnTo>
                    <a:pt x="339787" y="46598"/>
                  </a:lnTo>
                  <a:lnTo>
                    <a:pt x="339787" y="45211"/>
                  </a:lnTo>
                  <a:lnTo>
                    <a:pt x="341173" y="43862"/>
                  </a:lnTo>
                  <a:lnTo>
                    <a:pt x="342560" y="42475"/>
                  </a:lnTo>
                  <a:lnTo>
                    <a:pt x="342560" y="41089"/>
                  </a:lnTo>
                  <a:lnTo>
                    <a:pt x="342560" y="39740"/>
                  </a:lnTo>
                  <a:lnTo>
                    <a:pt x="342560" y="38353"/>
                  </a:lnTo>
                  <a:lnTo>
                    <a:pt x="341173" y="38353"/>
                  </a:lnTo>
                  <a:lnTo>
                    <a:pt x="341173" y="37004"/>
                  </a:lnTo>
                  <a:lnTo>
                    <a:pt x="339787" y="37004"/>
                  </a:lnTo>
                  <a:lnTo>
                    <a:pt x="339787" y="35618"/>
                  </a:lnTo>
                  <a:lnTo>
                    <a:pt x="338439" y="35618"/>
                  </a:lnTo>
                  <a:lnTo>
                    <a:pt x="338439" y="34231"/>
                  </a:lnTo>
                  <a:lnTo>
                    <a:pt x="337051" y="32883"/>
                  </a:lnTo>
                  <a:lnTo>
                    <a:pt x="337051" y="30109"/>
                  </a:lnTo>
                  <a:lnTo>
                    <a:pt x="335703" y="28761"/>
                  </a:lnTo>
                  <a:lnTo>
                    <a:pt x="332968" y="17781"/>
                  </a:lnTo>
                  <a:lnTo>
                    <a:pt x="331581" y="15008"/>
                  </a:lnTo>
                  <a:lnTo>
                    <a:pt x="330195" y="15008"/>
                  </a:lnTo>
                  <a:lnTo>
                    <a:pt x="330195" y="13659"/>
                  </a:lnTo>
                  <a:lnTo>
                    <a:pt x="328846" y="12272"/>
                  </a:lnTo>
                  <a:lnTo>
                    <a:pt x="330195" y="12272"/>
                  </a:lnTo>
                  <a:lnTo>
                    <a:pt x="328846" y="12272"/>
                  </a:lnTo>
                  <a:lnTo>
                    <a:pt x="328846" y="10886"/>
                  </a:lnTo>
                  <a:lnTo>
                    <a:pt x="327459" y="10886"/>
                  </a:lnTo>
                  <a:lnTo>
                    <a:pt x="326111" y="10886"/>
                  </a:lnTo>
                  <a:lnTo>
                    <a:pt x="324723" y="10886"/>
                  </a:lnTo>
                  <a:lnTo>
                    <a:pt x="324723" y="9537"/>
                  </a:lnTo>
                  <a:lnTo>
                    <a:pt x="323376" y="8150"/>
                  </a:lnTo>
                  <a:lnTo>
                    <a:pt x="323376" y="6763"/>
                  </a:lnTo>
                  <a:lnTo>
                    <a:pt x="321989" y="6763"/>
                  </a:lnTo>
                  <a:lnTo>
                    <a:pt x="320601" y="6763"/>
                  </a:lnTo>
                  <a:lnTo>
                    <a:pt x="319253" y="6763"/>
                  </a:lnTo>
                  <a:lnTo>
                    <a:pt x="317867" y="6763"/>
                  </a:lnTo>
                  <a:lnTo>
                    <a:pt x="316518" y="5415"/>
                  </a:lnTo>
                  <a:lnTo>
                    <a:pt x="315131" y="4028"/>
                  </a:lnTo>
                  <a:lnTo>
                    <a:pt x="313745" y="4028"/>
                  </a:lnTo>
                  <a:lnTo>
                    <a:pt x="313745" y="2641"/>
                  </a:lnTo>
                  <a:lnTo>
                    <a:pt x="312396" y="1292"/>
                  </a:lnTo>
                  <a:lnTo>
                    <a:pt x="312396" y="-94"/>
                  </a:lnTo>
                  <a:lnTo>
                    <a:pt x="305539" y="5415"/>
                  </a:lnTo>
                  <a:lnTo>
                    <a:pt x="279497" y="27373"/>
                  </a:lnTo>
                  <a:lnTo>
                    <a:pt x="269904" y="35618"/>
                  </a:lnTo>
                  <a:lnTo>
                    <a:pt x="265781" y="38353"/>
                  </a:lnTo>
                  <a:lnTo>
                    <a:pt x="261659" y="42475"/>
                  </a:lnTo>
                  <a:lnTo>
                    <a:pt x="260311" y="43862"/>
                  </a:lnTo>
                  <a:lnTo>
                    <a:pt x="253454" y="49333"/>
                  </a:lnTo>
                  <a:lnTo>
                    <a:pt x="245209" y="56229"/>
                  </a:lnTo>
                  <a:lnTo>
                    <a:pt x="239739" y="60312"/>
                  </a:lnTo>
                  <a:lnTo>
                    <a:pt x="237004" y="61699"/>
                  </a:lnTo>
                  <a:lnTo>
                    <a:pt x="227412" y="71292"/>
                  </a:lnTo>
                  <a:lnTo>
                    <a:pt x="224676" y="72678"/>
                  </a:lnTo>
                  <a:lnTo>
                    <a:pt x="223289" y="74065"/>
                  </a:lnTo>
                  <a:lnTo>
                    <a:pt x="221903" y="75414"/>
                  </a:lnTo>
                  <a:lnTo>
                    <a:pt x="219167" y="78187"/>
                  </a:lnTo>
                  <a:lnTo>
                    <a:pt x="219167" y="76801"/>
                  </a:lnTo>
                  <a:lnTo>
                    <a:pt x="217819" y="74065"/>
                  </a:lnTo>
                  <a:lnTo>
                    <a:pt x="217819" y="72678"/>
                  </a:lnTo>
                  <a:lnTo>
                    <a:pt x="217819" y="71292"/>
                  </a:lnTo>
                  <a:lnTo>
                    <a:pt x="216433" y="69943"/>
                  </a:lnTo>
                  <a:lnTo>
                    <a:pt x="215045" y="69943"/>
                  </a:lnTo>
                  <a:lnTo>
                    <a:pt x="215045" y="68556"/>
                  </a:lnTo>
                  <a:lnTo>
                    <a:pt x="213697" y="67170"/>
                  </a:lnTo>
                  <a:lnTo>
                    <a:pt x="212310" y="65821"/>
                  </a:lnTo>
                  <a:lnTo>
                    <a:pt x="212310" y="64434"/>
                  </a:lnTo>
                  <a:lnTo>
                    <a:pt x="212310" y="63085"/>
                  </a:lnTo>
                  <a:lnTo>
                    <a:pt x="212310" y="61699"/>
                  </a:lnTo>
                  <a:lnTo>
                    <a:pt x="212310" y="60312"/>
                  </a:lnTo>
                  <a:lnTo>
                    <a:pt x="213697" y="60312"/>
                  </a:lnTo>
                  <a:lnTo>
                    <a:pt x="213697" y="57576"/>
                  </a:lnTo>
                  <a:lnTo>
                    <a:pt x="215045" y="57576"/>
                  </a:lnTo>
                  <a:lnTo>
                    <a:pt x="215045" y="56229"/>
                  </a:lnTo>
                  <a:lnTo>
                    <a:pt x="216433" y="56229"/>
                  </a:lnTo>
                  <a:lnTo>
                    <a:pt x="216433" y="54842"/>
                  </a:lnTo>
                  <a:lnTo>
                    <a:pt x="216433" y="53454"/>
                  </a:lnTo>
                  <a:lnTo>
                    <a:pt x="216433" y="52106"/>
                  </a:lnTo>
                  <a:lnTo>
                    <a:pt x="217819" y="50720"/>
                  </a:lnTo>
                  <a:lnTo>
                    <a:pt x="219167" y="50720"/>
                  </a:lnTo>
                  <a:lnTo>
                    <a:pt x="220555" y="50720"/>
                  </a:lnTo>
                  <a:lnTo>
                    <a:pt x="221903" y="49333"/>
                  </a:lnTo>
                  <a:lnTo>
                    <a:pt x="221903" y="47984"/>
                  </a:lnTo>
                  <a:lnTo>
                    <a:pt x="223289" y="46598"/>
                  </a:lnTo>
                  <a:lnTo>
                    <a:pt x="223289" y="45211"/>
                  </a:lnTo>
                  <a:lnTo>
                    <a:pt x="223289" y="43862"/>
                  </a:lnTo>
                  <a:lnTo>
                    <a:pt x="223289" y="39740"/>
                  </a:lnTo>
                  <a:lnTo>
                    <a:pt x="221903" y="37004"/>
                  </a:lnTo>
                  <a:lnTo>
                    <a:pt x="220555" y="35618"/>
                  </a:lnTo>
                  <a:lnTo>
                    <a:pt x="219167" y="34231"/>
                  </a:lnTo>
                  <a:lnTo>
                    <a:pt x="217819" y="34231"/>
                  </a:lnTo>
                  <a:lnTo>
                    <a:pt x="216433" y="35618"/>
                  </a:lnTo>
                  <a:lnTo>
                    <a:pt x="215045" y="35618"/>
                  </a:lnTo>
                  <a:lnTo>
                    <a:pt x="213697" y="35618"/>
                  </a:lnTo>
                  <a:lnTo>
                    <a:pt x="213697" y="34231"/>
                  </a:lnTo>
                  <a:lnTo>
                    <a:pt x="212310" y="34231"/>
                  </a:lnTo>
                  <a:lnTo>
                    <a:pt x="210962" y="34231"/>
                  </a:lnTo>
                  <a:lnTo>
                    <a:pt x="210962" y="32883"/>
                  </a:lnTo>
                  <a:lnTo>
                    <a:pt x="209575" y="31495"/>
                  </a:lnTo>
                  <a:lnTo>
                    <a:pt x="208226" y="31495"/>
                  </a:lnTo>
                  <a:lnTo>
                    <a:pt x="206839" y="31495"/>
                  </a:lnTo>
                  <a:lnTo>
                    <a:pt x="206839" y="30109"/>
                  </a:lnTo>
                  <a:lnTo>
                    <a:pt x="205453" y="30109"/>
                  </a:lnTo>
                  <a:lnTo>
                    <a:pt x="204105" y="30109"/>
                  </a:lnTo>
                  <a:lnTo>
                    <a:pt x="202717" y="30109"/>
                  </a:lnTo>
                  <a:lnTo>
                    <a:pt x="202717" y="28761"/>
                  </a:lnTo>
                  <a:lnTo>
                    <a:pt x="202717" y="27373"/>
                  </a:lnTo>
                  <a:lnTo>
                    <a:pt x="202717" y="25987"/>
                  </a:lnTo>
                  <a:lnTo>
                    <a:pt x="204105" y="24639"/>
                  </a:lnTo>
                  <a:lnTo>
                    <a:pt x="204105" y="23252"/>
                  </a:lnTo>
                  <a:lnTo>
                    <a:pt x="204105" y="21864"/>
                  </a:lnTo>
                  <a:lnTo>
                    <a:pt x="202717" y="21864"/>
                  </a:lnTo>
                  <a:lnTo>
                    <a:pt x="201369" y="21864"/>
                  </a:lnTo>
                  <a:lnTo>
                    <a:pt x="199983" y="23252"/>
                  </a:lnTo>
                  <a:lnTo>
                    <a:pt x="198595" y="21864"/>
                  </a:lnTo>
                  <a:lnTo>
                    <a:pt x="198595" y="23252"/>
                  </a:lnTo>
                  <a:lnTo>
                    <a:pt x="197247" y="23252"/>
                  </a:lnTo>
                  <a:lnTo>
                    <a:pt x="197247" y="24639"/>
                  </a:lnTo>
                  <a:lnTo>
                    <a:pt x="195861" y="24639"/>
                  </a:lnTo>
                  <a:lnTo>
                    <a:pt x="194512" y="24639"/>
                  </a:lnTo>
                  <a:lnTo>
                    <a:pt x="193125" y="24639"/>
                  </a:lnTo>
                  <a:lnTo>
                    <a:pt x="193125" y="23252"/>
                  </a:lnTo>
                  <a:lnTo>
                    <a:pt x="193125" y="21864"/>
                  </a:lnTo>
                  <a:lnTo>
                    <a:pt x="191777" y="21864"/>
                  </a:lnTo>
                  <a:lnTo>
                    <a:pt x="191777" y="20517"/>
                  </a:lnTo>
                  <a:lnTo>
                    <a:pt x="190389" y="20517"/>
                  </a:lnTo>
                  <a:lnTo>
                    <a:pt x="189003" y="20517"/>
                  </a:lnTo>
                  <a:lnTo>
                    <a:pt x="187655" y="20517"/>
                  </a:lnTo>
                  <a:lnTo>
                    <a:pt x="186267" y="20517"/>
                  </a:lnTo>
                  <a:lnTo>
                    <a:pt x="184919" y="21864"/>
                  </a:lnTo>
                  <a:lnTo>
                    <a:pt x="183533" y="23252"/>
                  </a:lnTo>
                  <a:lnTo>
                    <a:pt x="182145" y="23252"/>
                  </a:lnTo>
                  <a:lnTo>
                    <a:pt x="182145" y="21864"/>
                  </a:lnTo>
                  <a:lnTo>
                    <a:pt x="182145" y="20517"/>
                  </a:lnTo>
                  <a:lnTo>
                    <a:pt x="182145" y="19130"/>
                  </a:lnTo>
                  <a:lnTo>
                    <a:pt x="180797" y="17781"/>
                  </a:lnTo>
                  <a:lnTo>
                    <a:pt x="179411" y="16394"/>
                  </a:lnTo>
                  <a:lnTo>
                    <a:pt x="178062" y="16394"/>
                  </a:lnTo>
                  <a:lnTo>
                    <a:pt x="176675" y="16394"/>
                  </a:lnTo>
                  <a:lnTo>
                    <a:pt x="173941" y="15008"/>
                  </a:lnTo>
                  <a:lnTo>
                    <a:pt x="171205" y="15008"/>
                  </a:lnTo>
                  <a:lnTo>
                    <a:pt x="169817" y="15008"/>
                  </a:lnTo>
                  <a:lnTo>
                    <a:pt x="169817" y="13659"/>
                  </a:lnTo>
                  <a:lnTo>
                    <a:pt x="168469" y="13659"/>
                  </a:lnTo>
                  <a:lnTo>
                    <a:pt x="167083" y="12272"/>
                  </a:lnTo>
                  <a:lnTo>
                    <a:pt x="165734" y="13659"/>
                  </a:lnTo>
                  <a:lnTo>
                    <a:pt x="164347" y="15008"/>
                  </a:lnTo>
                  <a:lnTo>
                    <a:pt x="162961" y="15008"/>
                  </a:lnTo>
                  <a:lnTo>
                    <a:pt x="161612" y="15008"/>
                  </a:lnTo>
                  <a:lnTo>
                    <a:pt x="160225" y="13659"/>
                  </a:lnTo>
                  <a:lnTo>
                    <a:pt x="158877" y="13659"/>
                  </a:lnTo>
                  <a:lnTo>
                    <a:pt x="158877" y="12272"/>
                  </a:lnTo>
                  <a:lnTo>
                    <a:pt x="156103" y="10886"/>
                  </a:lnTo>
                  <a:lnTo>
                    <a:pt x="154755" y="10886"/>
                  </a:lnTo>
                  <a:lnTo>
                    <a:pt x="153368" y="9537"/>
                  </a:lnTo>
                  <a:lnTo>
                    <a:pt x="152020" y="8150"/>
                  </a:lnTo>
                  <a:lnTo>
                    <a:pt x="152020" y="6763"/>
                  </a:lnTo>
                  <a:lnTo>
                    <a:pt x="150633" y="6763"/>
                  </a:lnTo>
                  <a:lnTo>
                    <a:pt x="150633" y="5415"/>
                  </a:lnTo>
                  <a:lnTo>
                    <a:pt x="149246" y="5415"/>
                  </a:lnTo>
                  <a:lnTo>
                    <a:pt x="147897" y="5415"/>
                  </a:lnTo>
                  <a:lnTo>
                    <a:pt x="147897" y="4028"/>
                  </a:lnTo>
                  <a:lnTo>
                    <a:pt x="146511" y="4028"/>
                  </a:lnTo>
                  <a:lnTo>
                    <a:pt x="145163" y="5415"/>
                  </a:lnTo>
                  <a:lnTo>
                    <a:pt x="143775" y="5415"/>
                  </a:lnTo>
                  <a:lnTo>
                    <a:pt x="143775" y="6763"/>
                  </a:lnTo>
                  <a:lnTo>
                    <a:pt x="142427" y="6763"/>
                  </a:lnTo>
                  <a:lnTo>
                    <a:pt x="141041" y="6763"/>
                  </a:lnTo>
                  <a:lnTo>
                    <a:pt x="141041" y="8150"/>
                  </a:lnTo>
                  <a:lnTo>
                    <a:pt x="139653" y="8150"/>
                  </a:lnTo>
                  <a:lnTo>
                    <a:pt x="138305" y="8150"/>
                  </a:lnTo>
                  <a:lnTo>
                    <a:pt x="138305" y="9537"/>
                  </a:lnTo>
                  <a:lnTo>
                    <a:pt x="136918" y="9537"/>
                  </a:lnTo>
                  <a:lnTo>
                    <a:pt x="135570" y="9537"/>
                  </a:lnTo>
                  <a:lnTo>
                    <a:pt x="134183" y="9537"/>
                  </a:lnTo>
                  <a:lnTo>
                    <a:pt x="132835" y="9537"/>
                  </a:lnTo>
                  <a:lnTo>
                    <a:pt x="131447" y="9537"/>
                  </a:lnTo>
                  <a:lnTo>
                    <a:pt x="128713" y="9537"/>
                  </a:lnTo>
                  <a:lnTo>
                    <a:pt x="127325" y="9537"/>
                  </a:lnTo>
                  <a:lnTo>
                    <a:pt x="125977" y="9537"/>
                  </a:lnTo>
                  <a:lnTo>
                    <a:pt x="120469" y="8150"/>
                  </a:lnTo>
                  <a:lnTo>
                    <a:pt x="108141" y="19130"/>
                  </a:lnTo>
                  <a:lnTo>
                    <a:pt x="108141" y="21864"/>
                  </a:lnTo>
                  <a:lnTo>
                    <a:pt x="106754" y="23252"/>
                  </a:lnTo>
                  <a:lnTo>
                    <a:pt x="106754" y="24639"/>
                  </a:lnTo>
                  <a:lnTo>
                    <a:pt x="106754" y="25987"/>
                  </a:lnTo>
                  <a:lnTo>
                    <a:pt x="106754" y="27373"/>
                  </a:lnTo>
                  <a:lnTo>
                    <a:pt x="106754" y="28761"/>
                  </a:lnTo>
                  <a:lnTo>
                    <a:pt x="105405" y="31495"/>
                  </a:lnTo>
                  <a:lnTo>
                    <a:pt x="104019" y="32883"/>
                  </a:lnTo>
                  <a:lnTo>
                    <a:pt x="104019" y="34231"/>
                  </a:lnTo>
                  <a:lnTo>
                    <a:pt x="101283" y="35618"/>
                  </a:lnTo>
                  <a:lnTo>
                    <a:pt x="99935" y="37004"/>
                  </a:lnTo>
                  <a:lnTo>
                    <a:pt x="98549" y="39740"/>
                  </a:lnTo>
                  <a:lnTo>
                    <a:pt x="97161" y="39740"/>
                  </a:lnTo>
                  <a:lnTo>
                    <a:pt x="97161" y="41089"/>
                  </a:lnTo>
                  <a:lnTo>
                    <a:pt x="94425" y="41089"/>
                  </a:lnTo>
                  <a:lnTo>
                    <a:pt x="93077" y="42475"/>
                  </a:lnTo>
                  <a:lnTo>
                    <a:pt x="93077" y="47984"/>
                  </a:lnTo>
                  <a:lnTo>
                    <a:pt x="91691" y="49333"/>
                  </a:lnTo>
                  <a:lnTo>
                    <a:pt x="91691" y="50720"/>
                  </a:lnTo>
                  <a:lnTo>
                    <a:pt x="93077" y="50720"/>
                  </a:lnTo>
                  <a:lnTo>
                    <a:pt x="110875" y="63085"/>
                  </a:lnTo>
                  <a:lnTo>
                    <a:pt x="113611" y="65821"/>
                  </a:lnTo>
                  <a:lnTo>
                    <a:pt x="110875" y="69943"/>
                  </a:lnTo>
                  <a:lnTo>
                    <a:pt x="109527" y="69943"/>
                  </a:lnTo>
                  <a:lnTo>
                    <a:pt x="108141" y="69943"/>
                  </a:lnTo>
                  <a:lnTo>
                    <a:pt x="108141" y="71292"/>
                  </a:lnTo>
                  <a:lnTo>
                    <a:pt x="108141" y="72678"/>
                  </a:lnTo>
                  <a:lnTo>
                    <a:pt x="106754" y="72678"/>
                  </a:lnTo>
                  <a:lnTo>
                    <a:pt x="105405" y="74065"/>
                  </a:lnTo>
                  <a:lnTo>
                    <a:pt x="110875" y="80923"/>
                  </a:lnTo>
                  <a:lnTo>
                    <a:pt x="112263" y="80923"/>
                  </a:lnTo>
                  <a:lnTo>
                    <a:pt x="112263" y="82271"/>
                  </a:lnTo>
                  <a:lnTo>
                    <a:pt x="112263" y="83657"/>
                  </a:lnTo>
                  <a:lnTo>
                    <a:pt x="113611" y="83657"/>
                  </a:lnTo>
                  <a:lnTo>
                    <a:pt x="113611" y="85045"/>
                  </a:lnTo>
                  <a:lnTo>
                    <a:pt x="113611" y="86393"/>
                  </a:lnTo>
                  <a:lnTo>
                    <a:pt x="114997" y="86393"/>
                  </a:lnTo>
                  <a:lnTo>
                    <a:pt x="114997" y="87780"/>
                  </a:lnTo>
                  <a:lnTo>
                    <a:pt x="116385" y="87780"/>
                  </a:lnTo>
                  <a:lnTo>
                    <a:pt x="116385" y="89128"/>
                  </a:lnTo>
                  <a:lnTo>
                    <a:pt x="117733" y="90515"/>
                  </a:lnTo>
                  <a:lnTo>
                    <a:pt x="117733" y="91902"/>
                  </a:lnTo>
                  <a:lnTo>
                    <a:pt x="119120" y="93251"/>
                  </a:lnTo>
                  <a:lnTo>
                    <a:pt x="120469" y="93251"/>
                  </a:lnTo>
                  <a:lnTo>
                    <a:pt x="120469" y="94637"/>
                  </a:lnTo>
                  <a:lnTo>
                    <a:pt x="120469" y="96024"/>
                  </a:lnTo>
                  <a:lnTo>
                    <a:pt x="121855" y="96024"/>
                  </a:lnTo>
                  <a:lnTo>
                    <a:pt x="121855" y="97373"/>
                  </a:lnTo>
                  <a:lnTo>
                    <a:pt x="123203" y="97373"/>
                  </a:lnTo>
                  <a:lnTo>
                    <a:pt x="124591" y="97373"/>
                  </a:lnTo>
                  <a:lnTo>
                    <a:pt x="124591" y="98759"/>
                  </a:lnTo>
                  <a:lnTo>
                    <a:pt x="124591" y="100146"/>
                  </a:lnTo>
                  <a:lnTo>
                    <a:pt x="125977" y="100146"/>
                  </a:lnTo>
                  <a:lnTo>
                    <a:pt x="125977" y="101494"/>
                  </a:lnTo>
                  <a:lnTo>
                    <a:pt x="127325" y="101494"/>
                  </a:lnTo>
                  <a:lnTo>
                    <a:pt x="127325" y="102882"/>
                  </a:lnTo>
                  <a:lnTo>
                    <a:pt x="128713" y="102882"/>
                  </a:lnTo>
                  <a:lnTo>
                    <a:pt x="130061" y="105616"/>
                  </a:lnTo>
                  <a:lnTo>
                    <a:pt x="124591" y="102882"/>
                  </a:lnTo>
                  <a:lnTo>
                    <a:pt x="109527" y="115247"/>
                  </a:lnTo>
                  <a:lnTo>
                    <a:pt x="108141" y="115247"/>
                  </a:lnTo>
                  <a:lnTo>
                    <a:pt x="106754" y="116596"/>
                  </a:lnTo>
                  <a:lnTo>
                    <a:pt x="99935" y="122105"/>
                  </a:lnTo>
                  <a:lnTo>
                    <a:pt x="97161" y="123454"/>
                  </a:lnTo>
                  <a:lnTo>
                    <a:pt x="97161" y="124840"/>
                  </a:lnTo>
                  <a:lnTo>
                    <a:pt x="95813" y="123454"/>
                  </a:lnTo>
                  <a:lnTo>
                    <a:pt x="94425" y="123454"/>
                  </a:lnTo>
                  <a:lnTo>
                    <a:pt x="91691" y="128963"/>
                  </a:lnTo>
                  <a:lnTo>
                    <a:pt x="84833" y="137207"/>
                  </a:lnTo>
                  <a:lnTo>
                    <a:pt x="77976" y="146799"/>
                  </a:lnTo>
                  <a:lnTo>
                    <a:pt x="73854" y="153656"/>
                  </a:lnTo>
                  <a:lnTo>
                    <a:pt x="72505" y="156430"/>
                  </a:lnTo>
                  <a:lnTo>
                    <a:pt x="71119" y="155043"/>
                  </a:lnTo>
                  <a:lnTo>
                    <a:pt x="62913" y="146799"/>
                  </a:lnTo>
                  <a:lnTo>
                    <a:pt x="61527" y="144064"/>
                  </a:lnTo>
                  <a:lnTo>
                    <a:pt x="58791" y="141328"/>
                  </a:lnTo>
                  <a:lnTo>
                    <a:pt x="53321" y="134471"/>
                  </a:lnTo>
                  <a:lnTo>
                    <a:pt x="47811" y="128963"/>
                  </a:lnTo>
                  <a:lnTo>
                    <a:pt x="42341" y="123454"/>
                  </a:lnTo>
                  <a:lnTo>
                    <a:pt x="40993" y="124840"/>
                  </a:lnTo>
                  <a:lnTo>
                    <a:pt x="40993" y="126227"/>
                  </a:lnTo>
                  <a:lnTo>
                    <a:pt x="39606" y="127575"/>
                  </a:lnTo>
                  <a:lnTo>
                    <a:pt x="38219" y="130349"/>
                  </a:lnTo>
                  <a:lnTo>
                    <a:pt x="36871" y="131697"/>
                  </a:lnTo>
                  <a:lnTo>
                    <a:pt x="35483" y="133085"/>
                  </a:lnTo>
                  <a:lnTo>
                    <a:pt x="34135" y="134471"/>
                  </a:lnTo>
                  <a:lnTo>
                    <a:pt x="32749" y="135819"/>
                  </a:lnTo>
                  <a:lnTo>
                    <a:pt x="31362" y="137207"/>
                  </a:lnTo>
                  <a:lnTo>
                    <a:pt x="30013" y="138555"/>
                  </a:lnTo>
                  <a:lnTo>
                    <a:pt x="28627" y="139941"/>
                  </a:lnTo>
                  <a:lnTo>
                    <a:pt x="27278" y="141328"/>
                  </a:lnTo>
                  <a:lnTo>
                    <a:pt x="27278" y="142677"/>
                  </a:lnTo>
                  <a:lnTo>
                    <a:pt x="27278" y="144064"/>
                  </a:lnTo>
                  <a:lnTo>
                    <a:pt x="25891" y="144064"/>
                  </a:lnTo>
                  <a:lnTo>
                    <a:pt x="25891" y="145450"/>
                  </a:lnTo>
                  <a:lnTo>
                    <a:pt x="25891" y="146799"/>
                  </a:lnTo>
                  <a:lnTo>
                    <a:pt x="24504" y="146799"/>
                  </a:lnTo>
                  <a:lnTo>
                    <a:pt x="24504" y="149572"/>
                  </a:lnTo>
                  <a:lnTo>
                    <a:pt x="23157" y="150921"/>
                  </a:lnTo>
                  <a:lnTo>
                    <a:pt x="21769" y="155043"/>
                  </a:lnTo>
                  <a:lnTo>
                    <a:pt x="19033" y="157778"/>
                  </a:lnTo>
                  <a:lnTo>
                    <a:pt x="16299" y="161900"/>
                  </a:lnTo>
                  <a:lnTo>
                    <a:pt x="13563" y="163288"/>
                  </a:lnTo>
                  <a:lnTo>
                    <a:pt x="13563" y="164636"/>
                  </a:lnTo>
                  <a:lnTo>
                    <a:pt x="12177" y="164636"/>
                  </a:lnTo>
                  <a:lnTo>
                    <a:pt x="12177" y="166022"/>
                  </a:lnTo>
                  <a:lnTo>
                    <a:pt x="10829" y="167409"/>
                  </a:lnTo>
                  <a:lnTo>
                    <a:pt x="9441" y="168758"/>
                  </a:lnTo>
                  <a:lnTo>
                    <a:pt x="9441" y="170145"/>
                  </a:lnTo>
                  <a:lnTo>
                    <a:pt x="8055" y="170145"/>
                  </a:lnTo>
                  <a:lnTo>
                    <a:pt x="6707" y="171531"/>
                  </a:lnTo>
                  <a:lnTo>
                    <a:pt x="5319" y="171531"/>
                  </a:lnTo>
                  <a:lnTo>
                    <a:pt x="5319" y="172880"/>
                  </a:lnTo>
                  <a:lnTo>
                    <a:pt x="2584" y="177002"/>
                  </a:lnTo>
                  <a:lnTo>
                    <a:pt x="1236" y="178389"/>
                  </a:lnTo>
                  <a:lnTo>
                    <a:pt x="-151" y="181124"/>
                  </a:lnTo>
                  <a:lnTo>
                    <a:pt x="3971" y="189369"/>
                  </a:lnTo>
                  <a:lnTo>
                    <a:pt x="8055" y="185247"/>
                  </a:lnTo>
                  <a:lnTo>
                    <a:pt x="8055" y="183859"/>
                  </a:lnTo>
                  <a:lnTo>
                    <a:pt x="9441" y="181124"/>
                  </a:lnTo>
                  <a:lnTo>
                    <a:pt x="10829" y="181124"/>
                  </a:lnTo>
                  <a:lnTo>
                    <a:pt x="12177" y="181124"/>
                  </a:lnTo>
                  <a:lnTo>
                    <a:pt x="13563" y="179776"/>
                  </a:lnTo>
                  <a:lnTo>
                    <a:pt x="13563" y="177002"/>
                  </a:lnTo>
                  <a:lnTo>
                    <a:pt x="21769" y="178389"/>
                  </a:lnTo>
                  <a:lnTo>
                    <a:pt x="31362" y="185247"/>
                  </a:lnTo>
                  <a:lnTo>
                    <a:pt x="38219" y="187981"/>
                  </a:lnTo>
                  <a:lnTo>
                    <a:pt x="39606" y="187981"/>
                  </a:lnTo>
                  <a:lnTo>
                    <a:pt x="39606" y="186633"/>
                  </a:lnTo>
                  <a:lnTo>
                    <a:pt x="40993" y="186633"/>
                  </a:lnTo>
                  <a:lnTo>
                    <a:pt x="40993" y="187981"/>
                  </a:lnTo>
                  <a:lnTo>
                    <a:pt x="42341" y="187981"/>
                  </a:lnTo>
                  <a:lnTo>
                    <a:pt x="43728" y="187981"/>
                  </a:lnTo>
                  <a:lnTo>
                    <a:pt x="45077" y="187981"/>
                  </a:lnTo>
                  <a:lnTo>
                    <a:pt x="45077" y="186633"/>
                  </a:lnTo>
                  <a:lnTo>
                    <a:pt x="43728" y="186633"/>
                  </a:lnTo>
                  <a:lnTo>
                    <a:pt x="46463" y="183859"/>
                  </a:lnTo>
                  <a:lnTo>
                    <a:pt x="45077" y="182511"/>
                  </a:lnTo>
                  <a:lnTo>
                    <a:pt x="46463" y="179776"/>
                  </a:lnTo>
                  <a:lnTo>
                    <a:pt x="49199" y="179776"/>
                  </a:lnTo>
                  <a:lnTo>
                    <a:pt x="49199" y="178389"/>
                  </a:lnTo>
                  <a:lnTo>
                    <a:pt x="49199" y="177002"/>
                  </a:lnTo>
                  <a:lnTo>
                    <a:pt x="50585" y="177002"/>
                  </a:lnTo>
                  <a:lnTo>
                    <a:pt x="50585" y="175653"/>
                  </a:lnTo>
                  <a:lnTo>
                    <a:pt x="51933" y="175653"/>
                  </a:lnTo>
                  <a:lnTo>
                    <a:pt x="53321" y="175653"/>
                  </a:lnTo>
                  <a:lnTo>
                    <a:pt x="54669" y="177002"/>
                  </a:lnTo>
                  <a:lnTo>
                    <a:pt x="56055" y="177002"/>
                  </a:lnTo>
                  <a:lnTo>
                    <a:pt x="57404" y="175653"/>
                  </a:lnTo>
                  <a:lnTo>
                    <a:pt x="58791" y="177002"/>
                  </a:lnTo>
                  <a:lnTo>
                    <a:pt x="60178" y="174267"/>
                  </a:lnTo>
                  <a:lnTo>
                    <a:pt x="61527" y="174267"/>
                  </a:lnTo>
                  <a:lnTo>
                    <a:pt x="62913" y="171531"/>
                  </a:lnTo>
                  <a:lnTo>
                    <a:pt x="62913" y="168758"/>
                  </a:lnTo>
                  <a:lnTo>
                    <a:pt x="64261" y="168758"/>
                  </a:lnTo>
                  <a:lnTo>
                    <a:pt x="65649" y="168758"/>
                  </a:lnTo>
                  <a:lnTo>
                    <a:pt x="67035" y="168758"/>
                  </a:lnTo>
                  <a:lnTo>
                    <a:pt x="67035" y="167409"/>
                  </a:lnTo>
                  <a:lnTo>
                    <a:pt x="68383" y="167409"/>
                  </a:lnTo>
                  <a:lnTo>
                    <a:pt x="69771" y="167409"/>
                  </a:lnTo>
                  <a:lnTo>
                    <a:pt x="71119" y="167409"/>
                  </a:lnTo>
                  <a:lnTo>
                    <a:pt x="73854" y="168758"/>
                  </a:lnTo>
                  <a:lnTo>
                    <a:pt x="76628" y="166022"/>
                  </a:lnTo>
                  <a:lnTo>
                    <a:pt x="79363" y="166022"/>
                  </a:lnTo>
                  <a:lnTo>
                    <a:pt x="80711" y="166022"/>
                  </a:lnTo>
                  <a:lnTo>
                    <a:pt x="82099" y="166022"/>
                  </a:lnTo>
                  <a:lnTo>
                    <a:pt x="83485" y="167409"/>
                  </a:lnTo>
                  <a:lnTo>
                    <a:pt x="84833" y="167409"/>
                  </a:lnTo>
                  <a:lnTo>
                    <a:pt x="86220" y="167409"/>
                  </a:lnTo>
                  <a:lnTo>
                    <a:pt x="86220" y="168758"/>
                  </a:lnTo>
                  <a:lnTo>
                    <a:pt x="86220" y="170145"/>
                  </a:lnTo>
                  <a:lnTo>
                    <a:pt x="86220" y="171531"/>
                  </a:lnTo>
                  <a:lnTo>
                    <a:pt x="88955" y="170145"/>
                  </a:lnTo>
                  <a:lnTo>
                    <a:pt x="88955" y="171531"/>
                  </a:lnTo>
                  <a:lnTo>
                    <a:pt x="91691" y="172880"/>
                  </a:lnTo>
                  <a:lnTo>
                    <a:pt x="93077" y="174267"/>
                  </a:lnTo>
                  <a:lnTo>
                    <a:pt x="90304" y="175653"/>
                  </a:lnTo>
                  <a:lnTo>
                    <a:pt x="93077" y="177002"/>
                  </a:lnTo>
                  <a:lnTo>
                    <a:pt x="94425" y="178389"/>
                  </a:lnTo>
                  <a:lnTo>
                    <a:pt x="97161" y="174267"/>
                  </a:lnTo>
                  <a:lnTo>
                    <a:pt x="97161" y="172880"/>
                  </a:lnTo>
                  <a:lnTo>
                    <a:pt x="98549" y="172880"/>
                  </a:lnTo>
                  <a:lnTo>
                    <a:pt x="98549" y="174267"/>
                  </a:lnTo>
                  <a:lnTo>
                    <a:pt x="104019" y="168758"/>
                  </a:lnTo>
                  <a:lnTo>
                    <a:pt x="105405" y="168758"/>
                  </a:lnTo>
                  <a:lnTo>
                    <a:pt x="104019" y="170145"/>
                  </a:lnTo>
                  <a:lnTo>
                    <a:pt x="105405" y="170145"/>
                  </a:lnTo>
                  <a:lnTo>
                    <a:pt x="108141" y="174267"/>
                  </a:lnTo>
                  <a:lnTo>
                    <a:pt x="110875" y="171531"/>
                  </a:lnTo>
                  <a:lnTo>
                    <a:pt x="113611" y="168758"/>
                  </a:lnTo>
                  <a:lnTo>
                    <a:pt x="113611" y="170145"/>
                  </a:lnTo>
                  <a:lnTo>
                    <a:pt x="108141" y="177002"/>
                  </a:lnTo>
                  <a:lnTo>
                    <a:pt x="91691" y="192103"/>
                  </a:lnTo>
                  <a:lnTo>
                    <a:pt x="93077" y="189369"/>
                  </a:lnTo>
                  <a:lnTo>
                    <a:pt x="88955" y="186633"/>
                  </a:lnTo>
                  <a:lnTo>
                    <a:pt x="82099" y="193490"/>
                  </a:lnTo>
                  <a:lnTo>
                    <a:pt x="76628" y="198961"/>
                  </a:lnTo>
                  <a:lnTo>
                    <a:pt x="58791" y="215450"/>
                  </a:lnTo>
                  <a:lnTo>
                    <a:pt x="62913" y="219571"/>
                  </a:lnTo>
                  <a:lnTo>
                    <a:pt x="71119" y="211326"/>
                  </a:lnTo>
                  <a:lnTo>
                    <a:pt x="72505" y="212714"/>
                  </a:lnTo>
                  <a:lnTo>
                    <a:pt x="67035" y="216836"/>
                  </a:lnTo>
                  <a:lnTo>
                    <a:pt x="71119" y="220958"/>
                  </a:lnTo>
                  <a:lnTo>
                    <a:pt x="67035" y="225042"/>
                  </a:lnTo>
                  <a:lnTo>
                    <a:pt x="69771" y="227815"/>
                  </a:lnTo>
                  <a:lnTo>
                    <a:pt x="75241" y="220958"/>
                  </a:lnTo>
                  <a:lnTo>
                    <a:pt x="76628" y="222306"/>
                  </a:lnTo>
                  <a:lnTo>
                    <a:pt x="71119" y="229164"/>
                  </a:lnTo>
                  <a:lnTo>
                    <a:pt x="64261" y="234673"/>
                  </a:lnTo>
                  <a:lnTo>
                    <a:pt x="67035" y="238795"/>
                  </a:lnTo>
                  <a:lnTo>
                    <a:pt x="69771" y="241530"/>
                  </a:lnTo>
                  <a:lnTo>
                    <a:pt x="71119" y="244265"/>
                  </a:lnTo>
                  <a:lnTo>
                    <a:pt x="73854" y="248387"/>
                  </a:lnTo>
                  <a:lnTo>
                    <a:pt x="73854" y="249774"/>
                  </a:lnTo>
                  <a:lnTo>
                    <a:pt x="75241" y="249774"/>
                  </a:lnTo>
                  <a:lnTo>
                    <a:pt x="76628" y="249774"/>
                  </a:lnTo>
                  <a:lnTo>
                    <a:pt x="77976" y="249774"/>
                  </a:lnTo>
                  <a:lnTo>
                    <a:pt x="79363" y="251123"/>
                  </a:lnTo>
                  <a:lnTo>
                    <a:pt x="80711" y="251123"/>
                  </a:lnTo>
                  <a:lnTo>
                    <a:pt x="80711" y="252509"/>
                  </a:lnTo>
                  <a:lnTo>
                    <a:pt x="80711" y="253896"/>
                  </a:lnTo>
                  <a:lnTo>
                    <a:pt x="80711" y="255245"/>
                  </a:lnTo>
                  <a:lnTo>
                    <a:pt x="80711" y="256632"/>
                  </a:lnTo>
                  <a:lnTo>
                    <a:pt x="80711" y="258018"/>
                  </a:lnTo>
                  <a:lnTo>
                    <a:pt x="82099" y="256632"/>
                  </a:lnTo>
                  <a:lnTo>
                    <a:pt x="83485" y="256632"/>
                  </a:lnTo>
                  <a:lnTo>
                    <a:pt x="84833" y="255245"/>
                  </a:lnTo>
                  <a:lnTo>
                    <a:pt x="86220" y="255245"/>
                  </a:lnTo>
                  <a:lnTo>
                    <a:pt x="87569" y="256632"/>
                  </a:lnTo>
                  <a:lnTo>
                    <a:pt x="87569" y="258018"/>
                  </a:lnTo>
                  <a:lnTo>
                    <a:pt x="88955" y="258018"/>
                  </a:lnTo>
                  <a:lnTo>
                    <a:pt x="88955" y="259367"/>
                  </a:lnTo>
                  <a:lnTo>
                    <a:pt x="90304" y="260754"/>
                  </a:lnTo>
                  <a:lnTo>
                    <a:pt x="91691" y="260754"/>
                  </a:lnTo>
                  <a:lnTo>
                    <a:pt x="93077" y="260754"/>
                  </a:lnTo>
                  <a:lnTo>
                    <a:pt x="94425" y="260754"/>
                  </a:lnTo>
                  <a:lnTo>
                    <a:pt x="95813" y="262140"/>
                  </a:lnTo>
                  <a:lnTo>
                    <a:pt x="97161" y="262140"/>
                  </a:lnTo>
                  <a:lnTo>
                    <a:pt x="97161" y="260754"/>
                  </a:lnTo>
                  <a:lnTo>
                    <a:pt x="98549" y="260754"/>
                  </a:lnTo>
                  <a:lnTo>
                    <a:pt x="99935" y="260754"/>
                  </a:lnTo>
                  <a:lnTo>
                    <a:pt x="99935" y="262140"/>
                  </a:lnTo>
                  <a:lnTo>
                    <a:pt x="101283" y="262140"/>
                  </a:lnTo>
                  <a:lnTo>
                    <a:pt x="101283" y="263488"/>
                  </a:lnTo>
                  <a:lnTo>
                    <a:pt x="102670" y="266224"/>
                  </a:lnTo>
                  <a:lnTo>
                    <a:pt x="102670" y="267611"/>
                  </a:lnTo>
                  <a:lnTo>
                    <a:pt x="104019" y="267611"/>
                  </a:lnTo>
                  <a:lnTo>
                    <a:pt x="104019" y="268998"/>
                  </a:lnTo>
                  <a:lnTo>
                    <a:pt x="104019" y="270346"/>
                  </a:lnTo>
                  <a:lnTo>
                    <a:pt x="104019" y="271733"/>
                  </a:lnTo>
                  <a:lnTo>
                    <a:pt x="105405" y="271733"/>
                  </a:lnTo>
                  <a:lnTo>
                    <a:pt x="105405" y="273119"/>
                  </a:lnTo>
                  <a:lnTo>
                    <a:pt x="106754" y="273119"/>
                  </a:lnTo>
                  <a:lnTo>
                    <a:pt x="105405" y="273119"/>
                  </a:lnTo>
                  <a:lnTo>
                    <a:pt x="105405" y="274468"/>
                  </a:lnTo>
                  <a:lnTo>
                    <a:pt x="105405" y="275855"/>
                  </a:lnTo>
                  <a:lnTo>
                    <a:pt x="105405" y="277243"/>
                  </a:lnTo>
                  <a:lnTo>
                    <a:pt x="106754" y="277243"/>
                  </a:lnTo>
                  <a:lnTo>
                    <a:pt x="106754" y="278590"/>
                  </a:lnTo>
                  <a:lnTo>
                    <a:pt x="106754" y="277243"/>
                  </a:lnTo>
                  <a:lnTo>
                    <a:pt x="108141" y="277243"/>
                  </a:lnTo>
                  <a:lnTo>
                    <a:pt x="109527" y="277243"/>
                  </a:lnTo>
                  <a:lnTo>
                    <a:pt x="109527" y="275855"/>
                  </a:lnTo>
                  <a:lnTo>
                    <a:pt x="109527" y="277243"/>
                  </a:lnTo>
                  <a:lnTo>
                    <a:pt x="110875" y="275855"/>
                  </a:lnTo>
                  <a:lnTo>
                    <a:pt x="112263" y="275855"/>
                  </a:lnTo>
                  <a:lnTo>
                    <a:pt x="112263" y="274468"/>
                  </a:lnTo>
                  <a:lnTo>
                    <a:pt x="113611" y="274468"/>
                  </a:lnTo>
                  <a:lnTo>
                    <a:pt x="114997" y="273119"/>
                  </a:lnTo>
                  <a:lnTo>
                    <a:pt x="116385" y="273119"/>
                  </a:lnTo>
                  <a:lnTo>
                    <a:pt x="117733" y="271733"/>
                  </a:lnTo>
                  <a:lnTo>
                    <a:pt x="119120" y="271733"/>
                  </a:lnTo>
                  <a:lnTo>
                    <a:pt x="119120" y="274468"/>
                  </a:lnTo>
                  <a:lnTo>
                    <a:pt x="119120" y="281326"/>
                  </a:lnTo>
                  <a:lnTo>
                    <a:pt x="120469" y="288221"/>
                  </a:lnTo>
                  <a:lnTo>
                    <a:pt x="97161" y="301936"/>
                  </a:lnTo>
                  <a:lnTo>
                    <a:pt x="98549" y="301936"/>
                  </a:lnTo>
                  <a:lnTo>
                    <a:pt x="106754" y="310180"/>
                  </a:lnTo>
                  <a:lnTo>
                    <a:pt x="114997" y="307445"/>
                  </a:lnTo>
                  <a:lnTo>
                    <a:pt x="128713" y="303322"/>
                  </a:lnTo>
                  <a:lnTo>
                    <a:pt x="131447" y="303322"/>
                  </a:lnTo>
                  <a:lnTo>
                    <a:pt x="135570" y="303322"/>
                  </a:lnTo>
                  <a:lnTo>
                    <a:pt x="147897" y="301936"/>
                  </a:lnTo>
                  <a:lnTo>
                    <a:pt x="158877" y="315650"/>
                  </a:lnTo>
                  <a:lnTo>
                    <a:pt x="154755" y="317038"/>
                  </a:lnTo>
                  <a:lnTo>
                    <a:pt x="152020" y="317038"/>
                  </a:lnTo>
                  <a:lnTo>
                    <a:pt x="154755" y="319772"/>
                  </a:lnTo>
                  <a:lnTo>
                    <a:pt x="160225" y="329403"/>
                  </a:lnTo>
                  <a:lnTo>
                    <a:pt x="164347" y="330752"/>
                  </a:lnTo>
                  <a:lnTo>
                    <a:pt x="164347" y="332139"/>
                  </a:lnTo>
                  <a:lnTo>
                    <a:pt x="165734" y="332139"/>
                  </a:lnTo>
                  <a:lnTo>
                    <a:pt x="167083" y="332139"/>
                  </a:lnTo>
                  <a:lnTo>
                    <a:pt x="168469" y="332139"/>
                  </a:lnTo>
                  <a:lnTo>
                    <a:pt x="168469" y="330752"/>
                  </a:lnTo>
                  <a:lnTo>
                    <a:pt x="169817" y="330752"/>
                  </a:lnTo>
                  <a:lnTo>
                    <a:pt x="171205" y="329403"/>
                  </a:lnTo>
                  <a:lnTo>
                    <a:pt x="172553" y="329403"/>
                  </a:lnTo>
                  <a:lnTo>
                    <a:pt x="173941" y="328017"/>
                  </a:lnTo>
                  <a:lnTo>
                    <a:pt x="173941" y="329403"/>
                  </a:lnTo>
                  <a:lnTo>
                    <a:pt x="175327" y="329403"/>
                  </a:lnTo>
                  <a:lnTo>
                    <a:pt x="175327" y="328017"/>
                  </a:lnTo>
                  <a:lnTo>
                    <a:pt x="175327" y="329403"/>
                  </a:lnTo>
                  <a:lnTo>
                    <a:pt x="176675" y="329403"/>
                  </a:lnTo>
                  <a:lnTo>
                    <a:pt x="178062" y="329403"/>
                  </a:lnTo>
                  <a:lnTo>
                    <a:pt x="180797" y="329403"/>
                  </a:lnTo>
                  <a:lnTo>
                    <a:pt x="182145" y="330752"/>
                  </a:lnTo>
                  <a:lnTo>
                    <a:pt x="180797" y="330752"/>
                  </a:lnTo>
                  <a:lnTo>
                    <a:pt x="182145" y="332139"/>
                  </a:lnTo>
                  <a:lnTo>
                    <a:pt x="183533" y="332139"/>
                  </a:lnTo>
                  <a:lnTo>
                    <a:pt x="184919" y="332139"/>
                  </a:lnTo>
                  <a:lnTo>
                    <a:pt x="186267" y="333526"/>
                  </a:lnTo>
                  <a:lnTo>
                    <a:pt x="186267" y="334874"/>
                  </a:lnTo>
                  <a:lnTo>
                    <a:pt x="186267" y="336261"/>
                  </a:lnTo>
                  <a:lnTo>
                    <a:pt x="187655" y="336261"/>
                  </a:lnTo>
                  <a:lnTo>
                    <a:pt x="189003" y="336261"/>
                  </a:lnTo>
                  <a:lnTo>
                    <a:pt x="189003" y="334874"/>
                  </a:lnTo>
                  <a:lnTo>
                    <a:pt x="189003" y="336261"/>
                  </a:lnTo>
                  <a:lnTo>
                    <a:pt x="189003" y="337610"/>
                  </a:lnTo>
                  <a:lnTo>
                    <a:pt x="190389" y="337610"/>
                  </a:lnTo>
                  <a:lnTo>
                    <a:pt x="190389" y="338997"/>
                  </a:lnTo>
                  <a:lnTo>
                    <a:pt x="189003" y="340383"/>
                  </a:lnTo>
                  <a:lnTo>
                    <a:pt x="190389" y="340383"/>
                  </a:lnTo>
                  <a:lnTo>
                    <a:pt x="191777" y="340383"/>
                  </a:lnTo>
                  <a:lnTo>
                    <a:pt x="193125" y="340383"/>
                  </a:lnTo>
                  <a:lnTo>
                    <a:pt x="194512" y="340383"/>
                  </a:lnTo>
                  <a:lnTo>
                    <a:pt x="195861" y="340383"/>
                  </a:lnTo>
                  <a:lnTo>
                    <a:pt x="195861" y="341731"/>
                  </a:lnTo>
                  <a:lnTo>
                    <a:pt x="197247" y="341731"/>
                  </a:lnTo>
                  <a:lnTo>
                    <a:pt x="197247" y="340383"/>
                  </a:lnTo>
                  <a:lnTo>
                    <a:pt x="198595" y="340383"/>
                  </a:lnTo>
                  <a:lnTo>
                    <a:pt x="199983" y="340383"/>
                  </a:lnTo>
                  <a:lnTo>
                    <a:pt x="199983" y="341731"/>
                  </a:lnTo>
                  <a:lnTo>
                    <a:pt x="199983" y="343119"/>
                  </a:lnTo>
                  <a:lnTo>
                    <a:pt x="199983" y="341731"/>
                  </a:lnTo>
                  <a:lnTo>
                    <a:pt x="201369" y="341731"/>
                  </a:lnTo>
                  <a:lnTo>
                    <a:pt x="202717" y="341731"/>
                  </a:lnTo>
                  <a:lnTo>
                    <a:pt x="202717" y="343119"/>
                  </a:lnTo>
                  <a:lnTo>
                    <a:pt x="204105" y="343119"/>
                  </a:lnTo>
                  <a:lnTo>
                    <a:pt x="205453" y="343119"/>
                  </a:lnTo>
                  <a:lnTo>
                    <a:pt x="205453" y="341731"/>
                  </a:lnTo>
                  <a:lnTo>
                    <a:pt x="206839" y="341731"/>
                  </a:lnTo>
                  <a:lnTo>
                    <a:pt x="208226" y="341731"/>
                  </a:lnTo>
                  <a:lnTo>
                    <a:pt x="208226" y="343119"/>
                  </a:lnTo>
                  <a:lnTo>
                    <a:pt x="209575" y="343119"/>
                  </a:lnTo>
                  <a:lnTo>
                    <a:pt x="210962" y="343119"/>
                  </a:lnTo>
                  <a:lnTo>
                    <a:pt x="212310" y="343119"/>
                  </a:lnTo>
                  <a:lnTo>
                    <a:pt x="213697" y="343119"/>
                  </a:lnTo>
                  <a:lnTo>
                    <a:pt x="215045" y="343119"/>
                  </a:lnTo>
                  <a:lnTo>
                    <a:pt x="215045" y="344505"/>
                  </a:lnTo>
                  <a:lnTo>
                    <a:pt x="216433" y="344505"/>
                  </a:lnTo>
                  <a:lnTo>
                    <a:pt x="217819" y="344505"/>
                  </a:lnTo>
                  <a:lnTo>
                    <a:pt x="219167" y="344505"/>
                  </a:lnTo>
                  <a:lnTo>
                    <a:pt x="219167" y="343119"/>
                  </a:lnTo>
                  <a:lnTo>
                    <a:pt x="220555" y="343119"/>
                  </a:lnTo>
                  <a:lnTo>
                    <a:pt x="221903" y="343119"/>
                  </a:lnTo>
                  <a:lnTo>
                    <a:pt x="223289" y="341731"/>
                  </a:lnTo>
                  <a:lnTo>
                    <a:pt x="224676" y="340383"/>
                  </a:lnTo>
                  <a:lnTo>
                    <a:pt x="226025" y="338997"/>
                  </a:lnTo>
                  <a:lnTo>
                    <a:pt x="227412" y="340383"/>
                  </a:lnTo>
                  <a:lnTo>
                    <a:pt x="227412" y="341731"/>
                  </a:lnTo>
                  <a:lnTo>
                    <a:pt x="228759" y="340383"/>
                  </a:lnTo>
                  <a:lnTo>
                    <a:pt x="230147" y="340383"/>
                  </a:lnTo>
                  <a:lnTo>
                    <a:pt x="231495" y="338997"/>
                  </a:lnTo>
                  <a:lnTo>
                    <a:pt x="232883" y="337610"/>
                  </a:lnTo>
                  <a:lnTo>
                    <a:pt x="232883" y="336261"/>
                  </a:lnTo>
                  <a:lnTo>
                    <a:pt x="234269" y="336261"/>
                  </a:lnTo>
                  <a:lnTo>
                    <a:pt x="234269" y="337610"/>
                  </a:lnTo>
                  <a:lnTo>
                    <a:pt x="235617" y="337610"/>
                  </a:lnTo>
                  <a:lnTo>
                    <a:pt x="237004" y="336261"/>
                  </a:lnTo>
                  <a:lnTo>
                    <a:pt x="238353" y="336261"/>
                  </a:lnTo>
                  <a:lnTo>
                    <a:pt x="238353" y="337610"/>
                  </a:lnTo>
                  <a:lnTo>
                    <a:pt x="239739" y="337610"/>
                  </a:lnTo>
                  <a:lnTo>
                    <a:pt x="241088" y="337610"/>
                  </a:lnTo>
                  <a:lnTo>
                    <a:pt x="241088" y="338997"/>
                  </a:lnTo>
                  <a:lnTo>
                    <a:pt x="242475" y="338997"/>
                  </a:lnTo>
                  <a:lnTo>
                    <a:pt x="242475" y="337610"/>
                  </a:lnTo>
                  <a:lnTo>
                    <a:pt x="242475" y="338997"/>
                  </a:lnTo>
                  <a:lnTo>
                    <a:pt x="243861" y="338997"/>
                  </a:lnTo>
                  <a:lnTo>
                    <a:pt x="243861" y="340383"/>
                  </a:lnTo>
                  <a:lnTo>
                    <a:pt x="242475" y="340383"/>
                  </a:lnTo>
                  <a:lnTo>
                    <a:pt x="242475" y="341731"/>
                  </a:lnTo>
                  <a:lnTo>
                    <a:pt x="242475" y="343119"/>
                  </a:lnTo>
                  <a:lnTo>
                    <a:pt x="243861" y="343119"/>
                  </a:lnTo>
                  <a:lnTo>
                    <a:pt x="243861" y="341731"/>
                  </a:lnTo>
                  <a:lnTo>
                    <a:pt x="245209" y="341731"/>
                  </a:lnTo>
                  <a:lnTo>
                    <a:pt x="246597" y="341731"/>
                  </a:lnTo>
                  <a:lnTo>
                    <a:pt x="247945" y="341731"/>
                  </a:lnTo>
                  <a:lnTo>
                    <a:pt x="247945" y="340383"/>
                  </a:lnTo>
                  <a:lnTo>
                    <a:pt x="249332" y="340383"/>
                  </a:lnTo>
                  <a:lnTo>
                    <a:pt x="250719" y="341731"/>
                  </a:lnTo>
                  <a:lnTo>
                    <a:pt x="252067" y="341731"/>
                  </a:lnTo>
                  <a:lnTo>
                    <a:pt x="253454" y="341731"/>
                  </a:lnTo>
                  <a:lnTo>
                    <a:pt x="254803" y="341731"/>
                  </a:lnTo>
                  <a:lnTo>
                    <a:pt x="256189" y="341731"/>
                  </a:lnTo>
                  <a:lnTo>
                    <a:pt x="257576" y="341731"/>
                  </a:lnTo>
                  <a:lnTo>
                    <a:pt x="258925" y="340383"/>
                  </a:lnTo>
                  <a:lnTo>
                    <a:pt x="260311" y="340383"/>
                  </a:lnTo>
                  <a:lnTo>
                    <a:pt x="261659" y="340383"/>
                  </a:lnTo>
                  <a:lnTo>
                    <a:pt x="263047" y="340383"/>
                  </a:lnTo>
                  <a:lnTo>
                    <a:pt x="263047" y="338997"/>
                  </a:lnTo>
                  <a:lnTo>
                    <a:pt x="264395" y="338997"/>
                  </a:lnTo>
                  <a:lnTo>
                    <a:pt x="264395" y="337610"/>
                  </a:lnTo>
                  <a:lnTo>
                    <a:pt x="265781" y="337610"/>
                  </a:lnTo>
                  <a:lnTo>
                    <a:pt x="265781" y="336261"/>
                  </a:lnTo>
                  <a:lnTo>
                    <a:pt x="267169" y="336261"/>
                  </a:lnTo>
                  <a:lnTo>
                    <a:pt x="268517" y="336261"/>
                  </a:lnTo>
                  <a:lnTo>
                    <a:pt x="268517" y="334874"/>
                  </a:lnTo>
                  <a:lnTo>
                    <a:pt x="268517" y="336261"/>
                  </a:lnTo>
                  <a:lnTo>
                    <a:pt x="269904" y="336261"/>
                  </a:lnTo>
                  <a:lnTo>
                    <a:pt x="271252" y="336261"/>
                  </a:lnTo>
                  <a:lnTo>
                    <a:pt x="272639" y="336261"/>
                  </a:lnTo>
                  <a:lnTo>
                    <a:pt x="274026" y="336261"/>
                  </a:lnTo>
                  <a:lnTo>
                    <a:pt x="275375" y="336261"/>
                  </a:lnTo>
                  <a:lnTo>
                    <a:pt x="276761" y="336261"/>
                  </a:lnTo>
                  <a:lnTo>
                    <a:pt x="278109" y="336261"/>
                  </a:lnTo>
                  <a:lnTo>
                    <a:pt x="279497" y="336261"/>
                  </a:lnTo>
                  <a:lnTo>
                    <a:pt x="280845" y="336261"/>
                  </a:lnTo>
                  <a:lnTo>
                    <a:pt x="282231" y="336261"/>
                  </a:lnTo>
                  <a:lnTo>
                    <a:pt x="283618" y="336261"/>
                  </a:lnTo>
                  <a:lnTo>
                    <a:pt x="284967" y="336261"/>
                  </a:lnTo>
                  <a:lnTo>
                    <a:pt x="286354" y="336261"/>
                  </a:lnTo>
                  <a:lnTo>
                    <a:pt x="287702" y="336261"/>
                  </a:lnTo>
                  <a:lnTo>
                    <a:pt x="287702" y="334874"/>
                  </a:lnTo>
                  <a:lnTo>
                    <a:pt x="289089" y="333526"/>
                  </a:lnTo>
                  <a:lnTo>
                    <a:pt x="289089" y="332139"/>
                  </a:lnTo>
                  <a:lnTo>
                    <a:pt x="290476" y="332139"/>
                  </a:lnTo>
                  <a:lnTo>
                    <a:pt x="290476" y="325281"/>
                  </a:lnTo>
                  <a:lnTo>
                    <a:pt x="298681" y="322508"/>
                  </a:lnTo>
                  <a:lnTo>
                    <a:pt x="304151" y="319772"/>
                  </a:lnTo>
                  <a:lnTo>
                    <a:pt x="304151" y="311529"/>
                  </a:lnTo>
                  <a:lnTo>
                    <a:pt x="313745" y="311529"/>
                  </a:lnTo>
                  <a:lnTo>
                    <a:pt x="313745" y="312916"/>
                  </a:lnTo>
                  <a:lnTo>
                    <a:pt x="313745" y="314302"/>
                  </a:lnTo>
                  <a:lnTo>
                    <a:pt x="316518" y="318425"/>
                  </a:lnTo>
                  <a:lnTo>
                    <a:pt x="319253" y="317038"/>
                  </a:lnTo>
                  <a:lnTo>
                    <a:pt x="321989" y="322508"/>
                  </a:lnTo>
                  <a:lnTo>
                    <a:pt x="323376" y="322508"/>
                  </a:lnTo>
                  <a:lnTo>
                    <a:pt x="321989" y="322508"/>
                  </a:lnTo>
                  <a:lnTo>
                    <a:pt x="321989" y="323895"/>
                  </a:lnTo>
                  <a:lnTo>
                    <a:pt x="323376" y="323895"/>
                  </a:lnTo>
                  <a:lnTo>
                    <a:pt x="324723" y="323895"/>
                  </a:lnTo>
                  <a:lnTo>
                    <a:pt x="326111" y="323895"/>
                  </a:lnTo>
                  <a:lnTo>
                    <a:pt x="326111" y="325281"/>
                  </a:lnTo>
                  <a:lnTo>
                    <a:pt x="327459" y="325281"/>
                  </a:lnTo>
                  <a:lnTo>
                    <a:pt x="328846" y="325281"/>
                  </a:lnTo>
                  <a:lnTo>
                    <a:pt x="330195" y="325281"/>
                  </a:lnTo>
                  <a:lnTo>
                    <a:pt x="331581" y="325281"/>
                  </a:lnTo>
                  <a:lnTo>
                    <a:pt x="332968" y="325281"/>
                  </a:lnTo>
                  <a:lnTo>
                    <a:pt x="332968" y="323895"/>
                  </a:lnTo>
                  <a:lnTo>
                    <a:pt x="332968" y="322508"/>
                  </a:lnTo>
                  <a:lnTo>
                    <a:pt x="334317" y="322508"/>
                  </a:lnTo>
                  <a:lnTo>
                    <a:pt x="334317" y="319772"/>
                  </a:lnTo>
                  <a:lnTo>
                    <a:pt x="331581" y="317038"/>
                  </a:lnTo>
                  <a:lnTo>
                    <a:pt x="331581" y="315650"/>
                  </a:lnTo>
                  <a:lnTo>
                    <a:pt x="330195" y="314302"/>
                  </a:lnTo>
                  <a:lnTo>
                    <a:pt x="330195" y="312916"/>
                  </a:lnTo>
                  <a:lnTo>
                    <a:pt x="330195" y="310180"/>
                  </a:lnTo>
                  <a:lnTo>
                    <a:pt x="331581" y="310180"/>
                  </a:lnTo>
                  <a:lnTo>
                    <a:pt x="338439" y="318425"/>
                  </a:lnTo>
                  <a:lnTo>
                    <a:pt x="337051" y="318425"/>
                  </a:lnTo>
                  <a:lnTo>
                    <a:pt x="341173" y="323895"/>
                  </a:lnTo>
                  <a:lnTo>
                    <a:pt x="342560" y="325281"/>
                  </a:lnTo>
                  <a:lnTo>
                    <a:pt x="345296" y="323895"/>
                  </a:lnTo>
                  <a:lnTo>
                    <a:pt x="346644" y="323895"/>
                  </a:lnTo>
                  <a:lnTo>
                    <a:pt x="360359" y="319772"/>
                  </a:lnTo>
                  <a:lnTo>
                    <a:pt x="361746" y="312916"/>
                  </a:lnTo>
                  <a:lnTo>
                    <a:pt x="361746" y="310180"/>
                  </a:lnTo>
                  <a:lnTo>
                    <a:pt x="363094" y="306058"/>
                  </a:lnTo>
                  <a:lnTo>
                    <a:pt x="364481" y="307445"/>
                  </a:lnTo>
                  <a:lnTo>
                    <a:pt x="365868" y="307445"/>
                  </a:lnTo>
                  <a:lnTo>
                    <a:pt x="368603" y="307445"/>
                  </a:lnTo>
                  <a:lnTo>
                    <a:pt x="369951" y="306058"/>
                  </a:lnTo>
                  <a:lnTo>
                    <a:pt x="371338" y="306058"/>
                  </a:lnTo>
                  <a:lnTo>
                    <a:pt x="371338" y="306058"/>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253;p34">
              <a:extLst>
                <a:ext uri="{FF2B5EF4-FFF2-40B4-BE49-F238E27FC236}">
                  <a16:creationId xmlns:a16="http://schemas.microsoft.com/office/drawing/2014/main" id="{F410A62D-4811-E213-15DE-4CEC8557BD4B}"/>
                </a:ext>
              </a:extLst>
            </p:cNvPr>
            <p:cNvSpPr/>
            <p:nvPr/>
          </p:nvSpPr>
          <p:spPr>
            <a:xfrm rot="10800000" flipH="1">
              <a:off x="1792221" y="2726196"/>
              <a:ext cx="136286" cy="163750"/>
            </a:xfrm>
            <a:custGeom>
              <a:avLst/>
              <a:gdLst/>
              <a:ahLst/>
              <a:cxnLst/>
              <a:rect l="l" t="t" r="r" b="b"/>
              <a:pathLst>
                <a:path w="111027" h="131791" extrusionOk="0">
                  <a:moveTo>
                    <a:pt x="50517" y="126138"/>
                  </a:moveTo>
                  <a:lnTo>
                    <a:pt x="50517" y="123404"/>
                  </a:lnTo>
                  <a:lnTo>
                    <a:pt x="71089" y="126138"/>
                  </a:lnTo>
                  <a:lnTo>
                    <a:pt x="80681" y="116546"/>
                  </a:lnTo>
                  <a:lnTo>
                    <a:pt x="82068" y="113773"/>
                  </a:lnTo>
                  <a:lnTo>
                    <a:pt x="95745" y="98671"/>
                  </a:lnTo>
                  <a:lnTo>
                    <a:pt x="98518" y="95935"/>
                  </a:lnTo>
                  <a:lnTo>
                    <a:pt x="97131" y="95935"/>
                  </a:lnTo>
                  <a:lnTo>
                    <a:pt x="97131" y="97323"/>
                  </a:lnTo>
                  <a:lnTo>
                    <a:pt x="94396" y="95935"/>
                  </a:lnTo>
                  <a:lnTo>
                    <a:pt x="94396" y="94548"/>
                  </a:lnTo>
                  <a:lnTo>
                    <a:pt x="94396" y="93201"/>
                  </a:lnTo>
                  <a:lnTo>
                    <a:pt x="93009" y="91814"/>
                  </a:lnTo>
                  <a:lnTo>
                    <a:pt x="91661" y="91814"/>
                  </a:lnTo>
                  <a:lnTo>
                    <a:pt x="91661" y="91814"/>
                  </a:lnTo>
                  <a:lnTo>
                    <a:pt x="90273" y="91814"/>
                  </a:lnTo>
                  <a:lnTo>
                    <a:pt x="90273" y="90465"/>
                  </a:lnTo>
                  <a:lnTo>
                    <a:pt x="88926" y="90465"/>
                  </a:lnTo>
                  <a:lnTo>
                    <a:pt x="88926" y="89078"/>
                  </a:lnTo>
                  <a:lnTo>
                    <a:pt x="90273" y="87692"/>
                  </a:lnTo>
                  <a:lnTo>
                    <a:pt x="90273" y="87692"/>
                  </a:lnTo>
                  <a:lnTo>
                    <a:pt x="90273" y="87692"/>
                  </a:lnTo>
                  <a:lnTo>
                    <a:pt x="90273" y="87692"/>
                  </a:lnTo>
                  <a:lnTo>
                    <a:pt x="90273" y="87692"/>
                  </a:lnTo>
                  <a:lnTo>
                    <a:pt x="90273" y="87692"/>
                  </a:lnTo>
                  <a:lnTo>
                    <a:pt x="90273" y="86343"/>
                  </a:lnTo>
                  <a:lnTo>
                    <a:pt x="90273" y="86343"/>
                  </a:lnTo>
                  <a:lnTo>
                    <a:pt x="88926" y="86343"/>
                  </a:lnTo>
                  <a:lnTo>
                    <a:pt x="87539" y="84956"/>
                  </a:lnTo>
                  <a:lnTo>
                    <a:pt x="87539" y="83570"/>
                  </a:lnTo>
                  <a:lnTo>
                    <a:pt x="87539" y="83570"/>
                  </a:lnTo>
                  <a:lnTo>
                    <a:pt x="87539" y="83570"/>
                  </a:lnTo>
                  <a:lnTo>
                    <a:pt x="86151" y="83570"/>
                  </a:lnTo>
                  <a:lnTo>
                    <a:pt x="86151" y="83570"/>
                  </a:lnTo>
                  <a:lnTo>
                    <a:pt x="86151" y="83570"/>
                  </a:lnTo>
                  <a:lnTo>
                    <a:pt x="84803" y="82221"/>
                  </a:lnTo>
                  <a:lnTo>
                    <a:pt x="84803" y="82221"/>
                  </a:lnTo>
                  <a:lnTo>
                    <a:pt x="84803" y="82221"/>
                  </a:lnTo>
                  <a:lnTo>
                    <a:pt x="83417" y="82221"/>
                  </a:lnTo>
                  <a:lnTo>
                    <a:pt x="83417" y="82221"/>
                  </a:lnTo>
                  <a:lnTo>
                    <a:pt x="83417" y="80834"/>
                  </a:lnTo>
                  <a:lnTo>
                    <a:pt x="82068" y="80834"/>
                  </a:lnTo>
                  <a:lnTo>
                    <a:pt x="82068" y="79486"/>
                  </a:lnTo>
                  <a:lnTo>
                    <a:pt x="82068" y="79486"/>
                  </a:lnTo>
                  <a:lnTo>
                    <a:pt x="84803" y="73976"/>
                  </a:lnTo>
                  <a:lnTo>
                    <a:pt x="88926" y="62997"/>
                  </a:lnTo>
                  <a:lnTo>
                    <a:pt x="90273" y="61611"/>
                  </a:lnTo>
                  <a:lnTo>
                    <a:pt x="94396" y="47895"/>
                  </a:lnTo>
                  <a:lnTo>
                    <a:pt x="101253" y="36916"/>
                  </a:lnTo>
                  <a:lnTo>
                    <a:pt x="103989" y="32794"/>
                  </a:lnTo>
                  <a:lnTo>
                    <a:pt x="105337" y="30059"/>
                  </a:lnTo>
                  <a:lnTo>
                    <a:pt x="105337" y="28672"/>
                  </a:lnTo>
                  <a:lnTo>
                    <a:pt x="105337" y="25937"/>
                  </a:lnTo>
                  <a:lnTo>
                    <a:pt x="106723" y="25937"/>
                  </a:lnTo>
                  <a:lnTo>
                    <a:pt x="106723" y="23202"/>
                  </a:lnTo>
                  <a:lnTo>
                    <a:pt x="108110" y="19080"/>
                  </a:lnTo>
                  <a:lnTo>
                    <a:pt x="109459" y="14958"/>
                  </a:lnTo>
                  <a:lnTo>
                    <a:pt x="109459" y="14958"/>
                  </a:lnTo>
                  <a:lnTo>
                    <a:pt x="108110" y="14958"/>
                  </a:lnTo>
                  <a:lnTo>
                    <a:pt x="106723" y="14958"/>
                  </a:lnTo>
                  <a:lnTo>
                    <a:pt x="106723" y="14958"/>
                  </a:lnTo>
                  <a:lnTo>
                    <a:pt x="109459" y="3978"/>
                  </a:lnTo>
                  <a:lnTo>
                    <a:pt x="110846" y="2591"/>
                  </a:lnTo>
                  <a:lnTo>
                    <a:pt x="108110" y="2591"/>
                  </a:lnTo>
                  <a:lnTo>
                    <a:pt x="105337" y="2591"/>
                  </a:lnTo>
                  <a:lnTo>
                    <a:pt x="93009" y="2591"/>
                  </a:lnTo>
                  <a:lnTo>
                    <a:pt x="93009" y="2591"/>
                  </a:lnTo>
                  <a:lnTo>
                    <a:pt x="88926" y="2591"/>
                  </a:lnTo>
                  <a:lnTo>
                    <a:pt x="87539" y="-144"/>
                  </a:lnTo>
                  <a:lnTo>
                    <a:pt x="87539" y="-144"/>
                  </a:lnTo>
                  <a:lnTo>
                    <a:pt x="84803" y="-144"/>
                  </a:lnTo>
                  <a:lnTo>
                    <a:pt x="80681" y="-144"/>
                  </a:lnTo>
                  <a:lnTo>
                    <a:pt x="80681" y="-144"/>
                  </a:lnTo>
                  <a:lnTo>
                    <a:pt x="79295" y="1205"/>
                  </a:lnTo>
                  <a:lnTo>
                    <a:pt x="75211" y="1205"/>
                  </a:lnTo>
                  <a:lnTo>
                    <a:pt x="72476" y="1205"/>
                  </a:lnTo>
                  <a:lnTo>
                    <a:pt x="71089" y="1205"/>
                  </a:lnTo>
                  <a:lnTo>
                    <a:pt x="55987" y="1205"/>
                  </a:lnTo>
                  <a:lnTo>
                    <a:pt x="49168" y="1205"/>
                  </a:lnTo>
                  <a:lnTo>
                    <a:pt x="40925" y="2591"/>
                  </a:lnTo>
                  <a:lnTo>
                    <a:pt x="40925" y="10836"/>
                  </a:lnTo>
                  <a:lnTo>
                    <a:pt x="17617" y="14958"/>
                  </a:lnTo>
                  <a:lnTo>
                    <a:pt x="-181" y="45161"/>
                  </a:lnTo>
                  <a:lnTo>
                    <a:pt x="17617" y="42387"/>
                  </a:lnTo>
                  <a:lnTo>
                    <a:pt x="27209" y="60262"/>
                  </a:lnTo>
                  <a:lnTo>
                    <a:pt x="36802" y="78098"/>
                  </a:lnTo>
                  <a:lnTo>
                    <a:pt x="36802" y="78098"/>
                  </a:lnTo>
                  <a:lnTo>
                    <a:pt x="38189" y="79486"/>
                  </a:lnTo>
                  <a:lnTo>
                    <a:pt x="38189" y="80834"/>
                  </a:lnTo>
                  <a:lnTo>
                    <a:pt x="39576" y="84956"/>
                  </a:lnTo>
                  <a:lnTo>
                    <a:pt x="40925" y="89078"/>
                  </a:lnTo>
                  <a:lnTo>
                    <a:pt x="40925" y="90465"/>
                  </a:lnTo>
                  <a:lnTo>
                    <a:pt x="45047" y="115159"/>
                  </a:lnTo>
                  <a:lnTo>
                    <a:pt x="46395" y="131647"/>
                  </a:lnTo>
                  <a:lnTo>
                    <a:pt x="47781" y="131647"/>
                  </a:lnTo>
                  <a:lnTo>
                    <a:pt x="49168" y="128874"/>
                  </a:lnTo>
                  <a:lnTo>
                    <a:pt x="49168" y="127526"/>
                  </a:lnTo>
                  <a:lnTo>
                    <a:pt x="50517" y="126138"/>
                  </a:lnTo>
                  <a:lnTo>
                    <a:pt x="50517" y="126138"/>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254;p34">
              <a:extLst>
                <a:ext uri="{FF2B5EF4-FFF2-40B4-BE49-F238E27FC236}">
                  <a16:creationId xmlns:a16="http://schemas.microsoft.com/office/drawing/2014/main" id="{7F710F1F-15CB-5BAE-B79D-8393C5769F90}"/>
                </a:ext>
              </a:extLst>
            </p:cNvPr>
            <p:cNvSpPr/>
            <p:nvPr/>
          </p:nvSpPr>
          <p:spPr>
            <a:xfrm rot="10800000" flipH="1">
              <a:off x="2271089" y="2383350"/>
              <a:ext cx="533366" cy="470765"/>
            </a:xfrm>
            <a:custGeom>
              <a:avLst/>
              <a:gdLst/>
              <a:ahLst/>
              <a:cxnLst/>
              <a:rect l="l" t="t" r="r" b="b"/>
              <a:pathLst>
                <a:path w="434514" h="378885" extrusionOk="0">
                  <a:moveTo>
                    <a:pt x="291838" y="373213"/>
                  </a:moveTo>
                  <a:lnTo>
                    <a:pt x="293187" y="375987"/>
                  </a:lnTo>
                  <a:lnTo>
                    <a:pt x="297309" y="378722"/>
                  </a:lnTo>
                  <a:lnTo>
                    <a:pt x="297309" y="375987"/>
                  </a:lnTo>
                  <a:lnTo>
                    <a:pt x="300043" y="373213"/>
                  </a:lnTo>
                  <a:lnTo>
                    <a:pt x="302779" y="375987"/>
                  </a:lnTo>
                  <a:lnTo>
                    <a:pt x="304167" y="377335"/>
                  </a:lnTo>
                  <a:lnTo>
                    <a:pt x="304167" y="375987"/>
                  </a:lnTo>
                  <a:lnTo>
                    <a:pt x="306901" y="373213"/>
                  </a:lnTo>
                  <a:lnTo>
                    <a:pt x="315145" y="366356"/>
                  </a:lnTo>
                  <a:lnTo>
                    <a:pt x="331557" y="362234"/>
                  </a:lnTo>
                  <a:lnTo>
                    <a:pt x="332943" y="362234"/>
                  </a:lnTo>
                  <a:lnTo>
                    <a:pt x="332943" y="344398"/>
                  </a:lnTo>
                  <a:lnTo>
                    <a:pt x="332943" y="337540"/>
                  </a:lnTo>
                  <a:lnTo>
                    <a:pt x="332943" y="327909"/>
                  </a:lnTo>
                  <a:lnTo>
                    <a:pt x="332943" y="325173"/>
                  </a:lnTo>
                  <a:lnTo>
                    <a:pt x="332943" y="319703"/>
                  </a:lnTo>
                  <a:lnTo>
                    <a:pt x="332943" y="311459"/>
                  </a:lnTo>
                  <a:lnTo>
                    <a:pt x="345271" y="312846"/>
                  </a:lnTo>
                  <a:lnTo>
                    <a:pt x="364457" y="312846"/>
                  </a:lnTo>
                  <a:lnTo>
                    <a:pt x="376823" y="296358"/>
                  </a:lnTo>
                  <a:lnTo>
                    <a:pt x="376823" y="297745"/>
                  </a:lnTo>
                  <a:lnTo>
                    <a:pt x="378171" y="299092"/>
                  </a:lnTo>
                  <a:lnTo>
                    <a:pt x="379558" y="299092"/>
                  </a:lnTo>
                  <a:lnTo>
                    <a:pt x="380945" y="297745"/>
                  </a:lnTo>
                  <a:lnTo>
                    <a:pt x="382293" y="296358"/>
                  </a:lnTo>
                  <a:lnTo>
                    <a:pt x="383680" y="296358"/>
                  </a:lnTo>
                  <a:lnTo>
                    <a:pt x="386415" y="294970"/>
                  </a:lnTo>
                  <a:lnTo>
                    <a:pt x="387763" y="293622"/>
                  </a:lnTo>
                  <a:lnTo>
                    <a:pt x="389151" y="292236"/>
                  </a:lnTo>
                  <a:lnTo>
                    <a:pt x="390537" y="292236"/>
                  </a:lnTo>
                  <a:lnTo>
                    <a:pt x="390537" y="290848"/>
                  </a:lnTo>
                  <a:lnTo>
                    <a:pt x="391885" y="286727"/>
                  </a:lnTo>
                  <a:lnTo>
                    <a:pt x="391885" y="285378"/>
                  </a:lnTo>
                  <a:lnTo>
                    <a:pt x="393273" y="282605"/>
                  </a:lnTo>
                  <a:lnTo>
                    <a:pt x="394621" y="281256"/>
                  </a:lnTo>
                  <a:lnTo>
                    <a:pt x="397395" y="278520"/>
                  </a:lnTo>
                  <a:lnTo>
                    <a:pt x="398743" y="275747"/>
                  </a:lnTo>
                  <a:lnTo>
                    <a:pt x="400130" y="275747"/>
                  </a:lnTo>
                  <a:lnTo>
                    <a:pt x="401479" y="274399"/>
                  </a:lnTo>
                  <a:lnTo>
                    <a:pt x="401479" y="273012"/>
                  </a:lnTo>
                  <a:lnTo>
                    <a:pt x="401479" y="271664"/>
                  </a:lnTo>
                  <a:lnTo>
                    <a:pt x="402865" y="268889"/>
                  </a:lnTo>
                  <a:lnTo>
                    <a:pt x="404213" y="264767"/>
                  </a:lnTo>
                  <a:lnTo>
                    <a:pt x="405601" y="262033"/>
                  </a:lnTo>
                  <a:lnTo>
                    <a:pt x="408335" y="259297"/>
                  </a:lnTo>
                  <a:lnTo>
                    <a:pt x="409723" y="257910"/>
                  </a:lnTo>
                  <a:lnTo>
                    <a:pt x="409723" y="256524"/>
                  </a:lnTo>
                  <a:lnTo>
                    <a:pt x="411071" y="255175"/>
                  </a:lnTo>
                  <a:lnTo>
                    <a:pt x="412457" y="255175"/>
                  </a:lnTo>
                  <a:lnTo>
                    <a:pt x="413844" y="253788"/>
                  </a:lnTo>
                  <a:lnTo>
                    <a:pt x="415193" y="255175"/>
                  </a:lnTo>
                  <a:lnTo>
                    <a:pt x="416580" y="255175"/>
                  </a:lnTo>
                  <a:lnTo>
                    <a:pt x="417929" y="255175"/>
                  </a:lnTo>
                  <a:lnTo>
                    <a:pt x="419315" y="253788"/>
                  </a:lnTo>
                  <a:lnTo>
                    <a:pt x="420663" y="253788"/>
                  </a:lnTo>
                  <a:lnTo>
                    <a:pt x="422051" y="253788"/>
                  </a:lnTo>
                  <a:lnTo>
                    <a:pt x="422051" y="252439"/>
                  </a:lnTo>
                  <a:lnTo>
                    <a:pt x="422051" y="249666"/>
                  </a:lnTo>
                  <a:lnTo>
                    <a:pt x="423437" y="246931"/>
                  </a:lnTo>
                  <a:lnTo>
                    <a:pt x="423437" y="245544"/>
                  </a:lnTo>
                  <a:lnTo>
                    <a:pt x="423437" y="244196"/>
                  </a:lnTo>
                  <a:lnTo>
                    <a:pt x="426172" y="242808"/>
                  </a:lnTo>
                  <a:lnTo>
                    <a:pt x="427521" y="241422"/>
                  </a:lnTo>
                  <a:lnTo>
                    <a:pt x="427521" y="240074"/>
                  </a:lnTo>
                  <a:lnTo>
                    <a:pt x="428907" y="238686"/>
                  </a:lnTo>
                  <a:lnTo>
                    <a:pt x="428907" y="237338"/>
                  </a:lnTo>
                  <a:lnTo>
                    <a:pt x="430256" y="235952"/>
                  </a:lnTo>
                  <a:lnTo>
                    <a:pt x="431643" y="235952"/>
                  </a:lnTo>
                  <a:lnTo>
                    <a:pt x="431643" y="234565"/>
                  </a:lnTo>
                  <a:lnTo>
                    <a:pt x="433030" y="233216"/>
                  </a:lnTo>
                  <a:lnTo>
                    <a:pt x="434377" y="233216"/>
                  </a:lnTo>
                  <a:lnTo>
                    <a:pt x="434377" y="231830"/>
                  </a:lnTo>
                  <a:lnTo>
                    <a:pt x="427521" y="230443"/>
                  </a:lnTo>
                  <a:lnTo>
                    <a:pt x="415193" y="230443"/>
                  </a:lnTo>
                  <a:lnTo>
                    <a:pt x="413844" y="229094"/>
                  </a:lnTo>
                  <a:lnTo>
                    <a:pt x="409723" y="229094"/>
                  </a:lnTo>
                  <a:lnTo>
                    <a:pt x="406949" y="229094"/>
                  </a:lnTo>
                  <a:lnTo>
                    <a:pt x="400130" y="229094"/>
                  </a:lnTo>
                  <a:lnTo>
                    <a:pt x="397395" y="229094"/>
                  </a:lnTo>
                  <a:lnTo>
                    <a:pt x="394621" y="229094"/>
                  </a:lnTo>
                  <a:lnTo>
                    <a:pt x="393273" y="229094"/>
                  </a:lnTo>
                  <a:lnTo>
                    <a:pt x="390537" y="229094"/>
                  </a:lnTo>
                  <a:lnTo>
                    <a:pt x="383680" y="229094"/>
                  </a:lnTo>
                  <a:lnTo>
                    <a:pt x="382293" y="229094"/>
                  </a:lnTo>
                  <a:lnTo>
                    <a:pt x="379558" y="227707"/>
                  </a:lnTo>
                  <a:lnTo>
                    <a:pt x="378171" y="227707"/>
                  </a:lnTo>
                  <a:lnTo>
                    <a:pt x="372701" y="227707"/>
                  </a:lnTo>
                  <a:lnTo>
                    <a:pt x="369965" y="227707"/>
                  </a:lnTo>
                  <a:lnTo>
                    <a:pt x="348045" y="224972"/>
                  </a:lnTo>
                  <a:lnTo>
                    <a:pt x="335679" y="222237"/>
                  </a:lnTo>
                  <a:lnTo>
                    <a:pt x="328821" y="213993"/>
                  </a:lnTo>
                  <a:lnTo>
                    <a:pt x="324738" y="209871"/>
                  </a:lnTo>
                  <a:lnTo>
                    <a:pt x="320616" y="203013"/>
                  </a:lnTo>
                  <a:lnTo>
                    <a:pt x="341188" y="165953"/>
                  </a:lnTo>
                  <a:lnTo>
                    <a:pt x="343923" y="159057"/>
                  </a:lnTo>
                  <a:lnTo>
                    <a:pt x="345271" y="159057"/>
                  </a:lnTo>
                  <a:lnTo>
                    <a:pt x="353515" y="142607"/>
                  </a:lnTo>
                  <a:lnTo>
                    <a:pt x="358985" y="132976"/>
                  </a:lnTo>
                  <a:lnTo>
                    <a:pt x="361721" y="127506"/>
                  </a:lnTo>
                  <a:lnTo>
                    <a:pt x="397395" y="58855"/>
                  </a:lnTo>
                  <a:lnTo>
                    <a:pt x="382293" y="47876"/>
                  </a:lnTo>
                  <a:lnTo>
                    <a:pt x="382293" y="45141"/>
                  </a:lnTo>
                  <a:lnTo>
                    <a:pt x="382293" y="38283"/>
                  </a:lnTo>
                  <a:lnTo>
                    <a:pt x="346659" y="20409"/>
                  </a:lnTo>
                  <a:lnTo>
                    <a:pt x="305553" y="-163"/>
                  </a:lnTo>
                  <a:lnTo>
                    <a:pt x="304167" y="-163"/>
                  </a:lnTo>
                  <a:lnTo>
                    <a:pt x="301431" y="2571"/>
                  </a:lnTo>
                  <a:lnTo>
                    <a:pt x="300043" y="2571"/>
                  </a:lnTo>
                  <a:lnTo>
                    <a:pt x="300043" y="3959"/>
                  </a:lnTo>
                  <a:lnTo>
                    <a:pt x="298696" y="3959"/>
                  </a:lnTo>
                  <a:lnTo>
                    <a:pt x="298696" y="5307"/>
                  </a:lnTo>
                  <a:lnTo>
                    <a:pt x="297309" y="6693"/>
                  </a:lnTo>
                  <a:lnTo>
                    <a:pt x="295922" y="6693"/>
                  </a:lnTo>
                  <a:lnTo>
                    <a:pt x="295922" y="9429"/>
                  </a:lnTo>
                  <a:lnTo>
                    <a:pt x="294573" y="10815"/>
                  </a:lnTo>
                  <a:lnTo>
                    <a:pt x="291838" y="12202"/>
                  </a:lnTo>
                  <a:lnTo>
                    <a:pt x="290451" y="13551"/>
                  </a:lnTo>
                  <a:lnTo>
                    <a:pt x="286329" y="19060"/>
                  </a:lnTo>
                  <a:lnTo>
                    <a:pt x="283594" y="21795"/>
                  </a:lnTo>
                  <a:lnTo>
                    <a:pt x="282246" y="23182"/>
                  </a:lnTo>
                  <a:lnTo>
                    <a:pt x="280859" y="24531"/>
                  </a:lnTo>
                  <a:lnTo>
                    <a:pt x="279472" y="27265"/>
                  </a:lnTo>
                  <a:lnTo>
                    <a:pt x="278123" y="30040"/>
                  </a:lnTo>
                  <a:lnTo>
                    <a:pt x="276737" y="31388"/>
                  </a:lnTo>
                  <a:lnTo>
                    <a:pt x="275389" y="32774"/>
                  </a:lnTo>
                  <a:lnTo>
                    <a:pt x="274001" y="34162"/>
                  </a:lnTo>
                  <a:lnTo>
                    <a:pt x="272653" y="35510"/>
                  </a:lnTo>
                  <a:lnTo>
                    <a:pt x="272653" y="39632"/>
                  </a:lnTo>
                  <a:lnTo>
                    <a:pt x="271267" y="43754"/>
                  </a:lnTo>
                  <a:lnTo>
                    <a:pt x="268531" y="49263"/>
                  </a:lnTo>
                  <a:lnTo>
                    <a:pt x="268531" y="50612"/>
                  </a:lnTo>
                  <a:lnTo>
                    <a:pt x="267145" y="51998"/>
                  </a:lnTo>
                  <a:lnTo>
                    <a:pt x="265796" y="51998"/>
                  </a:lnTo>
                  <a:lnTo>
                    <a:pt x="265796" y="53385"/>
                  </a:lnTo>
                  <a:lnTo>
                    <a:pt x="264409" y="53385"/>
                  </a:lnTo>
                  <a:lnTo>
                    <a:pt x="264409" y="54733"/>
                  </a:lnTo>
                  <a:lnTo>
                    <a:pt x="264409" y="56121"/>
                  </a:lnTo>
                  <a:lnTo>
                    <a:pt x="264409" y="57469"/>
                  </a:lnTo>
                  <a:lnTo>
                    <a:pt x="264409" y="58855"/>
                  </a:lnTo>
                  <a:lnTo>
                    <a:pt x="264409" y="60243"/>
                  </a:lnTo>
                  <a:lnTo>
                    <a:pt x="263022" y="60243"/>
                  </a:lnTo>
                  <a:lnTo>
                    <a:pt x="263022" y="61591"/>
                  </a:lnTo>
                  <a:lnTo>
                    <a:pt x="261674" y="61591"/>
                  </a:lnTo>
                  <a:lnTo>
                    <a:pt x="260287" y="62977"/>
                  </a:lnTo>
                  <a:lnTo>
                    <a:pt x="258939" y="62977"/>
                  </a:lnTo>
                  <a:lnTo>
                    <a:pt x="258939" y="64364"/>
                  </a:lnTo>
                  <a:lnTo>
                    <a:pt x="257551" y="65713"/>
                  </a:lnTo>
                  <a:lnTo>
                    <a:pt x="256165" y="67100"/>
                  </a:lnTo>
                  <a:lnTo>
                    <a:pt x="254817" y="67100"/>
                  </a:lnTo>
                  <a:lnTo>
                    <a:pt x="253429" y="67100"/>
                  </a:lnTo>
                  <a:lnTo>
                    <a:pt x="253429" y="68448"/>
                  </a:lnTo>
                  <a:lnTo>
                    <a:pt x="252081" y="69835"/>
                  </a:lnTo>
                  <a:lnTo>
                    <a:pt x="250695" y="69835"/>
                  </a:lnTo>
                  <a:lnTo>
                    <a:pt x="249346" y="69835"/>
                  </a:lnTo>
                  <a:lnTo>
                    <a:pt x="247959" y="71222"/>
                  </a:lnTo>
                  <a:lnTo>
                    <a:pt x="246572" y="71222"/>
                  </a:lnTo>
                  <a:lnTo>
                    <a:pt x="246572" y="72571"/>
                  </a:lnTo>
                  <a:lnTo>
                    <a:pt x="246572" y="73957"/>
                  </a:lnTo>
                  <a:lnTo>
                    <a:pt x="245224" y="75344"/>
                  </a:lnTo>
                  <a:lnTo>
                    <a:pt x="243837" y="75344"/>
                  </a:lnTo>
                  <a:lnTo>
                    <a:pt x="242489" y="76693"/>
                  </a:lnTo>
                  <a:lnTo>
                    <a:pt x="241101" y="76693"/>
                  </a:lnTo>
                  <a:lnTo>
                    <a:pt x="239715" y="76693"/>
                  </a:lnTo>
                  <a:lnTo>
                    <a:pt x="239715" y="78079"/>
                  </a:lnTo>
                  <a:lnTo>
                    <a:pt x="238367" y="79466"/>
                  </a:lnTo>
                  <a:lnTo>
                    <a:pt x="236980" y="82202"/>
                  </a:lnTo>
                  <a:lnTo>
                    <a:pt x="235631" y="82202"/>
                  </a:lnTo>
                  <a:lnTo>
                    <a:pt x="234245" y="82202"/>
                  </a:lnTo>
                  <a:lnTo>
                    <a:pt x="232896" y="83549"/>
                  </a:lnTo>
                  <a:lnTo>
                    <a:pt x="231509" y="83549"/>
                  </a:lnTo>
                  <a:lnTo>
                    <a:pt x="230123" y="83549"/>
                  </a:lnTo>
                  <a:lnTo>
                    <a:pt x="228775" y="83549"/>
                  </a:lnTo>
                  <a:lnTo>
                    <a:pt x="227387" y="82202"/>
                  </a:lnTo>
                  <a:lnTo>
                    <a:pt x="226039" y="82202"/>
                  </a:lnTo>
                  <a:lnTo>
                    <a:pt x="224651" y="82202"/>
                  </a:lnTo>
                  <a:lnTo>
                    <a:pt x="224651" y="83549"/>
                  </a:lnTo>
                  <a:lnTo>
                    <a:pt x="224651" y="82202"/>
                  </a:lnTo>
                  <a:lnTo>
                    <a:pt x="224651" y="83549"/>
                  </a:lnTo>
                  <a:lnTo>
                    <a:pt x="223265" y="83549"/>
                  </a:lnTo>
                  <a:lnTo>
                    <a:pt x="223265" y="84936"/>
                  </a:lnTo>
                  <a:lnTo>
                    <a:pt x="221917" y="86324"/>
                  </a:lnTo>
                  <a:lnTo>
                    <a:pt x="220530" y="87672"/>
                  </a:lnTo>
                  <a:lnTo>
                    <a:pt x="220530" y="89058"/>
                  </a:lnTo>
                  <a:lnTo>
                    <a:pt x="219181" y="90445"/>
                  </a:lnTo>
                  <a:lnTo>
                    <a:pt x="217795" y="90445"/>
                  </a:lnTo>
                  <a:lnTo>
                    <a:pt x="216446" y="91794"/>
                  </a:lnTo>
                  <a:lnTo>
                    <a:pt x="215059" y="91794"/>
                  </a:lnTo>
                  <a:lnTo>
                    <a:pt x="213673" y="93180"/>
                  </a:lnTo>
                  <a:lnTo>
                    <a:pt x="213673" y="94567"/>
                  </a:lnTo>
                  <a:lnTo>
                    <a:pt x="212325" y="94567"/>
                  </a:lnTo>
                  <a:lnTo>
                    <a:pt x="210937" y="94567"/>
                  </a:lnTo>
                  <a:lnTo>
                    <a:pt x="209589" y="94567"/>
                  </a:lnTo>
                  <a:lnTo>
                    <a:pt x="208203" y="95916"/>
                  </a:lnTo>
                  <a:lnTo>
                    <a:pt x="206815" y="97303"/>
                  </a:lnTo>
                  <a:lnTo>
                    <a:pt x="205467" y="97303"/>
                  </a:lnTo>
                  <a:lnTo>
                    <a:pt x="204080" y="97303"/>
                  </a:lnTo>
                  <a:lnTo>
                    <a:pt x="202731" y="97303"/>
                  </a:lnTo>
                  <a:lnTo>
                    <a:pt x="201345" y="98689"/>
                  </a:lnTo>
                  <a:lnTo>
                    <a:pt x="201345" y="101425"/>
                  </a:lnTo>
                  <a:lnTo>
                    <a:pt x="201345" y="104160"/>
                  </a:lnTo>
                  <a:lnTo>
                    <a:pt x="199997" y="105547"/>
                  </a:lnTo>
                  <a:lnTo>
                    <a:pt x="199997" y="106895"/>
                  </a:lnTo>
                  <a:lnTo>
                    <a:pt x="198609" y="106895"/>
                  </a:lnTo>
                  <a:lnTo>
                    <a:pt x="197223" y="106895"/>
                  </a:lnTo>
                  <a:lnTo>
                    <a:pt x="195875" y="106895"/>
                  </a:lnTo>
                  <a:lnTo>
                    <a:pt x="194487" y="106895"/>
                  </a:lnTo>
                  <a:lnTo>
                    <a:pt x="193139" y="106895"/>
                  </a:lnTo>
                  <a:lnTo>
                    <a:pt x="191753" y="108283"/>
                  </a:lnTo>
                  <a:lnTo>
                    <a:pt x="190404" y="108283"/>
                  </a:lnTo>
                  <a:lnTo>
                    <a:pt x="189017" y="108283"/>
                  </a:lnTo>
                  <a:lnTo>
                    <a:pt x="187630" y="108283"/>
                  </a:lnTo>
                  <a:lnTo>
                    <a:pt x="186282" y="108283"/>
                  </a:lnTo>
                  <a:lnTo>
                    <a:pt x="184895" y="108283"/>
                  </a:lnTo>
                  <a:lnTo>
                    <a:pt x="183547" y="108283"/>
                  </a:lnTo>
                  <a:lnTo>
                    <a:pt x="183547" y="109669"/>
                  </a:lnTo>
                  <a:lnTo>
                    <a:pt x="183547" y="111017"/>
                  </a:lnTo>
                  <a:lnTo>
                    <a:pt x="182159" y="111017"/>
                  </a:lnTo>
                  <a:lnTo>
                    <a:pt x="180773" y="111017"/>
                  </a:lnTo>
                  <a:lnTo>
                    <a:pt x="180773" y="113753"/>
                  </a:lnTo>
                  <a:lnTo>
                    <a:pt x="180773" y="115139"/>
                  </a:lnTo>
                  <a:lnTo>
                    <a:pt x="179425" y="115139"/>
                  </a:lnTo>
                  <a:lnTo>
                    <a:pt x="178037" y="115139"/>
                  </a:lnTo>
                  <a:lnTo>
                    <a:pt x="176689" y="115139"/>
                  </a:lnTo>
                  <a:lnTo>
                    <a:pt x="175303" y="115139"/>
                  </a:lnTo>
                  <a:lnTo>
                    <a:pt x="173954" y="113753"/>
                  </a:lnTo>
                  <a:lnTo>
                    <a:pt x="173954" y="112405"/>
                  </a:lnTo>
                  <a:lnTo>
                    <a:pt x="172567" y="112405"/>
                  </a:lnTo>
                  <a:lnTo>
                    <a:pt x="172567" y="111017"/>
                  </a:lnTo>
                  <a:lnTo>
                    <a:pt x="171180" y="112405"/>
                  </a:lnTo>
                  <a:lnTo>
                    <a:pt x="169832" y="112405"/>
                  </a:lnTo>
                  <a:lnTo>
                    <a:pt x="168445" y="111017"/>
                  </a:lnTo>
                  <a:lnTo>
                    <a:pt x="167097" y="111017"/>
                  </a:lnTo>
                  <a:lnTo>
                    <a:pt x="167097" y="112405"/>
                  </a:lnTo>
                  <a:lnTo>
                    <a:pt x="168445" y="112405"/>
                  </a:lnTo>
                  <a:lnTo>
                    <a:pt x="168445" y="113753"/>
                  </a:lnTo>
                  <a:lnTo>
                    <a:pt x="167097" y="113753"/>
                  </a:lnTo>
                  <a:lnTo>
                    <a:pt x="167097" y="115139"/>
                  </a:lnTo>
                  <a:lnTo>
                    <a:pt x="165709" y="115139"/>
                  </a:lnTo>
                  <a:lnTo>
                    <a:pt x="164323" y="115139"/>
                  </a:lnTo>
                  <a:lnTo>
                    <a:pt x="162975" y="115139"/>
                  </a:lnTo>
                  <a:lnTo>
                    <a:pt x="161588" y="115139"/>
                  </a:lnTo>
                  <a:lnTo>
                    <a:pt x="160239" y="115139"/>
                  </a:lnTo>
                  <a:lnTo>
                    <a:pt x="160239" y="116526"/>
                  </a:lnTo>
                  <a:lnTo>
                    <a:pt x="158853" y="116526"/>
                  </a:lnTo>
                  <a:lnTo>
                    <a:pt x="157504" y="117875"/>
                  </a:lnTo>
                  <a:lnTo>
                    <a:pt x="157504" y="119261"/>
                  </a:lnTo>
                  <a:lnTo>
                    <a:pt x="156117" y="117875"/>
                  </a:lnTo>
                  <a:lnTo>
                    <a:pt x="154731" y="117875"/>
                  </a:lnTo>
                  <a:lnTo>
                    <a:pt x="154731" y="119261"/>
                  </a:lnTo>
                  <a:lnTo>
                    <a:pt x="154731" y="120648"/>
                  </a:lnTo>
                  <a:lnTo>
                    <a:pt x="153383" y="120648"/>
                  </a:lnTo>
                  <a:lnTo>
                    <a:pt x="151995" y="120648"/>
                  </a:lnTo>
                  <a:lnTo>
                    <a:pt x="150647" y="120648"/>
                  </a:lnTo>
                  <a:lnTo>
                    <a:pt x="149259" y="120648"/>
                  </a:lnTo>
                  <a:lnTo>
                    <a:pt x="147912" y="120648"/>
                  </a:lnTo>
                  <a:lnTo>
                    <a:pt x="147912" y="121997"/>
                  </a:lnTo>
                  <a:lnTo>
                    <a:pt x="147912" y="123384"/>
                  </a:lnTo>
                  <a:lnTo>
                    <a:pt x="149259" y="124770"/>
                  </a:lnTo>
                  <a:lnTo>
                    <a:pt x="149259" y="126119"/>
                  </a:lnTo>
                  <a:lnTo>
                    <a:pt x="147912" y="126119"/>
                  </a:lnTo>
                  <a:lnTo>
                    <a:pt x="147912" y="127506"/>
                  </a:lnTo>
                  <a:lnTo>
                    <a:pt x="149259" y="127506"/>
                  </a:lnTo>
                  <a:lnTo>
                    <a:pt x="147912" y="128854"/>
                  </a:lnTo>
                  <a:lnTo>
                    <a:pt x="147912" y="127506"/>
                  </a:lnTo>
                  <a:lnTo>
                    <a:pt x="146525" y="127506"/>
                  </a:lnTo>
                  <a:lnTo>
                    <a:pt x="146525" y="128854"/>
                  </a:lnTo>
                  <a:lnTo>
                    <a:pt x="146525" y="130241"/>
                  </a:lnTo>
                  <a:lnTo>
                    <a:pt x="147912" y="130241"/>
                  </a:lnTo>
                  <a:lnTo>
                    <a:pt x="147912" y="131628"/>
                  </a:lnTo>
                  <a:lnTo>
                    <a:pt x="149259" y="131628"/>
                  </a:lnTo>
                  <a:lnTo>
                    <a:pt x="150647" y="131628"/>
                  </a:lnTo>
                  <a:lnTo>
                    <a:pt x="150647" y="132976"/>
                  </a:lnTo>
                  <a:lnTo>
                    <a:pt x="149259" y="132976"/>
                  </a:lnTo>
                  <a:lnTo>
                    <a:pt x="147912" y="132976"/>
                  </a:lnTo>
                  <a:lnTo>
                    <a:pt x="147912" y="131628"/>
                  </a:lnTo>
                  <a:lnTo>
                    <a:pt x="146525" y="131628"/>
                  </a:lnTo>
                  <a:lnTo>
                    <a:pt x="146525" y="132976"/>
                  </a:lnTo>
                  <a:lnTo>
                    <a:pt x="146525" y="134362"/>
                  </a:lnTo>
                  <a:lnTo>
                    <a:pt x="147912" y="134362"/>
                  </a:lnTo>
                  <a:lnTo>
                    <a:pt x="147912" y="135750"/>
                  </a:lnTo>
                  <a:lnTo>
                    <a:pt x="146525" y="135750"/>
                  </a:lnTo>
                  <a:lnTo>
                    <a:pt x="145138" y="135750"/>
                  </a:lnTo>
                  <a:lnTo>
                    <a:pt x="145138" y="134362"/>
                  </a:lnTo>
                  <a:lnTo>
                    <a:pt x="143789" y="134362"/>
                  </a:lnTo>
                  <a:lnTo>
                    <a:pt x="142403" y="134362"/>
                  </a:lnTo>
                  <a:lnTo>
                    <a:pt x="141055" y="135750"/>
                  </a:lnTo>
                  <a:lnTo>
                    <a:pt x="142403" y="135750"/>
                  </a:lnTo>
                  <a:lnTo>
                    <a:pt x="142403" y="137098"/>
                  </a:lnTo>
                  <a:lnTo>
                    <a:pt x="143789" y="137098"/>
                  </a:lnTo>
                  <a:lnTo>
                    <a:pt x="142403" y="138486"/>
                  </a:lnTo>
                  <a:lnTo>
                    <a:pt x="142403" y="137098"/>
                  </a:lnTo>
                  <a:lnTo>
                    <a:pt x="141055" y="137098"/>
                  </a:lnTo>
                  <a:lnTo>
                    <a:pt x="139667" y="138486"/>
                  </a:lnTo>
                  <a:lnTo>
                    <a:pt x="139667" y="139872"/>
                  </a:lnTo>
                  <a:lnTo>
                    <a:pt x="138281" y="141220"/>
                  </a:lnTo>
                  <a:lnTo>
                    <a:pt x="138281" y="142607"/>
                  </a:lnTo>
                  <a:lnTo>
                    <a:pt x="139667" y="143956"/>
                  </a:lnTo>
                  <a:lnTo>
                    <a:pt x="138281" y="145342"/>
                  </a:lnTo>
                  <a:lnTo>
                    <a:pt x="136933" y="143956"/>
                  </a:lnTo>
                  <a:lnTo>
                    <a:pt x="134197" y="145342"/>
                  </a:lnTo>
                  <a:lnTo>
                    <a:pt x="135545" y="145342"/>
                  </a:lnTo>
                  <a:lnTo>
                    <a:pt x="136933" y="145342"/>
                  </a:lnTo>
                  <a:lnTo>
                    <a:pt x="136933" y="146729"/>
                  </a:lnTo>
                  <a:lnTo>
                    <a:pt x="135545" y="148078"/>
                  </a:lnTo>
                  <a:lnTo>
                    <a:pt x="134197" y="146729"/>
                  </a:lnTo>
                  <a:lnTo>
                    <a:pt x="132811" y="146729"/>
                  </a:lnTo>
                  <a:lnTo>
                    <a:pt x="131423" y="148078"/>
                  </a:lnTo>
                  <a:lnTo>
                    <a:pt x="130075" y="146729"/>
                  </a:lnTo>
                  <a:lnTo>
                    <a:pt x="128688" y="146729"/>
                  </a:lnTo>
                  <a:lnTo>
                    <a:pt x="125953" y="146729"/>
                  </a:lnTo>
                  <a:lnTo>
                    <a:pt x="124566" y="146729"/>
                  </a:lnTo>
                  <a:lnTo>
                    <a:pt x="121831" y="146729"/>
                  </a:lnTo>
                  <a:lnTo>
                    <a:pt x="119095" y="145342"/>
                  </a:lnTo>
                  <a:lnTo>
                    <a:pt x="117747" y="145342"/>
                  </a:lnTo>
                  <a:lnTo>
                    <a:pt x="115012" y="143956"/>
                  </a:lnTo>
                  <a:lnTo>
                    <a:pt x="117747" y="148078"/>
                  </a:lnTo>
                  <a:lnTo>
                    <a:pt x="119095" y="148078"/>
                  </a:lnTo>
                  <a:lnTo>
                    <a:pt x="119095" y="149465"/>
                  </a:lnTo>
                  <a:lnTo>
                    <a:pt x="117747" y="149465"/>
                  </a:lnTo>
                  <a:lnTo>
                    <a:pt x="115012" y="149465"/>
                  </a:lnTo>
                  <a:lnTo>
                    <a:pt x="113625" y="149465"/>
                  </a:lnTo>
                  <a:lnTo>
                    <a:pt x="110890" y="149465"/>
                  </a:lnTo>
                  <a:lnTo>
                    <a:pt x="112238" y="150851"/>
                  </a:lnTo>
                  <a:lnTo>
                    <a:pt x="110890" y="152200"/>
                  </a:lnTo>
                  <a:lnTo>
                    <a:pt x="108155" y="150851"/>
                  </a:lnTo>
                  <a:lnTo>
                    <a:pt x="106767" y="150851"/>
                  </a:lnTo>
                  <a:lnTo>
                    <a:pt x="106767" y="149465"/>
                  </a:lnTo>
                  <a:lnTo>
                    <a:pt x="105381" y="149465"/>
                  </a:lnTo>
                  <a:lnTo>
                    <a:pt x="105381" y="148078"/>
                  </a:lnTo>
                  <a:lnTo>
                    <a:pt x="102645" y="142607"/>
                  </a:lnTo>
                  <a:lnTo>
                    <a:pt x="101297" y="143956"/>
                  </a:lnTo>
                  <a:lnTo>
                    <a:pt x="101297" y="142607"/>
                  </a:lnTo>
                  <a:lnTo>
                    <a:pt x="99911" y="141220"/>
                  </a:lnTo>
                  <a:lnTo>
                    <a:pt x="99911" y="139872"/>
                  </a:lnTo>
                  <a:lnTo>
                    <a:pt x="98562" y="139872"/>
                  </a:lnTo>
                  <a:lnTo>
                    <a:pt x="98562" y="138486"/>
                  </a:lnTo>
                  <a:lnTo>
                    <a:pt x="97175" y="138486"/>
                  </a:lnTo>
                  <a:lnTo>
                    <a:pt x="97175" y="137098"/>
                  </a:lnTo>
                  <a:lnTo>
                    <a:pt x="94441" y="138486"/>
                  </a:lnTo>
                  <a:lnTo>
                    <a:pt x="94441" y="139872"/>
                  </a:lnTo>
                  <a:lnTo>
                    <a:pt x="93053" y="139872"/>
                  </a:lnTo>
                  <a:lnTo>
                    <a:pt x="91705" y="139872"/>
                  </a:lnTo>
                  <a:lnTo>
                    <a:pt x="93053" y="141220"/>
                  </a:lnTo>
                  <a:lnTo>
                    <a:pt x="91705" y="142607"/>
                  </a:lnTo>
                  <a:lnTo>
                    <a:pt x="90317" y="142607"/>
                  </a:lnTo>
                  <a:lnTo>
                    <a:pt x="88931" y="143956"/>
                  </a:lnTo>
                  <a:lnTo>
                    <a:pt x="91705" y="145342"/>
                  </a:lnTo>
                  <a:lnTo>
                    <a:pt x="90317" y="146729"/>
                  </a:lnTo>
                  <a:lnTo>
                    <a:pt x="88931" y="146729"/>
                  </a:lnTo>
                  <a:lnTo>
                    <a:pt x="87583" y="143956"/>
                  </a:lnTo>
                  <a:lnTo>
                    <a:pt x="86196" y="145342"/>
                  </a:lnTo>
                  <a:lnTo>
                    <a:pt x="84847" y="145342"/>
                  </a:lnTo>
                  <a:lnTo>
                    <a:pt x="83461" y="146729"/>
                  </a:lnTo>
                  <a:lnTo>
                    <a:pt x="83461" y="145342"/>
                  </a:lnTo>
                  <a:lnTo>
                    <a:pt x="82112" y="146729"/>
                  </a:lnTo>
                  <a:lnTo>
                    <a:pt x="80725" y="148078"/>
                  </a:lnTo>
                  <a:lnTo>
                    <a:pt x="79339" y="148078"/>
                  </a:lnTo>
                  <a:lnTo>
                    <a:pt x="77991" y="149465"/>
                  </a:lnTo>
                  <a:lnTo>
                    <a:pt x="76603" y="149465"/>
                  </a:lnTo>
                  <a:lnTo>
                    <a:pt x="76603" y="148078"/>
                  </a:lnTo>
                  <a:lnTo>
                    <a:pt x="76603" y="146729"/>
                  </a:lnTo>
                  <a:lnTo>
                    <a:pt x="75255" y="146729"/>
                  </a:lnTo>
                  <a:lnTo>
                    <a:pt x="73869" y="143956"/>
                  </a:lnTo>
                  <a:lnTo>
                    <a:pt x="72481" y="145342"/>
                  </a:lnTo>
                  <a:lnTo>
                    <a:pt x="71133" y="145342"/>
                  </a:lnTo>
                  <a:lnTo>
                    <a:pt x="72481" y="143956"/>
                  </a:lnTo>
                  <a:lnTo>
                    <a:pt x="71133" y="142607"/>
                  </a:lnTo>
                  <a:lnTo>
                    <a:pt x="65624" y="145342"/>
                  </a:lnTo>
                  <a:lnTo>
                    <a:pt x="65624" y="146729"/>
                  </a:lnTo>
                  <a:lnTo>
                    <a:pt x="65624" y="148078"/>
                  </a:lnTo>
                  <a:lnTo>
                    <a:pt x="64275" y="149465"/>
                  </a:lnTo>
                  <a:lnTo>
                    <a:pt x="64275" y="150851"/>
                  </a:lnTo>
                  <a:lnTo>
                    <a:pt x="64275" y="152200"/>
                  </a:lnTo>
                  <a:lnTo>
                    <a:pt x="69746" y="153587"/>
                  </a:lnTo>
                  <a:lnTo>
                    <a:pt x="67011" y="154935"/>
                  </a:lnTo>
                  <a:lnTo>
                    <a:pt x="67011" y="156322"/>
                  </a:lnTo>
                  <a:lnTo>
                    <a:pt x="65624" y="156322"/>
                  </a:lnTo>
                  <a:lnTo>
                    <a:pt x="64275" y="156322"/>
                  </a:lnTo>
                  <a:lnTo>
                    <a:pt x="62889" y="156322"/>
                  </a:lnTo>
                  <a:lnTo>
                    <a:pt x="62889" y="157709"/>
                  </a:lnTo>
                  <a:lnTo>
                    <a:pt x="62889" y="159057"/>
                  </a:lnTo>
                  <a:lnTo>
                    <a:pt x="64275" y="159057"/>
                  </a:lnTo>
                  <a:lnTo>
                    <a:pt x="64275" y="160443"/>
                  </a:lnTo>
                  <a:lnTo>
                    <a:pt x="64275" y="161831"/>
                  </a:lnTo>
                  <a:lnTo>
                    <a:pt x="64275" y="163179"/>
                  </a:lnTo>
                  <a:lnTo>
                    <a:pt x="64275" y="164567"/>
                  </a:lnTo>
                  <a:lnTo>
                    <a:pt x="65624" y="163179"/>
                  </a:lnTo>
                  <a:lnTo>
                    <a:pt x="67011" y="163179"/>
                  </a:lnTo>
                  <a:lnTo>
                    <a:pt x="68397" y="163179"/>
                  </a:lnTo>
                  <a:lnTo>
                    <a:pt x="68397" y="161831"/>
                  </a:lnTo>
                  <a:lnTo>
                    <a:pt x="69746" y="161831"/>
                  </a:lnTo>
                  <a:lnTo>
                    <a:pt x="69746" y="163179"/>
                  </a:lnTo>
                  <a:lnTo>
                    <a:pt x="72481" y="161831"/>
                  </a:lnTo>
                  <a:lnTo>
                    <a:pt x="72481" y="160443"/>
                  </a:lnTo>
                  <a:lnTo>
                    <a:pt x="73869" y="160443"/>
                  </a:lnTo>
                  <a:lnTo>
                    <a:pt x="75255" y="159057"/>
                  </a:lnTo>
                  <a:lnTo>
                    <a:pt x="75255" y="160443"/>
                  </a:lnTo>
                  <a:lnTo>
                    <a:pt x="77991" y="159057"/>
                  </a:lnTo>
                  <a:lnTo>
                    <a:pt x="77991" y="161831"/>
                  </a:lnTo>
                  <a:lnTo>
                    <a:pt x="76603" y="163179"/>
                  </a:lnTo>
                  <a:lnTo>
                    <a:pt x="77991" y="164567"/>
                  </a:lnTo>
                  <a:lnTo>
                    <a:pt x="76603" y="165953"/>
                  </a:lnTo>
                  <a:lnTo>
                    <a:pt x="76603" y="167301"/>
                  </a:lnTo>
                  <a:lnTo>
                    <a:pt x="75255" y="165953"/>
                  </a:lnTo>
                  <a:lnTo>
                    <a:pt x="73869" y="167301"/>
                  </a:lnTo>
                  <a:lnTo>
                    <a:pt x="72481" y="165953"/>
                  </a:lnTo>
                  <a:lnTo>
                    <a:pt x="71133" y="167301"/>
                  </a:lnTo>
                  <a:lnTo>
                    <a:pt x="71133" y="168688"/>
                  </a:lnTo>
                  <a:lnTo>
                    <a:pt x="69746" y="170037"/>
                  </a:lnTo>
                  <a:lnTo>
                    <a:pt x="68397" y="168688"/>
                  </a:lnTo>
                  <a:lnTo>
                    <a:pt x="68397" y="167301"/>
                  </a:lnTo>
                  <a:lnTo>
                    <a:pt x="67011" y="165953"/>
                  </a:lnTo>
                  <a:lnTo>
                    <a:pt x="65624" y="165953"/>
                  </a:lnTo>
                  <a:lnTo>
                    <a:pt x="65624" y="167301"/>
                  </a:lnTo>
                  <a:lnTo>
                    <a:pt x="64275" y="167301"/>
                  </a:lnTo>
                  <a:lnTo>
                    <a:pt x="64275" y="165953"/>
                  </a:lnTo>
                  <a:lnTo>
                    <a:pt x="62889" y="163179"/>
                  </a:lnTo>
                  <a:lnTo>
                    <a:pt x="58805" y="164567"/>
                  </a:lnTo>
                  <a:lnTo>
                    <a:pt x="56031" y="167301"/>
                  </a:lnTo>
                  <a:lnTo>
                    <a:pt x="53296" y="171423"/>
                  </a:lnTo>
                  <a:lnTo>
                    <a:pt x="50561" y="171423"/>
                  </a:lnTo>
                  <a:lnTo>
                    <a:pt x="46439" y="176932"/>
                  </a:lnTo>
                  <a:lnTo>
                    <a:pt x="47825" y="179668"/>
                  </a:lnTo>
                  <a:lnTo>
                    <a:pt x="47825" y="187912"/>
                  </a:lnTo>
                  <a:lnTo>
                    <a:pt x="49213" y="189260"/>
                  </a:lnTo>
                  <a:lnTo>
                    <a:pt x="49213" y="190648"/>
                  </a:lnTo>
                  <a:lnTo>
                    <a:pt x="47825" y="190648"/>
                  </a:lnTo>
                  <a:lnTo>
                    <a:pt x="45091" y="189260"/>
                  </a:lnTo>
                  <a:lnTo>
                    <a:pt x="46439" y="197504"/>
                  </a:lnTo>
                  <a:lnTo>
                    <a:pt x="45091" y="205749"/>
                  </a:lnTo>
                  <a:lnTo>
                    <a:pt x="47825" y="207135"/>
                  </a:lnTo>
                  <a:lnTo>
                    <a:pt x="46439" y="211257"/>
                  </a:lnTo>
                  <a:lnTo>
                    <a:pt x="46439" y="212605"/>
                  </a:lnTo>
                  <a:lnTo>
                    <a:pt x="45091" y="216727"/>
                  </a:lnTo>
                  <a:lnTo>
                    <a:pt x="38233" y="222237"/>
                  </a:lnTo>
                  <a:lnTo>
                    <a:pt x="36846" y="224972"/>
                  </a:lnTo>
                  <a:lnTo>
                    <a:pt x="36846" y="231830"/>
                  </a:lnTo>
                  <a:lnTo>
                    <a:pt x="36846" y="235952"/>
                  </a:lnTo>
                  <a:lnTo>
                    <a:pt x="36846" y="237338"/>
                  </a:lnTo>
                  <a:lnTo>
                    <a:pt x="38233" y="237338"/>
                  </a:lnTo>
                  <a:lnTo>
                    <a:pt x="38233" y="238686"/>
                  </a:lnTo>
                  <a:lnTo>
                    <a:pt x="36846" y="238686"/>
                  </a:lnTo>
                  <a:lnTo>
                    <a:pt x="36846" y="240074"/>
                  </a:lnTo>
                  <a:lnTo>
                    <a:pt x="34111" y="240074"/>
                  </a:lnTo>
                  <a:lnTo>
                    <a:pt x="32763" y="241422"/>
                  </a:lnTo>
                  <a:lnTo>
                    <a:pt x="29989" y="244196"/>
                  </a:lnTo>
                  <a:lnTo>
                    <a:pt x="28641" y="245544"/>
                  </a:lnTo>
                  <a:lnTo>
                    <a:pt x="27254" y="245544"/>
                  </a:lnTo>
                  <a:lnTo>
                    <a:pt x="27254" y="248318"/>
                  </a:lnTo>
                  <a:lnTo>
                    <a:pt x="28641" y="249666"/>
                  </a:lnTo>
                  <a:lnTo>
                    <a:pt x="27254" y="252439"/>
                  </a:lnTo>
                  <a:lnTo>
                    <a:pt x="25905" y="253788"/>
                  </a:lnTo>
                  <a:lnTo>
                    <a:pt x="25905" y="259297"/>
                  </a:lnTo>
                  <a:lnTo>
                    <a:pt x="23132" y="260646"/>
                  </a:lnTo>
                  <a:lnTo>
                    <a:pt x="23132" y="264767"/>
                  </a:lnTo>
                  <a:lnTo>
                    <a:pt x="20397" y="266155"/>
                  </a:lnTo>
                  <a:lnTo>
                    <a:pt x="19049" y="270277"/>
                  </a:lnTo>
                  <a:lnTo>
                    <a:pt x="17661" y="273012"/>
                  </a:lnTo>
                  <a:lnTo>
                    <a:pt x="17661" y="274399"/>
                  </a:lnTo>
                  <a:lnTo>
                    <a:pt x="17661" y="275747"/>
                  </a:lnTo>
                  <a:lnTo>
                    <a:pt x="17661" y="277134"/>
                  </a:lnTo>
                  <a:lnTo>
                    <a:pt x="17661" y="278520"/>
                  </a:lnTo>
                  <a:lnTo>
                    <a:pt x="16313" y="278520"/>
                  </a:lnTo>
                  <a:lnTo>
                    <a:pt x="14925" y="279869"/>
                  </a:lnTo>
                  <a:lnTo>
                    <a:pt x="13539" y="279869"/>
                  </a:lnTo>
                  <a:lnTo>
                    <a:pt x="10804" y="282605"/>
                  </a:lnTo>
                  <a:lnTo>
                    <a:pt x="9455" y="283991"/>
                  </a:lnTo>
                  <a:lnTo>
                    <a:pt x="8069" y="283991"/>
                  </a:lnTo>
                  <a:lnTo>
                    <a:pt x="6682" y="286727"/>
                  </a:lnTo>
                  <a:lnTo>
                    <a:pt x="3947" y="285378"/>
                  </a:lnTo>
                  <a:lnTo>
                    <a:pt x="1211" y="286727"/>
                  </a:lnTo>
                  <a:lnTo>
                    <a:pt x="1211" y="290848"/>
                  </a:lnTo>
                  <a:lnTo>
                    <a:pt x="-137" y="293622"/>
                  </a:lnTo>
                  <a:lnTo>
                    <a:pt x="1211" y="296358"/>
                  </a:lnTo>
                  <a:lnTo>
                    <a:pt x="2599" y="297745"/>
                  </a:lnTo>
                  <a:lnTo>
                    <a:pt x="1211" y="297745"/>
                  </a:lnTo>
                  <a:lnTo>
                    <a:pt x="1211" y="301828"/>
                  </a:lnTo>
                  <a:lnTo>
                    <a:pt x="1211" y="303215"/>
                  </a:lnTo>
                  <a:lnTo>
                    <a:pt x="2599" y="305950"/>
                  </a:lnTo>
                  <a:lnTo>
                    <a:pt x="1211" y="305950"/>
                  </a:lnTo>
                  <a:lnTo>
                    <a:pt x="1211" y="310072"/>
                  </a:lnTo>
                  <a:lnTo>
                    <a:pt x="1211" y="311459"/>
                  </a:lnTo>
                  <a:lnTo>
                    <a:pt x="-137" y="312846"/>
                  </a:lnTo>
                  <a:lnTo>
                    <a:pt x="-137" y="314194"/>
                  </a:lnTo>
                  <a:lnTo>
                    <a:pt x="-137" y="315581"/>
                  </a:lnTo>
                  <a:lnTo>
                    <a:pt x="-137" y="316929"/>
                  </a:lnTo>
                  <a:lnTo>
                    <a:pt x="-137" y="318317"/>
                  </a:lnTo>
                  <a:lnTo>
                    <a:pt x="-137" y="319703"/>
                  </a:lnTo>
                  <a:lnTo>
                    <a:pt x="-137" y="321051"/>
                  </a:lnTo>
                  <a:lnTo>
                    <a:pt x="1211" y="322439"/>
                  </a:lnTo>
                  <a:lnTo>
                    <a:pt x="8069" y="321051"/>
                  </a:lnTo>
                  <a:lnTo>
                    <a:pt x="20397" y="316929"/>
                  </a:lnTo>
                  <a:lnTo>
                    <a:pt x="38233" y="319703"/>
                  </a:lnTo>
                  <a:lnTo>
                    <a:pt x="38233" y="318317"/>
                  </a:lnTo>
                  <a:lnTo>
                    <a:pt x="38233" y="316929"/>
                  </a:lnTo>
                  <a:lnTo>
                    <a:pt x="38233" y="315581"/>
                  </a:lnTo>
                  <a:lnTo>
                    <a:pt x="38233" y="314194"/>
                  </a:lnTo>
                  <a:lnTo>
                    <a:pt x="39582" y="314194"/>
                  </a:lnTo>
                  <a:lnTo>
                    <a:pt x="39582" y="312846"/>
                  </a:lnTo>
                  <a:lnTo>
                    <a:pt x="40969" y="312846"/>
                  </a:lnTo>
                  <a:lnTo>
                    <a:pt x="42355" y="311459"/>
                  </a:lnTo>
                  <a:lnTo>
                    <a:pt x="43703" y="310072"/>
                  </a:lnTo>
                  <a:lnTo>
                    <a:pt x="45091" y="310072"/>
                  </a:lnTo>
                  <a:lnTo>
                    <a:pt x="46439" y="310072"/>
                  </a:lnTo>
                  <a:lnTo>
                    <a:pt x="47825" y="310072"/>
                  </a:lnTo>
                  <a:lnTo>
                    <a:pt x="49213" y="308723"/>
                  </a:lnTo>
                  <a:lnTo>
                    <a:pt x="50561" y="305950"/>
                  </a:lnTo>
                  <a:lnTo>
                    <a:pt x="51948" y="305950"/>
                  </a:lnTo>
                  <a:lnTo>
                    <a:pt x="53296" y="307337"/>
                  </a:lnTo>
                  <a:lnTo>
                    <a:pt x="56031" y="305950"/>
                  </a:lnTo>
                  <a:lnTo>
                    <a:pt x="58805" y="304601"/>
                  </a:lnTo>
                  <a:lnTo>
                    <a:pt x="62889" y="303215"/>
                  </a:lnTo>
                  <a:lnTo>
                    <a:pt x="65624" y="301828"/>
                  </a:lnTo>
                  <a:lnTo>
                    <a:pt x="68397" y="303215"/>
                  </a:lnTo>
                  <a:lnTo>
                    <a:pt x="72481" y="300479"/>
                  </a:lnTo>
                  <a:lnTo>
                    <a:pt x="73869" y="299092"/>
                  </a:lnTo>
                  <a:lnTo>
                    <a:pt x="75255" y="299092"/>
                  </a:lnTo>
                  <a:lnTo>
                    <a:pt x="76603" y="297745"/>
                  </a:lnTo>
                  <a:lnTo>
                    <a:pt x="77991" y="297745"/>
                  </a:lnTo>
                  <a:lnTo>
                    <a:pt x="79339" y="297745"/>
                  </a:lnTo>
                  <a:lnTo>
                    <a:pt x="87583" y="285378"/>
                  </a:lnTo>
                  <a:lnTo>
                    <a:pt x="95788" y="278520"/>
                  </a:lnTo>
                  <a:lnTo>
                    <a:pt x="97175" y="275747"/>
                  </a:lnTo>
                  <a:lnTo>
                    <a:pt x="98562" y="275747"/>
                  </a:lnTo>
                  <a:lnTo>
                    <a:pt x="99911" y="275747"/>
                  </a:lnTo>
                  <a:lnTo>
                    <a:pt x="99911" y="277134"/>
                  </a:lnTo>
                  <a:lnTo>
                    <a:pt x="101297" y="277134"/>
                  </a:lnTo>
                  <a:lnTo>
                    <a:pt x="101297" y="278520"/>
                  </a:lnTo>
                  <a:lnTo>
                    <a:pt x="102645" y="278520"/>
                  </a:lnTo>
                  <a:lnTo>
                    <a:pt x="104033" y="278520"/>
                  </a:lnTo>
                  <a:lnTo>
                    <a:pt x="105381" y="278520"/>
                  </a:lnTo>
                  <a:lnTo>
                    <a:pt x="106767" y="278520"/>
                  </a:lnTo>
                  <a:lnTo>
                    <a:pt x="112238" y="278520"/>
                  </a:lnTo>
                  <a:lnTo>
                    <a:pt x="115012" y="278520"/>
                  </a:lnTo>
                  <a:lnTo>
                    <a:pt x="117747" y="278520"/>
                  </a:lnTo>
                  <a:lnTo>
                    <a:pt x="119095" y="278520"/>
                  </a:lnTo>
                  <a:lnTo>
                    <a:pt x="119095" y="279869"/>
                  </a:lnTo>
                  <a:lnTo>
                    <a:pt x="123217" y="278520"/>
                  </a:lnTo>
                  <a:lnTo>
                    <a:pt x="124566" y="278520"/>
                  </a:lnTo>
                  <a:lnTo>
                    <a:pt x="124566" y="279869"/>
                  </a:lnTo>
                  <a:lnTo>
                    <a:pt x="125953" y="279869"/>
                  </a:lnTo>
                  <a:lnTo>
                    <a:pt x="127339" y="279869"/>
                  </a:lnTo>
                  <a:lnTo>
                    <a:pt x="128688" y="279869"/>
                  </a:lnTo>
                  <a:lnTo>
                    <a:pt x="130075" y="281256"/>
                  </a:lnTo>
                  <a:lnTo>
                    <a:pt x="131423" y="282605"/>
                  </a:lnTo>
                  <a:lnTo>
                    <a:pt x="130075" y="282605"/>
                  </a:lnTo>
                  <a:lnTo>
                    <a:pt x="130075" y="283991"/>
                  </a:lnTo>
                  <a:lnTo>
                    <a:pt x="130075" y="285378"/>
                  </a:lnTo>
                  <a:lnTo>
                    <a:pt x="130075" y="286727"/>
                  </a:lnTo>
                  <a:lnTo>
                    <a:pt x="131423" y="286727"/>
                  </a:lnTo>
                  <a:lnTo>
                    <a:pt x="131423" y="288114"/>
                  </a:lnTo>
                  <a:lnTo>
                    <a:pt x="132811" y="289500"/>
                  </a:lnTo>
                  <a:lnTo>
                    <a:pt x="132811" y="290848"/>
                  </a:lnTo>
                  <a:lnTo>
                    <a:pt x="134197" y="290848"/>
                  </a:lnTo>
                  <a:lnTo>
                    <a:pt x="134197" y="292236"/>
                  </a:lnTo>
                  <a:lnTo>
                    <a:pt x="135545" y="292236"/>
                  </a:lnTo>
                  <a:lnTo>
                    <a:pt x="135545" y="294970"/>
                  </a:lnTo>
                  <a:lnTo>
                    <a:pt x="145138" y="294970"/>
                  </a:lnTo>
                  <a:lnTo>
                    <a:pt x="146525" y="293622"/>
                  </a:lnTo>
                  <a:lnTo>
                    <a:pt x="150647" y="294970"/>
                  </a:lnTo>
                  <a:lnTo>
                    <a:pt x="165709" y="301828"/>
                  </a:lnTo>
                  <a:lnTo>
                    <a:pt x="179425" y="299092"/>
                  </a:lnTo>
                  <a:lnTo>
                    <a:pt x="182159" y="296358"/>
                  </a:lnTo>
                  <a:lnTo>
                    <a:pt x="189017" y="297745"/>
                  </a:lnTo>
                  <a:lnTo>
                    <a:pt x="190404" y="299092"/>
                  </a:lnTo>
                  <a:lnTo>
                    <a:pt x="190404" y="297745"/>
                  </a:lnTo>
                  <a:lnTo>
                    <a:pt x="191753" y="297745"/>
                  </a:lnTo>
                  <a:lnTo>
                    <a:pt x="194487" y="296358"/>
                  </a:lnTo>
                  <a:lnTo>
                    <a:pt x="195875" y="296358"/>
                  </a:lnTo>
                  <a:lnTo>
                    <a:pt x="195875" y="297745"/>
                  </a:lnTo>
                  <a:lnTo>
                    <a:pt x="197223" y="297745"/>
                  </a:lnTo>
                  <a:lnTo>
                    <a:pt x="198609" y="297745"/>
                  </a:lnTo>
                  <a:lnTo>
                    <a:pt x="198609" y="296358"/>
                  </a:lnTo>
                  <a:lnTo>
                    <a:pt x="199997" y="296358"/>
                  </a:lnTo>
                  <a:lnTo>
                    <a:pt x="201345" y="296358"/>
                  </a:lnTo>
                  <a:lnTo>
                    <a:pt x="202731" y="296358"/>
                  </a:lnTo>
                  <a:lnTo>
                    <a:pt x="202731" y="297745"/>
                  </a:lnTo>
                  <a:lnTo>
                    <a:pt x="204080" y="300479"/>
                  </a:lnTo>
                  <a:lnTo>
                    <a:pt x="204080" y="301828"/>
                  </a:lnTo>
                  <a:lnTo>
                    <a:pt x="205467" y="303215"/>
                  </a:lnTo>
                  <a:lnTo>
                    <a:pt x="208203" y="304601"/>
                  </a:lnTo>
                  <a:lnTo>
                    <a:pt x="209589" y="304601"/>
                  </a:lnTo>
                  <a:lnTo>
                    <a:pt x="209589" y="305950"/>
                  </a:lnTo>
                  <a:lnTo>
                    <a:pt x="210937" y="305950"/>
                  </a:lnTo>
                  <a:lnTo>
                    <a:pt x="210937" y="307337"/>
                  </a:lnTo>
                  <a:lnTo>
                    <a:pt x="212325" y="308723"/>
                  </a:lnTo>
                  <a:lnTo>
                    <a:pt x="212325" y="310072"/>
                  </a:lnTo>
                  <a:lnTo>
                    <a:pt x="213673" y="311459"/>
                  </a:lnTo>
                  <a:lnTo>
                    <a:pt x="219181" y="315581"/>
                  </a:lnTo>
                  <a:lnTo>
                    <a:pt x="221917" y="318317"/>
                  </a:lnTo>
                  <a:lnTo>
                    <a:pt x="224651" y="319703"/>
                  </a:lnTo>
                  <a:lnTo>
                    <a:pt x="226039" y="321051"/>
                  </a:lnTo>
                  <a:lnTo>
                    <a:pt x="228775" y="322439"/>
                  </a:lnTo>
                  <a:lnTo>
                    <a:pt x="235631" y="327909"/>
                  </a:lnTo>
                  <a:lnTo>
                    <a:pt x="238367" y="330682"/>
                  </a:lnTo>
                  <a:lnTo>
                    <a:pt x="241101" y="332031"/>
                  </a:lnTo>
                  <a:lnTo>
                    <a:pt x="242489" y="333418"/>
                  </a:lnTo>
                  <a:lnTo>
                    <a:pt x="245224" y="336153"/>
                  </a:lnTo>
                  <a:lnTo>
                    <a:pt x="254817" y="343010"/>
                  </a:lnTo>
                  <a:lnTo>
                    <a:pt x="256165" y="344398"/>
                  </a:lnTo>
                  <a:lnTo>
                    <a:pt x="264409" y="351254"/>
                  </a:lnTo>
                  <a:lnTo>
                    <a:pt x="280859" y="365007"/>
                  </a:lnTo>
                  <a:lnTo>
                    <a:pt x="282246" y="366356"/>
                  </a:lnTo>
                  <a:lnTo>
                    <a:pt x="291838" y="373213"/>
                  </a:lnTo>
                  <a:lnTo>
                    <a:pt x="291838" y="373213"/>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255;p34">
              <a:extLst>
                <a:ext uri="{FF2B5EF4-FFF2-40B4-BE49-F238E27FC236}">
                  <a16:creationId xmlns:a16="http://schemas.microsoft.com/office/drawing/2014/main" id="{384604BB-0846-FE6B-659A-153846D71846}"/>
                </a:ext>
              </a:extLst>
            </p:cNvPr>
            <p:cNvSpPr/>
            <p:nvPr/>
          </p:nvSpPr>
          <p:spPr>
            <a:xfrm rot="10800000" flipH="1">
              <a:off x="1945242" y="2647782"/>
              <a:ext cx="191802" cy="177392"/>
            </a:xfrm>
            <a:custGeom>
              <a:avLst/>
              <a:gdLst/>
              <a:ahLst/>
              <a:cxnLst/>
              <a:rect l="l" t="t" r="r" b="b"/>
              <a:pathLst>
                <a:path w="156254" h="142770" extrusionOk="0">
                  <a:moveTo>
                    <a:pt x="21751" y="101437"/>
                  </a:moveTo>
                  <a:lnTo>
                    <a:pt x="19015" y="101437"/>
                  </a:lnTo>
                  <a:lnTo>
                    <a:pt x="16280" y="104172"/>
                  </a:lnTo>
                  <a:lnTo>
                    <a:pt x="12158" y="105559"/>
                  </a:lnTo>
                  <a:lnTo>
                    <a:pt x="10771" y="106907"/>
                  </a:lnTo>
                  <a:lnTo>
                    <a:pt x="9423" y="106907"/>
                  </a:lnTo>
                  <a:lnTo>
                    <a:pt x="8036" y="108294"/>
                  </a:lnTo>
                  <a:lnTo>
                    <a:pt x="3913" y="108294"/>
                  </a:lnTo>
                  <a:lnTo>
                    <a:pt x="2565" y="108294"/>
                  </a:lnTo>
                  <a:lnTo>
                    <a:pt x="-170" y="109681"/>
                  </a:lnTo>
                  <a:lnTo>
                    <a:pt x="6688" y="113803"/>
                  </a:lnTo>
                  <a:lnTo>
                    <a:pt x="8036" y="120660"/>
                  </a:lnTo>
                  <a:lnTo>
                    <a:pt x="3913" y="122009"/>
                  </a:lnTo>
                  <a:lnTo>
                    <a:pt x="6688" y="126131"/>
                  </a:lnTo>
                  <a:lnTo>
                    <a:pt x="13544" y="122009"/>
                  </a:lnTo>
                  <a:lnTo>
                    <a:pt x="17629" y="124782"/>
                  </a:lnTo>
                  <a:lnTo>
                    <a:pt x="20363" y="123396"/>
                  </a:lnTo>
                  <a:lnTo>
                    <a:pt x="36813" y="130253"/>
                  </a:lnTo>
                  <a:lnTo>
                    <a:pt x="42322" y="132988"/>
                  </a:lnTo>
                  <a:lnTo>
                    <a:pt x="49180" y="120660"/>
                  </a:lnTo>
                  <a:lnTo>
                    <a:pt x="68365" y="128867"/>
                  </a:lnTo>
                  <a:lnTo>
                    <a:pt x="69713" y="120660"/>
                  </a:lnTo>
                  <a:lnTo>
                    <a:pt x="73835" y="117887"/>
                  </a:lnTo>
                  <a:lnTo>
                    <a:pt x="73835" y="117887"/>
                  </a:lnTo>
                  <a:lnTo>
                    <a:pt x="75222" y="117887"/>
                  </a:lnTo>
                  <a:lnTo>
                    <a:pt x="75222" y="116538"/>
                  </a:lnTo>
                  <a:lnTo>
                    <a:pt x="77957" y="117887"/>
                  </a:lnTo>
                  <a:lnTo>
                    <a:pt x="84815" y="120660"/>
                  </a:lnTo>
                  <a:lnTo>
                    <a:pt x="91672" y="130253"/>
                  </a:lnTo>
                  <a:lnTo>
                    <a:pt x="93021" y="131640"/>
                  </a:lnTo>
                  <a:lnTo>
                    <a:pt x="108122" y="142619"/>
                  </a:lnTo>
                  <a:lnTo>
                    <a:pt x="110857" y="139884"/>
                  </a:lnTo>
                  <a:lnTo>
                    <a:pt x="116327" y="131640"/>
                  </a:lnTo>
                  <a:lnTo>
                    <a:pt x="121797" y="113803"/>
                  </a:lnTo>
                  <a:lnTo>
                    <a:pt x="124572" y="117887"/>
                  </a:lnTo>
                  <a:lnTo>
                    <a:pt x="142370" y="135762"/>
                  </a:lnTo>
                  <a:lnTo>
                    <a:pt x="143757" y="137110"/>
                  </a:lnTo>
                  <a:lnTo>
                    <a:pt x="143757" y="137110"/>
                  </a:lnTo>
                  <a:lnTo>
                    <a:pt x="145105" y="134375"/>
                  </a:lnTo>
                  <a:lnTo>
                    <a:pt x="145105" y="134375"/>
                  </a:lnTo>
                  <a:lnTo>
                    <a:pt x="145105" y="132988"/>
                  </a:lnTo>
                  <a:lnTo>
                    <a:pt x="145105" y="131640"/>
                  </a:lnTo>
                  <a:lnTo>
                    <a:pt x="145105" y="131640"/>
                  </a:lnTo>
                  <a:lnTo>
                    <a:pt x="145105" y="130253"/>
                  </a:lnTo>
                  <a:lnTo>
                    <a:pt x="145105" y="130253"/>
                  </a:lnTo>
                  <a:lnTo>
                    <a:pt x="145105" y="128867"/>
                  </a:lnTo>
                  <a:lnTo>
                    <a:pt x="145105" y="128867"/>
                  </a:lnTo>
                  <a:lnTo>
                    <a:pt x="154697" y="100050"/>
                  </a:lnTo>
                  <a:lnTo>
                    <a:pt x="156085" y="95928"/>
                  </a:lnTo>
                  <a:lnTo>
                    <a:pt x="150614" y="90458"/>
                  </a:lnTo>
                  <a:lnTo>
                    <a:pt x="150614" y="90458"/>
                  </a:lnTo>
                  <a:lnTo>
                    <a:pt x="147878" y="89070"/>
                  </a:lnTo>
                  <a:lnTo>
                    <a:pt x="142370" y="89070"/>
                  </a:lnTo>
                  <a:lnTo>
                    <a:pt x="138286" y="84948"/>
                  </a:lnTo>
                  <a:lnTo>
                    <a:pt x="136900" y="82214"/>
                  </a:lnTo>
                  <a:lnTo>
                    <a:pt x="138286" y="82214"/>
                  </a:lnTo>
                  <a:lnTo>
                    <a:pt x="138286" y="83600"/>
                  </a:lnTo>
                  <a:lnTo>
                    <a:pt x="141022" y="82214"/>
                  </a:lnTo>
                  <a:lnTo>
                    <a:pt x="139635" y="80826"/>
                  </a:lnTo>
                  <a:lnTo>
                    <a:pt x="138286" y="78091"/>
                  </a:lnTo>
                  <a:lnTo>
                    <a:pt x="138286" y="78091"/>
                  </a:lnTo>
                  <a:lnTo>
                    <a:pt x="138286" y="76705"/>
                  </a:lnTo>
                  <a:lnTo>
                    <a:pt x="138286" y="75356"/>
                  </a:lnTo>
                  <a:lnTo>
                    <a:pt x="138286" y="75356"/>
                  </a:lnTo>
                  <a:lnTo>
                    <a:pt x="138286" y="75356"/>
                  </a:lnTo>
                  <a:lnTo>
                    <a:pt x="138286" y="73969"/>
                  </a:lnTo>
                  <a:lnTo>
                    <a:pt x="139635" y="73969"/>
                  </a:lnTo>
                  <a:lnTo>
                    <a:pt x="142370" y="68498"/>
                  </a:lnTo>
                  <a:lnTo>
                    <a:pt x="141022" y="68498"/>
                  </a:lnTo>
                  <a:lnTo>
                    <a:pt x="134164" y="64377"/>
                  </a:lnTo>
                  <a:lnTo>
                    <a:pt x="130042" y="62989"/>
                  </a:lnTo>
                  <a:lnTo>
                    <a:pt x="125921" y="62989"/>
                  </a:lnTo>
                  <a:lnTo>
                    <a:pt x="125921" y="61603"/>
                  </a:lnTo>
                  <a:lnTo>
                    <a:pt x="124572" y="60255"/>
                  </a:lnTo>
                  <a:lnTo>
                    <a:pt x="124572" y="58867"/>
                  </a:lnTo>
                  <a:lnTo>
                    <a:pt x="123185" y="57480"/>
                  </a:lnTo>
                  <a:lnTo>
                    <a:pt x="121797" y="56133"/>
                  </a:lnTo>
                  <a:lnTo>
                    <a:pt x="121797" y="53397"/>
                  </a:lnTo>
                  <a:lnTo>
                    <a:pt x="120450" y="52010"/>
                  </a:lnTo>
                  <a:lnTo>
                    <a:pt x="120450" y="49275"/>
                  </a:lnTo>
                  <a:lnTo>
                    <a:pt x="119063" y="47888"/>
                  </a:lnTo>
                  <a:lnTo>
                    <a:pt x="119063" y="47888"/>
                  </a:lnTo>
                  <a:lnTo>
                    <a:pt x="119063" y="46502"/>
                  </a:lnTo>
                  <a:lnTo>
                    <a:pt x="119063" y="46502"/>
                  </a:lnTo>
                  <a:lnTo>
                    <a:pt x="117714" y="45153"/>
                  </a:lnTo>
                  <a:lnTo>
                    <a:pt x="116327" y="45153"/>
                  </a:lnTo>
                  <a:lnTo>
                    <a:pt x="116327" y="43766"/>
                  </a:lnTo>
                  <a:lnTo>
                    <a:pt x="114980" y="43766"/>
                  </a:lnTo>
                  <a:lnTo>
                    <a:pt x="114980" y="43766"/>
                  </a:lnTo>
                  <a:lnTo>
                    <a:pt x="113592" y="43766"/>
                  </a:lnTo>
                  <a:lnTo>
                    <a:pt x="112205" y="43766"/>
                  </a:lnTo>
                  <a:lnTo>
                    <a:pt x="110857" y="43766"/>
                  </a:lnTo>
                  <a:lnTo>
                    <a:pt x="110857" y="43766"/>
                  </a:lnTo>
                  <a:lnTo>
                    <a:pt x="109471" y="43766"/>
                  </a:lnTo>
                  <a:lnTo>
                    <a:pt x="108122" y="42379"/>
                  </a:lnTo>
                  <a:lnTo>
                    <a:pt x="105349" y="41031"/>
                  </a:lnTo>
                  <a:lnTo>
                    <a:pt x="105349" y="39644"/>
                  </a:lnTo>
                  <a:lnTo>
                    <a:pt x="105349" y="39644"/>
                  </a:lnTo>
                  <a:lnTo>
                    <a:pt x="105349" y="38296"/>
                  </a:lnTo>
                  <a:lnTo>
                    <a:pt x="105349" y="36908"/>
                  </a:lnTo>
                  <a:lnTo>
                    <a:pt x="105349" y="36908"/>
                  </a:lnTo>
                  <a:lnTo>
                    <a:pt x="104000" y="36908"/>
                  </a:lnTo>
                  <a:lnTo>
                    <a:pt x="104000" y="35522"/>
                  </a:lnTo>
                  <a:lnTo>
                    <a:pt x="102613" y="35522"/>
                  </a:lnTo>
                  <a:lnTo>
                    <a:pt x="102613" y="32786"/>
                  </a:lnTo>
                  <a:lnTo>
                    <a:pt x="102613" y="32786"/>
                  </a:lnTo>
                  <a:lnTo>
                    <a:pt x="102613" y="31400"/>
                  </a:lnTo>
                  <a:lnTo>
                    <a:pt x="104000" y="31400"/>
                  </a:lnTo>
                  <a:lnTo>
                    <a:pt x="105349" y="31400"/>
                  </a:lnTo>
                  <a:lnTo>
                    <a:pt x="106735" y="30052"/>
                  </a:lnTo>
                  <a:lnTo>
                    <a:pt x="106735" y="30052"/>
                  </a:lnTo>
                  <a:lnTo>
                    <a:pt x="106735" y="28664"/>
                  </a:lnTo>
                  <a:lnTo>
                    <a:pt x="108122" y="27316"/>
                  </a:lnTo>
                  <a:lnTo>
                    <a:pt x="108122" y="27316"/>
                  </a:lnTo>
                  <a:lnTo>
                    <a:pt x="108122" y="25929"/>
                  </a:lnTo>
                  <a:lnTo>
                    <a:pt x="109471" y="25929"/>
                  </a:lnTo>
                  <a:lnTo>
                    <a:pt x="109471" y="25929"/>
                  </a:lnTo>
                  <a:lnTo>
                    <a:pt x="110857" y="24543"/>
                  </a:lnTo>
                  <a:lnTo>
                    <a:pt x="95755" y="10827"/>
                  </a:lnTo>
                  <a:lnTo>
                    <a:pt x="93021" y="12215"/>
                  </a:lnTo>
                  <a:lnTo>
                    <a:pt x="88936" y="13563"/>
                  </a:lnTo>
                  <a:lnTo>
                    <a:pt x="90285" y="14950"/>
                  </a:lnTo>
                  <a:lnTo>
                    <a:pt x="91672" y="14950"/>
                  </a:lnTo>
                  <a:lnTo>
                    <a:pt x="91672" y="16298"/>
                  </a:lnTo>
                  <a:lnTo>
                    <a:pt x="90285" y="16298"/>
                  </a:lnTo>
                  <a:lnTo>
                    <a:pt x="90285" y="20421"/>
                  </a:lnTo>
                  <a:lnTo>
                    <a:pt x="90285" y="21807"/>
                  </a:lnTo>
                  <a:lnTo>
                    <a:pt x="90285" y="21807"/>
                  </a:lnTo>
                  <a:lnTo>
                    <a:pt x="87550" y="20421"/>
                  </a:lnTo>
                  <a:lnTo>
                    <a:pt x="84815" y="20421"/>
                  </a:lnTo>
                  <a:lnTo>
                    <a:pt x="83428" y="19072"/>
                  </a:lnTo>
                  <a:lnTo>
                    <a:pt x="83428" y="17685"/>
                  </a:lnTo>
                  <a:lnTo>
                    <a:pt x="82080" y="16298"/>
                  </a:lnTo>
                  <a:lnTo>
                    <a:pt x="79344" y="17685"/>
                  </a:lnTo>
                  <a:lnTo>
                    <a:pt x="75222" y="17685"/>
                  </a:lnTo>
                  <a:lnTo>
                    <a:pt x="73835" y="14950"/>
                  </a:lnTo>
                  <a:lnTo>
                    <a:pt x="71100" y="10827"/>
                  </a:lnTo>
                  <a:lnTo>
                    <a:pt x="69713" y="9441"/>
                  </a:lnTo>
                  <a:lnTo>
                    <a:pt x="69713" y="8093"/>
                  </a:lnTo>
                  <a:lnTo>
                    <a:pt x="66978" y="5319"/>
                  </a:lnTo>
                  <a:lnTo>
                    <a:pt x="65630" y="1196"/>
                  </a:lnTo>
                  <a:lnTo>
                    <a:pt x="64243" y="-151"/>
                  </a:lnTo>
                  <a:lnTo>
                    <a:pt x="64243" y="-151"/>
                  </a:lnTo>
                  <a:lnTo>
                    <a:pt x="60121" y="9441"/>
                  </a:lnTo>
                  <a:lnTo>
                    <a:pt x="60121" y="10827"/>
                  </a:lnTo>
                  <a:lnTo>
                    <a:pt x="58772" y="12215"/>
                  </a:lnTo>
                  <a:lnTo>
                    <a:pt x="57385" y="14950"/>
                  </a:lnTo>
                  <a:lnTo>
                    <a:pt x="55999" y="12215"/>
                  </a:lnTo>
                  <a:lnTo>
                    <a:pt x="54650" y="10827"/>
                  </a:lnTo>
                  <a:lnTo>
                    <a:pt x="53263" y="9441"/>
                  </a:lnTo>
                  <a:lnTo>
                    <a:pt x="42322" y="14950"/>
                  </a:lnTo>
                  <a:lnTo>
                    <a:pt x="36813" y="27316"/>
                  </a:lnTo>
                  <a:lnTo>
                    <a:pt x="36813" y="27316"/>
                  </a:lnTo>
                  <a:lnTo>
                    <a:pt x="34079" y="28664"/>
                  </a:lnTo>
                  <a:lnTo>
                    <a:pt x="36813" y="32786"/>
                  </a:lnTo>
                  <a:lnTo>
                    <a:pt x="35465" y="32786"/>
                  </a:lnTo>
                  <a:lnTo>
                    <a:pt x="34079" y="34174"/>
                  </a:lnTo>
                  <a:lnTo>
                    <a:pt x="34079" y="35522"/>
                  </a:lnTo>
                  <a:lnTo>
                    <a:pt x="32730" y="36908"/>
                  </a:lnTo>
                  <a:lnTo>
                    <a:pt x="32730" y="36908"/>
                  </a:lnTo>
                  <a:lnTo>
                    <a:pt x="27221" y="39644"/>
                  </a:lnTo>
                  <a:lnTo>
                    <a:pt x="31343" y="41031"/>
                  </a:lnTo>
                  <a:lnTo>
                    <a:pt x="31343" y="41031"/>
                  </a:lnTo>
                  <a:lnTo>
                    <a:pt x="31343" y="41031"/>
                  </a:lnTo>
                  <a:lnTo>
                    <a:pt x="34079" y="43766"/>
                  </a:lnTo>
                  <a:lnTo>
                    <a:pt x="36813" y="46502"/>
                  </a:lnTo>
                  <a:lnTo>
                    <a:pt x="36813" y="46502"/>
                  </a:lnTo>
                  <a:lnTo>
                    <a:pt x="38201" y="45153"/>
                  </a:lnTo>
                  <a:lnTo>
                    <a:pt x="39588" y="47888"/>
                  </a:lnTo>
                  <a:lnTo>
                    <a:pt x="39588" y="46502"/>
                  </a:lnTo>
                  <a:lnTo>
                    <a:pt x="39588" y="47888"/>
                  </a:lnTo>
                  <a:lnTo>
                    <a:pt x="40935" y="47888"/>
                  </a:lnTo>
                  <a:lnTo>
                    <a:pt x="40935" y="47888"/>
                  </a:lnTo>
                  <a:lnTo>
                    <a:pt x="42322" y="49275"/>
                  </a:lnTo>
                  <a:lnTo>
                    <a:pt x="46405" y="52010"/>
                  </a:lnTo>
                  <a:lnTo>
                    <a:pt x="46405" y="52010"/>
                  </a:lnTo>
                  <a:lnTo>
                    <a:pt x="45058" y="60255"/>
                  </a:lnTo>
                  <a:lnTo>
                    <a:pt x="47793" y="61603"/>
                  </a:lnTo>
                  <a:lnTo>
                    <a:pt x="47793" y="72620"/>
                  </a:lnTo>
                  <a:lnTo>
                    <a:pt x="47793" y="75356"/>
                  </a:lnTo>
                  <a:lnTo>
                    <a:pt x="49180" y="75356"/>
                  </a:lnTo>
                  <a:lnTo>
                    <a:pt x="49180" y="75356"/>
                  </a:lnTo>
                  <a:lnTo>
                    <a:pt x="50529" y="75356"/>
                  </a:lnTo>
                  <a:lnTo>
                    <a:pt x="51915" y="76705"/>
                  </a:lnTo>
                  <a:lnTo>
                    <a:pt x="50529" y="76705"/>
                  </a:lnTo>
                  <a:lnTo>
                    <a:pt x="50529" y="76705"/>
                  </a:lnTo>
                  <a:lnTo>
                    <a:pt x="49180" y="76705"/>
                  </a:lnTo>
                  <a:lnTo>
                    <a:pt x="47793" y="76705"/>
                  </a:lnTo>
                  <a:lnTo>
                    <a:pt x="46405" y="76705"/>
                  </a:lnTo>
                  <a:lnTo>
                    <a:pt x="46405" y="76705"/>
                  </a:lnTo>
                  <a:lnTo>
                    <a:pt x="45058" y="76705"/>
                  </a:lnTo>
                  <a:lnTo>
                    <a:pt x="45058" y="76705"/>
                  </a:lnTo>
                  <a:lnTo>
                    <a:pt x="42322" y="78091"/>
                  </a:lnTo>
                  <a:lnTo>
                    <a:pt x="42322" y="79478"/>
                  </a:lnTo>
                  <a:lnTo>
                    <a:pt x="42322" y="79478"/>
                  </a:lnTo>
                  <a:lnTo>
                    <a:pt x="40935" y="79478"/>
                  </a:lnTo>
                  <a:lnTo>
                    <a:pt x="40935" y="79478"/>
                  </a:lnTo>
                  <a:lnTo>
                    <a:pt x="39588" y="79478"/>
                  </a:lnTo>
                  <a:lnTo>
                    <a:pt x="39588" y="79478"/>
                  </a:lnTo>
                  <a:lnTo>
                    <a:pt x="39588" y="79478"/>
                  </a:lnTo>
                  <a:lnTo>
                    <a:pt x="39588" y="79478"/>
                  </a:lnTo>
                  <a:lnTo>
                    <a:pt x="39588" y="79478"/>
                  </a:lnTo>
                  <a:lnTo>
                    <a:pt x="39588" y="79478"/>
                  </a:lnTo>
                  <a:lnTo>
                    <a:pt x="38201" y="80826"/>
                  </a:lnTo>
                  <a:lnTo>
                    <a:pt x="38201" y="80826"/>
                  </a:lnTo>
                  <a:lnTo>
                    <a:pt x="38201" y="80826"/>
                  </a:lnTo>
                  <a:lnTo>
                    <a:pt x="38201" y="80826"/>
                  </a:lnTo>
                  <a:lnTo>
                    <a:pt x="36813" y="82214"/>
                  </a:lnTo>
                  <a:lnTo>
                    <a:pt x="36813" y="82214"/>
                  </a:lnTo>
                  <a:lnTo>
                    <a:pt x="35465" y="83600"/>
                  </a:lnTo>
                  <a:lnTo>
                    <a:pt x="34079" y="84948"/>
                  </a:lnTo>
                  <a:lnTo>
                    <a:pt x="32730" y="86336"/>
                  </a:lnTo>
                  <a:lnTo>
                    <a:pt x="32730" y="87684"/>
                  </a:lnTo>
                  <a:lnTo>
                    <a:pt x="32730" y="87684"/>
                  </a:lnTo>
                  <a:lnTo>
                    <a:pt x="31343" y="90458"/>
                  </a:lnTo>
                  <a:lnTo>
                    <a:pt x="29994" y="91806"/>
                  </a:lnTo>
                  <a:lnTo>
                    <a:pt x="29994" y="91806"/>
                  </a:lnTo>
                  <a:lnTo>
                    <a:pt x="28608" y="94579"/>
                  </a:lnTo>
                  <a:lnTo>
                    <a:pt x="28608" y="94579"/>
                  </a:lnTo>
                  <a:lnTo>
                    <a:pt x="28608" y="95928"/>
                  </a:lnTo>
                  <a:lnTo>
                    <a:pt x="27221" y="95928"/>
                  </a:lnTo>
                  <a:lnTo>
                    <a:pt x="27221" y="97315"/>
                  </a:lnTo>
                  <a:lnTo>
                    <a:pt x="27221" y="97315"/>
                  </a:lnTo>
                  <a:lnTo>
                    <a:pt x="27221" y="97315"/>
                  </a:lnTo>
                  <a:lnTo>
                    <a:pt x="28608" y="98701"/>
                  </a:lnTo>
                  <a:lnTo>
                    <a:pt x="28608" y="98701"/>
                  </a:lnTo>
                  <a:lnTo>
                    <a:pt x="28608" y="100050"/>
                  </a:lnTo>
                  <a:lnTo>
                    <a:pt x="27221" y="100050"/>
                  </a:lnTo>
                  <a:lnTo>
                    <a:pt x="27221" y="100050"/>
                  </a:lnTo>
                  <a:lnTo>
                    <a:pt x="27221" y="100050"/>
                  </a:lnTo>
                  <a:lnTo>
                    <a:pt x="27221" y="101437"/>
                  </a:lnTo>
                  <a:lnTo>
                    <a:pt x="25872" y="101437"/>
                  </a:lnTo>
                  <a:lnTo>
                    <a:pt x="25872" y="101437"/>
                  </a:lnTo>
                  <a:lnTo>
                    <a:pt x="25872" y="101437"/>
                  </a:lnTo>
                  <a:lnTo>
                    <a:pt x="24485" y="101437"/>
                  </a:lnTo>
                  <a:lnTo>
                    <a:pt x="23138" y="101437"/>
                  </a:lnTo>
                  <a:lnTo>
                    <a:pt x="23138" y="101437"/>
                  </a:lnTo>
                  <a:lnTo>
                    <a:pt x="21751" y="101437"/>
                  </a:lnTo>
                  <a:lnTo>
                    <a:pt x="21751" y="101437"/>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256;p34">
              <a:extLst>
                <a:ext uri="{FF2B5EF4-FFF2-40B4-BE49-F238E27FC236}">
                  <a16:creationId xmlns:a16="http://schemas.microsoft.com/office/drawing/2014/main" id="{CA6144FF-23FB-26C7-AA79-7330FE58A31F}"/>
                </a:ext>
              </a:extLst>
            </p:cNvPr>
            <p:cNvSpPr/>
            <p:nvPr/>
          </p:nvSpPr>
          <p:spPr>
            <a:xfrm rot="10800000" flipH="1">
              <a:off x="3102998" y="2552839"/>
              <a:ext cx="439168" cy="320654"/>
            </a:xfrm>
            <a:custGeom>
              <a:avLst/>
              <a:gdLst/>
              <a:ahLst/>
              <a:cxnLst/>
              <a:rect l="l" t="t" r="r" b="b"/>
              <a:pathLst>
                <a:path w="357774" h="258072" extrusionOk="0">
                  <a:moveTo>
                    <a:pt x="5423" y="200287"/>
                  </a:moveTo>
                  <a:lnTo>
                    <a:pt x="6771" y="201636"/>
                  </a:lnTo>
                  <a:lnTo>
                    <a:pt x="6771" y="203023"/>
                  </a:lnTo>
                  <a:lnTo>
                    <a:pt x="6771" y="204372"/>
                  </a:lnTo>
                  <a:lnTo>
                    <a:pt x="6771" y="205759"/>
                  </a:lnTo>
                  <a:lnTo>
                    <a:pt x="6771" y="207145"/>
                  </a:lnTo>
                  <a:lnTo>
                    <a:pt x="6771" y="208493"/>
                  </a:lnTo>
                  <a:lnTo>
                    <a:pt x="6771" y="209881"/>
                  </a:lnTo>
                  <a:lnTo>
                    <a:pt x="6771" y="211267"/>
                  </a:lnTo>
                  <a:lnTo>
                    <a:pt x="6771" y="212615"/>
                  </a:lnTo>
                  <a:lnTo>
                    <a:pt x="5423" y="212615"/>
                  </a:lnTo>
                  <a:lnTo>
                    <a:pt x="5423" y="214003"/>
                  </a:lnTo>
                  <a:lnTo>
                    <a:pt x="5423" y="215351"/>
                  </a:lnTo>
                  <a:lnTo>
                    <a:pt x="6771" y="215351"/>
                  </a:lnTo>
                  <a:lnTo>
                    <a:pt x="6771" y="216737"/>
                  </a:lnTo>
                  <a:lnTo>
                    <a:pt x="8157" y="216737"/>
                  </a:lnTo>
                  <a:lnTo>
                    <a:pt x="6771" y="216737"/>
                  </a:lnTo>
                  <a:lnTo>
                    <a:pt x="6771" y="218125"/>
                  </a:lnTo>
                  <a:lnTo>
                    <a:pt x="5423" y="218125"/>
                  </a:lnTo>
                  <a:lnTo>
                    <a:pt x="4035" y="218125"/>
                  </a:lnTo>
                  <a:lnTo>
                    <a:pt x="4035" y="216737"/>
                  </a:lnTo>
                  <a:lnTo>
                    <a:pt x="2687" y="216737"/>
                  </a:lnTo>
                  <a:lnTo>
                    <a:pt x="2687" y="218125"/>
                  </a:lnTo>
                  <a:lnTo>
                    <a:pt x="2687" y="219473"/>
                  </a:lnTo>
                  <a:lnTo>
                    <a:pt x="2687" y="220860"/>
                  </a:lnTo>
                  <a:lnTo>
                    <a:pt x="4035" y="222246"/>
                  </a:lnTo>
                  <a:lnTo>
                    <a:pt x="4035" y="223595"/>
                  </a:lnTo>
                  <a:lnTo>
                    <a:pt x="5423" y="224982"/>
                  </a:lnTo>
                  <a:lnTo>
                    <a:pt x="5423" y="226368"/>
                  </a:lnTo>
                  <a:lnTo>
                    <a:pt x="6771" y="227717"/>
                  </a:lnTo>
                  <a:lnTo>
                    <a:pt x="8157" y="227717"/>
                  </a:lnTo>
                  <a:lnTo>
                    <a:pt x="9506" y="227717"/>
                  </a:lnTo>
                  <a:lnTo>
                    <a:pt x="19098" y="230453"/>
                  </a:lnTo>
                  <a:lnTo>
                    <a:pt x="20485" y="230453"/>
                  </a:lnTo>
                  <a:lnTo>
                    <a:pt x="21873" y="230453"/>
                  </a:lnTo>
                  <a:lnTo>
                    <a:pt x="23220" y="230453"/>
                  </a:lnTo>
                  <a:lnTo>
                    <a:pt x="24607" y="230453"/>
                  </a:lnTo>
                  <a:lnTo>
                    <a:pt x="24607" y="229104"/>
                  </a:lnTo>
                  <a:lnTo>
                    <a:pt x="25995" y="229104"/>
                  </a:lnTo>
                  <a:lnTo>
                    <a:pt x="25995" y="227717"/>
                  </a:lnTo>
                  <a:lnTo>
                    <a:pt x="27343" y="226368"/>
                  </a:lnTo>
                  <a:lnTo>
                    <a:pt x="28729" y="224982"/>
                  </a:lnTo>
                  <a:lnTo>
                    <a:pt x="28729" y="223595"/>
                  </a:lnTo>
                  <a:lnTo>
                    <a:pt x="30078" y="223595"/>
                  </a:lnTo>
                  <a:lnTo>
                    <a:pt x="30078" y="222246"/>
                  </a:lnTo>
                  <a:lnTo>
                    <a:pt x="31465" y="220860"/>
                  </a:lnTo>
                  <a:lnTo>
                    <a:pt x="31465" y="219473"/>
                  </a:lnTo>
                  <a:lnTo>
                    <a:pt x="31465" y="218125"/>
                  </a:lnTo>
                  <a:lnTo>
                    <a:pt x="31465" y="216737"/>
                  </a:lnTo>
                  <a:lnTo>
                    <a:pt x="31465" y="215351"/>
                  </a:lnTo>
                  <a:lnTo>
                    <a:pt x="32813" y="214003"/>
                  </a:lnTo>
                  <a:lnTo>
                    <a:pt x="34199" y="214003"/>
                  </a:lnTo>
                  <a:lnTo>
                    <a:pt x="34199" y="215351"/>
                  </a:lnTo>
                  <a:lnTo>
                    <a:pt x="35548" y="215351"/>
                  </a:lnTo>
                  <a:lnTo>
                    <a:pt x="36935" y="215351"/>
                  </a:lnTo>
                  <a:lnTo>
                    <a:pt x="38323" y="215351"/>
                  </a:lnTo>
                  <a:lnTo>
                    <a:pt x="39670" y="215351"/>
                  </a:lnTo>
                  <a:lnTo>
                    <a:pt x="41057" y="215351"/>
                  </a:lnTo>
                  <a:lnTo>
                    <a:pt x="42406" y="215351"/>
                  </a:lnTo>
                  <a:lnTo>
                    <a:pt x="45179" y="215351"/>
                  </a:lnTo>
                  <a:lnTo>
                    <a:pt x="46528" y="215351"/>
                  </a:lnTo>
                  <a:lnTo>
                    <a:pt x="47915" y="214003"/>
                  </a:lnTo>
                  <a:lnTo>
                    <a:pt x="49263" y="214003"/>
                  </a:lnTo>
                  <a:lnTo>
                    <a:pt x="49263" y="212615"/>
                  </a:lnTo>
                  <a:lnTo>
                    <a:pt x="47915" y="212615"/>
                  </a:lnTo>
                  <a:lnTo>
                    <a:pt x="47915" y="211267"/>
                  </a:lnTo>
                  <a:lnTo>
                    <a:pt x="47915" y="209881"/>
                  </a:lnTo>
                  <a:lnTo>
                    <a:pt x="47915" y="208493"/>
                  </a:lnTo>
                  <a:lnTo>
                    <a:pt x="47915" y="207145"/>
                  </a:lnTo>
                  <a:lnTo>
                    <a:pt x="49263" y="207145"/>
                  </a:lnTo>
                  <a:lnTo>
                    <a:pt x="50649" y="207145"/>
                  </a:lnTo>
                  <a:lnTo>
                    <a:pt x="51998" y="207145"/>
                  </a:lnTo>
                  <a:lnTo>
                    <a:pt x="54771" y="207145"/>
                  </a:lnTo>
                  <a:lnTo>
                    <a:pt x="57507" y="207145"/>
                  </a:lnTo>
                  <a:lnTo>
                    <a:pt x="58856" y="207145"/>
                  </a:lnTo>
                  <a:lnTo>
                    <a:pt x="60243" y="207145"/>
                  </a:lnTo>
                  <a:lnTo>
                    <a:pt x="61629" y="208493"/>
                  </a:lnTo>
                  <a:lnTo>
                    <a:pt x="62977" y="208493"/>
                  </a:lnTo>
                  <a:lnTo>
                    <a:pt x="64365" y="208493"/>
                  </a:lnTo>
                  <a:lnTo>
                    <a:pt x="64365" y="209881"/>
                  </a:lnTo>
                  <a:lnTo>
                    <a:pt x="64365" y="211267"/>
                  </a:lnTo>
                  <a:lnTo>
                    <a:pt x="62977" y="212615"/>
                  </a:lnTo>
                  <a:lnTo>
                    <a:pt x="61629" y="212615"/>
                  </a:lnTo>
                  <a:lnTo>
                    <a:pt x="61629" y="214003"/>
                  </a:lnTo>
                  <a:lnTo>
                    <a:pt x="60243" y="214003"/>
                  </a:lnTo>
                  <a:lnTo>
                    <a:pt x="60243" y="215351"/>
                  </a:lnTo>
                  <a:lnTo>
                    <a:pt x="58856" y="215351"/>
                  </a:lnTo>
                  <a:lnTo>
                    <a:pt x="57507" y="216737"/>
                  </a:lnTo>
                  <a:lnTo>
                    <a:pt x="57507" y="218125"/>
                  </a:lnTo>
                  <a:lnTo>
                    <a:pt x="56120" y="219473"/>
                  </a:lnTo>
                  <a:lnTo>
                    <a:pt x="56120" y="220860"/>
                  </a:lnTo>
                  <a:lnTo>
                    <a:pt x="57507" y="222246"/>
                  </a:lnTo>
                  <a:lnTo>
                    <a:pt x="58856" y="222246"/>
                  </a:lnTo>
                  <a:lnTo>
                    <a:pt x="60243" y="222246"/>
                  </a:lnTo>
                  <a:lnTo>
                    <a:pt x="61629" y="222246"/>
                  </a:lnTo>
                  <a:lnTo>
                    <a:pt x="62977" y="220860"/>
                  </a:lnTo>
                  <a:lnTo>
                    <a:pt x="64365" y="220860"/>
                  </a:lnTo>
                  <a:lnTo>
                    <a:pt x="65713" y="220860"/>
                  </a:lnTo>
                  <a:lnTo>
                    <a:pt x="67099" y="219473"/>
                  </a:lnTo>
                  <a:lnTo>
                    <a:pt x="68448" y="220860"/>
                  </a:lnTo>
                  <a:lnTo>
                    <a:pt x="68448" y="222246"/>
                  </a:lnTo>
                  <a:lnTo>
                    <a:pt x="68448" y="223595"/>
                  </a:lnTo>
                  <a:lnTo>
                    <a:pt x="69835" y="224982"/>
                  </a:lnTo>
                  <a:lnTo>
                    <a:pt x="69835" y="226368"/>
                  </a:lnTo>
                  <a:lnTo>
                    <a:pt x="71221" y="227717"/>
                  </a:lnTo>
                  <a:lnTo>
                    <a:pt x="71221" y="229104"/>
                  </a:lnTo>
                  <a:lnTo>
                    <a:pt x="72570" y="230453"/>
                  </a:lnTo>
                  <a:lnTo>
                    <a:pt x="73957" y="230453"/>
                  </a:lnTo>
                  <a:lnTo>
                    <a:pt x="75306" y="231839"/>
                  </a:lnTo>
                  <a:lnTo>
                    <a:pt x="76692" y="231839"/>
                  </a:lnTo>
                  <a:lnTo>
                    <a:pt x="78079" y="233226"/>
                  </a:lnTo>
                  <a:lnTo>
                    <a:pt x="79427" y="233226"/>
                  </a:lnTo>
                  <a:lnTo>
                    <a:pt x="83549" y="234574"/>
                  </a:lnTo>
                  <a:lnTo>
                    <a:pt x="86285" y="234574"/>
                  </a:lnTo>
                  <a:lnTo>
                    <a:pt x="87671" y="234574"/>
                  </a:lnTo>
                  <a:lnTo>
                    <a:pt x="89020" y="234574"/>
                  </a:lnTo>
                  <a:lnTo>
                    <a:pt x="90407" y="233226"/>
                  </a:lnTo>
                  <a:lnTo>
                    <a:pt x="90407" y="231839"/>
                  </a:lnTo>
                  <a:lnTo>
                    <a:pt x="90407" y="230453"/>
                  </a:lnTo>
                  <a:lnTo>
                    <a:pt x="89020" y="230453"/>
                  </a:lnTo>
                  <a:lnTo>
                    <a:pt x="89020" y="229104"/>
                  </a:lnTo>
                  <a:lnTo>
                    <a:pt x="87671" y="227717"/>
                  </a:lnTo>
                  <a:lnTo>
                    <a:pt x="87671" y="226368"/>
                  </a:lnTo>
                  <a:lnTo>
                    <a:pt x="89020" y="226368"/>
                  </a:lnTo>
                  <a:lnTo>
                    <a:pt x="89020" y="224982"/>
                  </a:lnTo>
                  <a:lnTo>
                    <a:pt x="90407" y="224982"/>
                  </a:lnTo>
                  <a:lnTo>
                    <a:pt x="91755" y="224982"/>
                  </a:lnTo>
                  <a:lnTo>
                    <a:pt x="93142" y="223595"/>
                  </a:lnTo>
                  <a:lnTo>
                    <a:pt x="94529" y="224982"/>
                  </a:lnTo>
                  <a:lnTo>
                    <a:pt x="95877" y="224982"/>
                  </a:lnTo>
                  <a:lnTo>
                    <a:pt x="97265" y="224982"/>
                  </a:lnTo>
                  <a:lnTo>
                    <a:pt x="98651" y="226368"/>
                  </a:lnTo>
                  <a:lnTo>
                    <a:pt x="99999" y="226368"/>
                  </a:lnTo>
                  <a:lnTo>
                    <a:pt x="101386" y="226368"/>
                  </a:lnTo>
                  <a:lnTo>
                    <a:pt x="102735" y="226368"/>
                  </a:lnTo>
                  <a:lnTo>
                    <a:pt x="104121" y="226368"/>
                  </a:lnTo>
                  <a:lnTo>
                    <a:pt x="105470" y="226368"/>
                  </a:lnTo>
                  <a:lnTo>
                    <a:pt x="106857" y="227717"/>
                  </a:lnTo>
                  <a:lnTo>
                    <a:pt x="105470" y="229104"/>
                  </a:lnTo>
                  <a:lnTo>
                    <a:pt x="105470" y="230453"/>
                  </a:lnTo>
                  <a:lnTo>
                    <a:pt x="105470" y="231839"/>
                  </a:lnTo>
                  <a:lnTo>
                    <a:pt x="106857" y="231839"/>
                  </a:lnTo>
                  <a:lnTo>
                    <a:pt x="106857" y="233226"/>
                  </a:lnTo>
                  <a:lnTo>
                    <a:pt x="108205" y="233226"/>
                  </a:lnTo>
                  <a:lnTo>
                    <a:pt x="109591" y="233226"/>
                  </a:lnTo>
                  <a:lnTo>
                    <a:pt x="110940" y="233226"/>
                  </a:lnTo>
                  <a:lnTo>
                    <a:pt x="112327" y="233226"/>
                  </a:lnTo>
                  <a:lnTo>
                    <a:pt x="113715" y="231839"/>
                  </a:lnTo>
                  <a:lnTo>
                    <a:pt x="115062" y="233226"/>
                  </a:lnTo>
                  <a:lnTo>
                    <a:pt x="116449" y="233226"/>
                  </a:lnTo>
                  <a:lnTo>
                    <a:pt x="116449" y="234574"/>
                  </a:lnTo>
                  <a:lnTo>
                    <a:pt x="117798" y="234574"/>
                  </a:lnTo>
                  <a:lnTo>
                    <a:pt x="117798" y="235962"/>
                  </a:lnTo>
                  <a:lnTo>
                    <a:pt x="117798" y="237348"/>
                  </a:lnTo>
                  <a:lnTo>
                    <a:pt x="116449" y="238696"/>
                  </a:lnTo>
                  <a:lnTo>
                    <a:pt x="116449" y="240084"/>
                  </a:lnTo>
                  <a:lnTo>
                    <a:pt x="116449" y="241470"/>
                  </a:lnTo>
                  <a:lnTo>
                    <a:pt x="116449" y="242818"/>
                  </a:lnTo>
                  <a:lnTo>
                    <a:pt x="116449" y="244206"/>
                  </a:lnTo>
                  <a:lnTo>
                    <a:pt x="117798" y="244206"/>
                  </a:lnTo>
                  <a:lnTo>
                    <a:pt x="117798" y="245554"/>
                  </a:lnTo>
                  <a:lnTo>
                    <a:pt x="119185" y="245554"/>
                  </a:lnTo>
                  <a:lnTo>
                    <a:pt x="121920" y="245554"/>
                  </a:lnTo>
                  <a:lnTo>
                    <a:pt x="123307" y="246941"/>
                  </a:lnTo>
                  <a:lnTo>
                    <a:pt x="124655" y="246941"/>
                  </a:lnTo>
                  <a:lnTo>
                    <a:pt x="126041" y="248327"/>
                  </a:lnTo>
                  <a:lnTo>
                    <a:pt x="127390" y="248327"/>
                  </a:lnTo>
                  <a:lnTo>
                    <a:pt x="127390" y="249676"/>
                  </a:lnTo>
                  <a:lnTo>
                    <a:pt x="128777" y="249676"/>
                  </a:lnTo>
                  <a:lnTo>
                    <a:pt x="130163" y="251063"/>
                  </a:lnTo>
                  <a:lnTo>
                    <a:pt x="130163" y="252449"/>
                  </a:lnTo>
                  <a:lnTo>
                    <a:pt x="131512" y="252449"/>
                  </a:lnTo>
                  <a:lnTo>
                    <a:pt x="132899" y="252449"/>
                  </a:lnTo>
                  <a:lnTo>
                    <a:pt x="134248" y="252449"/>
                  </a:lnTo>
                  <a:lnTo>
                    <a:pt x="135635" y="251063"/>
                  </a:lnTo>
                  <a:lnTo>
                    <a:pt x="137021" y="251063"/>
                  </a:lnTo>
                  <a:lnTo>
                    <a:pt x="137021" y="249676"/>
                  </a:lnTo>
                  <a:lnTo>
                    <a:pt x="138369" y="249676"/>
                  </a:lnTo>
                  <a:lnTo>
                    <a:pt x="138369" y="248327"/>
                  </a:lnTo>
                  <a:lnTo>
                    <a:pt x="139757" y="248327"/>
                  </a:lnTo>
                  <a:lnTo>
                    <a:pt x="141105" y="248327"/>
                  </a:lnTo>
                  <a:lnTo>
                    <a:pt x="142491" y="248327"/>
                  </a:lnTo>
                  <a:lnTo>
                    <a:pt x="143840" y="248327"/>
                  </a:lnTo>
                  <a:lnTo>
                    <a:pt x="145227" y="248327"/>
                  </a:lnTo>
                  <a:lnTo>
                    <a:pt x="146613" y="248327"/>
                  </a:lnTo>
                  <a:lnTo>
                    <a:pt x="147962" y="248327"/>
                  </a:lnTo>
                  <a:lnTo>
                    <a:pt x="149349" y="248327"/>
                  </a:lnTo>
                  <a:lnTo>
                    <a:pt x="150697" y="248327"/>
                  </a:lnTo>
                  <a:lnTo>
                    <a:pt x="150697" y="249676"/>
                  </a:lnTo>
                  <a:lnTo>
                    <a:pt x="152084" y="251063"/>
                  </a:lnTo>
                  <a:lnTo>
                    <a:pt x="152084" y="252449"/>
                  </a:lnTo>
                  <a:lnTo>
                    <a:pt x="153471" y="252449"/>
                  </a:lnTo>
                  <a:lnTo>
                    <a:pt x="153471" y="253798"/>
                  </a:lnTo>
                  <a:lnTo>
                    <a:pt x="152084" y="255185"/>
                  </a:lnTo>
                  <a:lnTo>
                    <a:pt x="152084" y="256534"/>
                  </a:lnTo>
                  <a:lnTo>
                    <a:pt x="150697" y="256534"/>
                  </a:lnTo>
                  <a:lnTo>
                    <a:pt x="150697" y="257920"/>
                  </a:lnTo>
                  <a:lnTo>
                    <a:pt x="153471" y="256534"/>
                  </a:lnTo>
                  <a:lnTo>
                    <a:pt x="156207" y="253798"/>
                  </a:lnTo>
                  <a:lnTo>
                    <a:pt x="157554" y="251063"/>
                  </a:lnTo>
                  <a:lnTo>
                    <a:pt x="158941" y="249676"/>
                  </a:lnTo>
                  <a:lnTo>
                    <a:pt x="163063" y="244206"/>
                  </a:lnTo>
                  <a:lnTo>
                    <a:pt x="165799" y="241470"/>
                  </a:lnTo>
                  <a:lnTo>
                    <a:pt x="169921" y="237348"/>
                  </a:lnTo>
                  <a:lnTo>
                    <a:pt x="171269" y="234574"/>
                  </a:lnTo>
                  <a:lnTo>
                    <a:pt x="172657" y="234574"/>
                  </a:lnTo>
                  <a:lnTo>
                    <a:pt x="178127" y="226368"/>
                  </a:lnTo>
                  <a:lnTo>
                    <a:pt x="201433" y="200287"/>
                  </a:lnTo>
                  <a:lnTo>
                    <a:pt x="224741" y="172820"/>
                  </a:lnTo>
                  <a:lnTo>
                    <a:pt x="230211" y="165963"/>
                  </a:lnTo>
                  <a:lnTo>
                    <a:pt x="231599" y="164576"/>
                  </a:lnTo>
                  <a:lnTo>
                    <a:pt x="231599" y="163189"/>
                  </a:lnTo>
                  <a:lnTo>
                    <a:pt x="232946" y="163189"/>
                  </a:lnTo>
                  <a:lnTo>
                    <a:pt x="235721" y="159067"/>
                  </a:lnTo>
                  <a:lnTo>
                    <a:pt x="241191" y="153597"/>
                  </a:lnTo>
                  <a:lnTo>
                    <a:pt x="245313" y="149474"/>
                  </a:lnTo>
                  <a:lnTo>
                    <a:pt x="245313" y="148088"/>
                  </a:lnTo>
                  <a:lnTo>
                    <a:pt x="253519" y="138495"/>
                  </a:lnTo>
                  <a:lnTo>
                    <a:pt x="258989" y="131638"/>
                  </a:lnTo>
                  <a:lnTo>
                    <a:pt x="261763" y="128864"/>
                  </a:lnTo>
                  <a:lnTo>
                    <a:pt x="274091" y="142617"/>
                  </a:lnTo>
                  <a:lnTo>
                    <a:pt x="275439" y="145352"/>
                  </a:lnTo>
                  <a:lnTo>
                    <a:pt x="276825" y="146739"/>
                  </a:lnTo>
                  <a:lnTo>
                    <a:pt x="289153" y="160453"/>
                  </a:lnTo>
                  <a:lnTo>
                    <a:pt x="291927" y="164576"/>
                  </a:lnTo>
                  <a:lnTo>
                    <a:pt x="301520" y="175555"/>
                  </a:lnTo>
                  <a:lnTo>
                    <a:pt x="305603" y="181064"/>
                  </a:lnTo>
                  <a:lnTo>
                    <a:pt x="306991" y="182412"/>
                  </a:lnTo>
                  <a:lnTo>
                    <a:pt x="357688" y="194779"/>
                  </a:lnTo>
                  <a:lnTo>
                    <a:pt x="357688" y="182412"/>
                  </a:lnTo>
                  <a:lnTo>
                    <a:pt x="357688" y="172820"/>
                  </a:lnTo>
                  <a:lnTo>
                    <a:pt x="357688" y="161841"/>
                  </a:lnTo>
                  <a:lnTo>
                    <a:pt x="357688" y="137108"/>
                  </a:lnTo>
                  <a:lnTo>
                    <a:pt x="334381" y="120658"/>
                  </a:lnTo>
                  <a:lnTo>
                    <a:pt x="333033" y="119271"/>
                  </a:lnTo>
                  <a:lnTo>
                    <a:pt x="312461" y="104170"/>
                  </a:lnTo>
                  <a:lnTo>
                    <a:pt x="297397" y="93190"/>
                  </a:lnTo>
                  <a:lnTo>
                    <a:pt x="287805" y="86333"/>
                  </a:lnTo>
                  <a:lnTo>
                    <a:pt x="265846" y="69845"/>
                  </a:lnTo>
                  <a:lnTo>
                    <a:pt x="243925" y="53395"/>
                  </a:lnTo>
                  <a:lnTo>
                    <a:pt x="176778" y="5317"/>
                  </a:lnTo>
                  <a:lnTo>
                    <a:pt x="171269" y="-153"/>
                  </a:lnTo>
                  <a:lnTo>
                    <a:pt x="169921" y="1194"/>
                  </a:lnTo>
                  <a:lnTo>
                    <a:pt x="168534" y="1194"/>
                  </a:lnTo>
                  <a:lnTo>
                    <a:pt x="145227" y="3969"/>
                  </a:lnTo>
                  <a:lnTo>
                    <a:pt x="143840" y="5317"/>
                  </a:lnTo>
                  <a:lnTo>
                    <a:pt x="119185" y="8090"/>
                  </a:lnTo>
                  <a:lnTo>
                    <a:pt x="71221" y="16295"/>
                  </a:lnTo>
                  <a:lnTo>
                    <a:pt x="53385" y="19070"/>
                  </a:lnTo>
                  <a:lnTo>
                    <a:pt x="15015" y="25927"/>
                  </a:lnTo>
                  <a:lnTo>
                    <a:pt x="13628" y="25927"/>
                  </a:lnTo>
                  <a:lnTo>
                    <a:pt x="13628" y="27314"/>
                  </a:lnTo>
                  <a:lnTo>
                    <a:pt x="12279" y="28662"/>
                  </a:lnTo>
                  <a:lnTo>
                    <a:pt x="12279" y="30050"/>
                  </a:lnTo>
                  <a:lnTo>
                    <a:pt x="13628" y="30050"/>
                  </a:lnTo>
                  <a:lnTo>
                    <a:pt x="13628" y="31398"/>
                  </a:lnTo>
                  <a:lnTo>
                    <a:pt x="13628" y="32784"/>
                  </a:lnTo>
                  <a:lnTo>
                    <a:pt x="13628" y="34171"/>
                  </a:lnTo>
                  <a:lnTo>
                    <a:pt x="13628" y="35520"/>
                  </a:lnTo>
                  <a:lnTo>
                    <a:pt x="16363" y="36906"/>
                  </a:lnTo>
                  <a:lnTo>
                    <a:pt x="16363" y="38293"/>
                  </a:lnTo>
                  <a:lnTo>
                    <a:pt x="16363" y="39642"/>
                  </a:lnTo>
                  <a:lnTo>
                    <a:pt x="15015" y="39642"/>
                  </a:lnTo>
                  <a:lnTo>
                    <a:pt x="13628" y="39642"/>
                  </a:lnTo>
                  <a:lnTo>
                    <a:pt x="12279" y="39642"/>
                  </a:lnTo>
                  <a:lnTo>
                    <a:pt x="10893" y="39642"/>
                  </a:lnTo>
                  <a:lnTo>
                    <a:pt x="9506" y="41029"/>
                  </a:lnTo>
                  <a:lnTo>
                    <a:pt x="9506" y="42376"/>
                  </a:lnTo>
                  <a:lnTo>
                    <a:pt x="10893" y="43764"/>
                  </a:lnTo>
                  <a:lnTo>
                    <a:pt x="10893" y="45151"/>
                  </a:lnTo>
                  <a:lnTo>
                    <a:pt x="10893" y="46500"/>
                  </a:lnTo>
                  <a:lnTo>
                    <a:pt x="12279" y="46500"/>
                  </a:lnTo>
                  <a:lnTo>
                    <a:pt x="13628" y="46500"/>
                  </a:lnTo>
                  <a:lnTo>
                    <a:pt x="15015" y="47886"/>
                  </a:lnTo>
                  <a:lnTo>
                    <a:pt x="15015" y="49273"/>
                  </a:lnTo>
                  <a:lnTo>
                    <a:pt x="13628" y="49273"/>
                  </a:lnTo>
                  <a:lnTo>
                    <a:pt x="12279" y="50621"/>
                  </a:lnTo>
                  <a:lnTo>
                    <a:pt x="12279" y="49273"/>
                  </a:lnTo>
                  <a:lnTo>
                    <a:pt x="12279" y="50621"/>
                  </a:lnTo>
                  <a:lnTo>
                    <a:pt x="10893" y="50621"/>
                  </a:lnTo>
                  <a:lnTo>
                    <a:pt x="10893" y="52008"/>
                  </a:lnTo>
                  <a:lnTo>
                    <a:pt x="12279" y="53395"/>
                  </a:lnTo>
                  <a:lnTo>
                    <a:pt x="12279" y="54743"/>
                  </a:lnTo>
                  <a:lnTo>
                    <a:pt x="13628" y="56131"/>
                  </a:lnTo>
                  <a:lnTo>
                    <a:pt x="13628" y="57478"/>
                  </a:lnTo>
                  <a:lnTo>
                    <a:pt x="15015" y="57478"/>
                  </a:lnTo>
                  <a:lnTo>
                    <a:pt x="15015" y="58865"/>
                  </a:lnTo>
                  <a:lnTo>
                    <a:pt x="15015" y="60252"/>
                  </a:lnTo>
                  <a:lnTo>
                    <a:pt x="15015" y="61601"/>
                  </a:lnTo>
                  <a:lnTo>
                    <a:pt x="13628" y="61601"/>
                  </a:lnTo>
                  <a:lnTo>
                    <a:pt x="12279" y="61601"/>
                  </a:lnTo>
                  <a:lnTo>
                    <a:pt x="10893" y="61601"/>
                  </a:lnTo>
                  <a:lnTo>
                    <a:pt x="9506" y="61601"/>
                  </a:lnTo>
                  <a:lnTo>
                    <a:pt x="9506" y="62987"/>
                  </a:lnTo>
                  <a:lnTo>
                    <a:pt x="8157" y="62987"/>
                  </a:lnTo>
                  <a:lnTo>
                    <a:pt x="6771" y="62987"/>
                  </a:lnTo>
                  <a:lnTo>
                    <a:pt x="6771" y="65723"/>
                  </a:lnTo>
                  <a:lnTo>
                    <a:pt x="8157" y="68496"/>
                  </a:lnTo>
                  <a:lnTo>
                    <a:pt x="8157" y="69845"/>
                  </a:lnTo>
                  <a:lnTo>
                    <a:pt x="8157" y="71232"/>
                  </a:lnTo>
                  <a:lnTo>
                    <a:pt x="10893" y="75354"/>
                  </a:lnTo>
                  <a:lnTo>
                    <a:pt x="10893" y="76702"/>
                  </a:lnTo>
                  <a:lnTo>
                    <a:pt x="9506" y="78089"/>
                  </a:lnTo>
                  <a:lnTo>
                    <a:pt x="8157" y="78089"/>
                  </a:lnTo>
                  <a:lnTo>
                    <a:pt x="6771" y="78089"/>
                  </a:lnTo>
                  <a:lnTo>
                    <a:pt x="5423" y="78089"/>
                  </a:lnTo>
                  <a:lnTo>
                    <a:pt x="5423" y="79476"/>
                  </a:lnTo>
                  <a:lnTo>
                    <a:pt x="4035" y="79476"/>
                  </a:lnTo>
                  <a:lnTo>
                    <a:pt x="4035" y="80824"/>
                  </a:lnTo>
                  <a:lnTo>
                    <a:pt x="4035" y="82212"/>
                  </a:lnTo>
                  <a:lnTo>
                    <a:pt x="4035" y="83559"/>
                  </a:lnTo>
                  <a:lnTo>
                    <a:pt x="4035" y="84946"/>
                  </a:lnTo>
                  <a:lnTo>
                    <a:pt x="4035" y="86333"/>
                  </a:lnTo>
                  <a:lnTo>
                    <a:pt x="5423" y="86333"/>
                  </a:lnTo>
                  <a:lnTo>
                    <a:pt x="6771" y="87682"/>
                  </a:lnTo>
                  <a:lnTo>
                    <a:pt x="8157" y="87682"/>
                  </a:lnTo>
                  <a:lnTo>
                    <a:pt x="9506" y="87682"/>
                  </a:lnTo>
                  <a:lnTo>
                    <a:pt x="10893" y="87682"/>
                  </a:lnTo>
                  <a:lnTo>
                    <a:pt x="12279" y="87682"/>
                  </a:lnTo>
                  <a:lnTo>
                    <a:pt x="13628" y="87682"/>
                  </a:lnTo>
                  <a:lnTo>
                    <a:pt x="15015" y="87682"/>
                  </a:lnTo>
                  <a:lnTo>
                    <a:pt x="15015" y="89068"/>
                  </a:lnTo>
                  <a:lnTo>
                    <a:pt x="15015" y="90455"/>
                  </a:lnTo>
                  <a:lnTo>
                    <a:pt x="15015" y="91804"/>
                  </a:lnTo>
                  <a:lnTo>
                    <a:pt x="15015" y="93190"/>
                  </a:lnTo>
                  <a:lnTo>
                    <a:pt x="15015" y="94577"/>
                  </a:lnTo>
                  <a:lnTo>
                    <a:pt x="15015" y="95926"/>
                  </a:lnTo>
                  <a:lnTo>
                    <a:pt x="15015" y="98660"/>
                  </a:lnTo>
                  <a:lnTo>
                    <a:pt x="13628" y="100048"/>
                  </a:lnTo>
                  <a:lnTo>
                    <a:pt x="12279" y="100048"/>
                  </a:lnTo>
                  <a:lnTo>
                    <a:pt x="12279" y="101435"/>
                  </a:lnTo>
                  <a:lnTo>
                    <a:pt x="12279" y="102783"/>
                  </a:lnTo>
                  <a:lnTo>
                    <a:pt x="13628" y="102783"/>
                  </a:lnTo>
                  <a:lnTo>
                    <a:pt x="13628" y="104170"/>
                  </a:lnTo>
                  <a:lnTo>
                    <a:pt x="13628" y="105557"/>
                  </a:lnTo>
                  <a:lnTo>
                    <a:pt x="13628" y="106905"/>
                  </a:lnTo>
                  <a:lnTo>
                    <a:pt x="12279" y="108291"/>
                  </a:lnTo>
                  <a:lnTo>
                    <a:pt x="10893" y="109679"/>
                  </a:lnTo>
                  <a:lnTo>
                    <a:pt x="9506" y="112414"/>
                  </a:lnTo>
                  <a:lnTo>
                    <a:pt x="9506" y="113801"/>
                  </a:lnTo>
                  <a:lnTo>
                    <a:pt x="9506" y="115149"/>
                  </a:lnTo>
                  <a:lnTo>
                    <a:pt x="9506" y="116536"/>
                  </a:lnTo>
                  <a:lnTo>
                    <a:pt x="10893" y="116536"/>
                  </a:lnTo>
                  <a:lnTo>
                    <a:pt x="10893" y="119271"/>
                  </a:lnTo>
                  <a:lnTo>
                    <a:pt x="10893" y="120658"/>
                  </a:lnTo>
                  <a:lnTo>
                    <a:pt x="12279" y="123394"/>
                  </a:lnTo>
                  <a:lnTo>
                    <a:pt x="15015" y="123394"/>
                  </a:lnTo>
                  <a:lnTo>
                    <a:pt x="16363" y="123394"/>
                  </a:lnTo>
                  <a:lnTo>
                    <a:pt x="17750" y="124780"/>
                  </a:lnTo>
                  <a:lnTo>
                    <a:pt x="16363" y="126129"/>
                  </a:lnTo>
                  <a:lnTo>
                    <a:pt x="16363" y="127516"/>
                  </a:lnTo>
                  <a:lnTo>
                    <a:pt x="16363" y="128864"/>
                  </a:lnTo>
                  <a:lnTo>
                    <a:pt x="16363" y="130250"/>
                  </a:lnTo>
                  <a:lnTo>
                    <a:pt x="17750" y="131638"/>
                  </a:lnTo>
                  <a:lnTo>
                    <a:pt x="17750" y="132986"/>
                  </a:lnTo>
                  <a:lnTo>
                    <a:pt x="19098" y="134372"/>
                  </a:lnTo>
                  <a:lnTo>
                    <a:pt x="20485" y="132986"/>
                  </a:lnTo>
                  <a:lnTo>
                    <a:pt x="21873" y="132986"/>
                  </a:lnTo>
                  <a:lnTo>
                    <a:pt x="23220" y="132986"/>
                  </a:lnTo>
                  <a:lnTo>
                    <a:pt x="23220" y="134372"/>
                  </a:lnTo>
                  <a:lnTo>
                    <a:pt x="23220" y="137108"/>
                  </a:lnTo>
                  <a:lnTo>
                    <a:pt x="23220" y="138495"/>
                  </a:lnTo>
                  <a:lnTo>
                    <a:pt x="23220" y="139882"/>
                  </a:lnTo>
                  <a:lnTo>
                    <a:pt x="23220" y="141230"/>
                  </a:lnTo>
                  <a:lnTo>
                    <a:pt x="21873" y="141230"/>
                  </a:lnTo>
                  <a:lnTo>
                    <a:pt x="21873" y="142617"/>
                  </a:lnTo>
                  <a:lnTo>
                    <a:pt x="20485" y="142617"/>
                  </a:lnTo>
                  <a:lnTo>
                    <a:pt x="19098" y="142617"/>
                  </a:lnTo>
                  <a:lnTo>
                    <a:pt x="17750" y="142617"/>
                  </a:lnTo>
                  <a:lnTo>
                    <a:pt x="16363" y="141230"/>
                  </a:lnTo>
                  <a:lnTo>
                    <a:pt x="16363" y="139882"/>
                  </a:lnTo>
                  <a:lnTo>
                    <a:pt x="15015" y="138495"/>
                  </a:lnTo>
                  <a:lnTo>
                    <a:pt x="13628" y="138495"/>
                  </a:lnTo>
                  <a:lnTo>
                    <a:pt x="12279" y="138495"/>
                  </a:lnTo>
                  <a:lnTo>
                    <a:pt x="12279" y="139882"/>
                  </a:lnTo>
                  <a:lnTo>
                    <a:pt x="10893" y="139882"/>
                  </a:lnTo>
                  <a:lnTo>
                    <a:pt x="10893" y="141230"/>
                  </a:lnTo>
                  <a:lnTo>
                    <a:pt x="10893" y="142617"/>
                  </a:lnTo>
                  <a:lnTo>
                    <a:pt x="10893" y="143966"/>
                  </a:lnTo>
                  <a:lnTo>
                    <a:pt x="10893" y="145352"/>
                  </a:lnTo>
                  <a:lnTo>
                    <a:pt x="9506" y="146739"/>
                  </a:lnTo>
                  <a:lnTo>
                    <a:pt x="8157" y="148088"/>
                  </a:lnTo>
                  <a:lnTo>
                    <a:pt x="6771" y="148088"/>
                  </a:lnTo>
                  <a:lnTo>
                    <a:pt x="5423" y="148088"/>
                  </a:lnTo>
                  <a:lnTo>
                    <a:pt x="4035" y="150861"/>
                  </a:lnTo>
                  <a:lnTo>
                    <a:pt x="4035" y="152210"/>
                  </a:lnTo>
                  <a:lnTo>
                    <a:pt x="2687" y="153597"/>
                  </a:lnTo>
                  <a:lnTo>
                    <a:pt x="2687" y="154983"/>
                  </a:lnTo>
                  <a:lnTo>
                    <a:pt x="4035" y="154983"/>
                  </a:lnTo>
                  <a:lnTo>
                    <a:pt x="4035" y="156331"/>
                  </a:lnTo>
                  <a:lnTo>
                    <a:pt x="4035" y="157719"/>
                  </a:lnTo>
                  <a:lnTo>
                    <a:pt x="5423" y="157719"/>
                  </a:lnTo>
                  <a:lnTo>
                    <a:pt x="5423" y="159067"/>
                  </a:lnTo>
                  <a:lnTo>
                    <a:pt x="5423" y="160453"/>
                  </a:lnTo>
                  <a:lnTo>
                    <a:pt x="4035" y="161841"/>
                  </a:lnTo>
                  <a:lnTo>
                    <a:pt x="4035" y="163189"/>
                  </a:lnTo>
                  <a:lnTo>
                    <a:pt x="4035" y="164576"/>
                  </a:lnTo>
                  <a:lnTo>
                    <a:pt x="2687" y="165963"/>
                  </a:lnTo>
                  <a:lnTo>
                    <a:pt x="2687" y="168698"/>
                  </a:lnTo>
                  <a:lnTo>
                    <a:pt x="2687" y="170047"/>
                  </a:lnTo>
                  <a:lnTo>
                    <a:pt x="1300" y="170047"/>
                  </a:lnTo>
                  <a:lnTo>
                    <a:pt x="1300" y="171433"/>
                  </a:lnTo>
                  <a:lnTo>
                    <a:pt x="1300" y="172820"/>
                  </a:lnTo>
                  <a:lnTo>
                    <a:pt x="1300" y="174169"/>
                  </a:lnTo>
                  <a:lnTo>
                    <a:pt x="-86" y="174169"/>
                  </a:lnTo>
                  <a:lnTo>
                    <a:pt x="-86" y="175555"/>
                  </a:lnTo>
                  <a:lnTo>
                    <a:pt x="-86" y="176942"/>
                  </a:lnTo>
                  <a:lnTo>
                    <a:pt x="-86" y="178291"/>
                  </a:lnTo>
                  <a:lnTo>
                    <a:pt x="-86" y="179678"/>
                  </a:lnTo>
                  <a:lnTo>
                    <a:pt x="1300" y="179678"/>
                  </a:lnTo>
                  <a:lnTo>
                    <a:pt x="2687" y="179678"/>
                  </a:lnTo>
                  <a:lnTo>
                    <a:pt x="4035" y="179678"/>
                  </a:lnTo>
                  <a:lnTo>
                    <a:pt x="4035" y="181064"/>
                  </a:lnTo>
                  <a:lnTo>
                    <a:pt x="5423" y="181064"/>
                  </a:lnTo>
                  <a:lnTo>
                    <a:pt x="5423" y="182412"/>
                  </a:lnTo>
                  <a:lnTo>
                    <a:pt x="6771" y="182412"/>
                  </a:lnTo>
                  <a:lnTo>
                    <a:pt x="6771" y="183800"/>
                  </a:lnTo>
                  <a:lnTo>
                    <a:pt x="6771" y="185148"/>
                  </a:lnTo>
                  <a:lnTo>
                    <a:pt x="6771" y="186534"/>
                  </a:lnTo>
                  <a:lnTo>
                    <a:pt x="6771" y="187922"/>
                  </a:lnTo>
                  <a:lnTo>
                    <a:pt x="8157" y="187922"/>
                  </a:lnTo>
                  <a:lnTo>
                    <a:pt x="8157" y="189270"/>
                  </a:lnTo>
                  <a:lnTo>
                    <a:pt x="8157" y="190656"/>
                  </a:lnTo>
                  <a:lnTo>
                    <a:pt x="8157" y="192044"/>
                  </a:lnTo>
                  <a:lnTo>
                    <a:pt x="9506" y="193392"/>
                  </a:lnTo>
                  <a:lnTo>
                    <a:pt x="9506" y="194779"/>
                  </a:lnTo>
                  <a:lnTo>
                    <a:pt x="9506" y="196165"/>
                  </a:lnTo>
                  <a:lnTo>
                    <a:pt x="8157" y="196165"/>
                  </a:lnTo>
                  <a:lnTo>
                    <a:pt x="6771" y="196165"/>
                  </a:lnTo>
                  <a:lnTo>
                    <a:pt x="6771" y="197514"/>
                  </a:lnTo>
                  <a:lnTo>
                    <a:pt x="5423" y="197514"/>
                  </a:lnTo>
                  <a:lnTo>
                    <a:pt x="4035" y="197514"/>
                  </a:lnTo>
                  <a:lnTo>
                    <a:pt x="2687" y="197514"/>
                  </a:lnTo>
                  <a:lnTo>
                    <a:pt x="2687" y="198901"/>
                  </a:lnTo>
                  <a:lnTo>
                    <a:pt x="4035" y="198901"/>
                  </a:lnTo>
                  <a:lnTo>
                    <a:pt x="5423" y="200287"/>
                  </a:lnTo>
                  <a:lnTo>
                    <a:pt x="5423" y="200287"/>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257;p34">
              <a:extLst>
                <a:ext uri="{FF2B5EF4-FFF2-40B4-BE49-F238E27FC236}">
                  <a16:creationId xmlns:a16="http://schemas.microsoft.com/office/drawing/2014/main" id="{D14103FC-CBE2-99A3-2106-1FD3A4F5C402}"/>
                </a:ext>
              </a:extLst>
            </p:cNvPr>
            <p:cNvSpPr/>
            <p:nvPr/>
          </p:nvSpPr>
          <p:spPr>
            <a:xfrm rot="10800000" flipH="1">
              <a:off x="2268111" y="2700524"/>
              <a:ext cx="349981" cy="365029"/>
            </a:xfrm>
            <a:custGeom>
              <a:avLst/>
              <a:gdLst/>
              <a:ahLst/>
              <a:cxnLst/>
              <a:rect l="l" t="t" r="r" b="b"/>
              <a:pathLst>
                <a:path w="285117" h="293786" extrusionOk="0">
                  <a:moveTo>
                    <a:pt x="82067" y="87738"/>
                  </a:moveTo>
                  <a:lnTo>
                    <a:pt x="82067" y="90474"/>
                  </a:lnTo>
                  <a:lnTo>
                    <a:pt x="72475" y="91860"/>
                  </a:lnTo>
                  <a:lnTo>
                    <a:pt x="75209" y="104227"/>
                  </a:lnTo>
                  <a:lnTo>
                    <a:pt x="73861" y="104227"/>
                  </a:lnTo>
                  <a:lnTo>
                    <a:pt x="68390" y="106962"/>
                  </a:lnTo>
                  <a:lnTo>
                    <a:pt x="62881" y="108310"/>
                  </a:lnTo>
                  <a:lnTo>
                    <a:pt x="61534" y="105576"/>
                  </a:lnTo>
                  <a:lnTo>
                    <a:pt x="58798" y="106962"/>
                  </a:lnTo>
                  <a:lnTo>
                    <a:pt x="57411" y="109697"/>
                  </a:lnTo>
                  <a:lnTo>
                    <a:pt x="53289" y="113819"/>
                  </a:lnTo>
                  <a:lnTo>
                    <a:pt x="51941" y="116555"/>
                  </a:lnTo>
                  <a:lnTo>
                    <a:pt x="50554" y="119329"/>
                  </a:lnTo>
                  <a:lnTo>
                    <a:pt x="47819" y="122063"/>
                  </a:lnTo>
                  <a:lnTo>
                    <a:pt x="46431" y="122063"/>
                  </a:lnTo>
                  <a:lnTo>
                    <a:pt x="46431" y="124799"/>
                  </a:lnTo>
                  <a:lnTo>
                    <a:pt x="47819" y="124799"/>
                  </a:lnTo>
                  <a:lnTo>
                    <a:pt x="45084" y="127535"/>
                  </a:lnTo>
                  <a:lnTo>
                    <a:pt x="39575" y="127535"/>
                  </a:lnTo>
                  <a:lnTo>
                    <a:pt x="38226" y="128921"/>
                  </a:lnTo>
                  <a:lnTo>
                    <a:pt x="34105" y="133043"/>
                  </a:lnTo>
                  <a:lnTo>
                    <a:pt x="31369" y="131657"/>
                  </a:lnTo>
                  <a:lnTo>
                    <a:pt x="28634" y="133043"/>
                  </a:lnTo>
                  <a:lnTo>
                    <a:pt x="19041" y="134430"/>
                  </a:lnTo>
                  <a:lnTo>
                    <a:pt x="14919" y="137166"/>
                  </a:lnTo>
                  <a:lnTo>
                    <a:pt x="10797" y="148144"/>
                  </a:lnTo>
                  <a:lnTo>
                    <a:pt x="6675" y="165981"/>
                  </a:lnTo>
                  <a:lnTo>
                    <a:pt x="6675" y="167369"/>
                  </a:lnTo>
                  <a:lnTo>
                    <a:pt x="5327" y="189327"/>
                  </a:lnTo>
                  <a:lnTo>
                    <a:pt x="1205" y="189327"/>
                  </a:lnTo>
                  <a:lnTo>
                    <a:pt x="-144" y="200306"/>
                  </a:lnTo>
                  <a:lnTo>
                    <a:pt x="9448" y="187940"/>
                  </a:lnTo>
                  <a:lnTo>
                    <a:pt x="12184" y="186592"/>
                  </a:lnTo>
                  <a:lnTo>
                    <a:pt x="34105" y="182470"/>
                  </a:lnTo>
                  <a:lnTo>
                    <a:pt x="35491" y="182470"/>
                  </a:lnTo>
                  <a:lnTo>
                    <a:pt x="35491" y="183819"/>
                  </a:lnTo>
                  <a:lnTo>
                    <a:pt x="34105" y="183819"/>
                  </a:lnTo>
                  <a:lnTo>
                    <a:pt x="32717" y="185205"/>
                  </a:lnTo>
                  <a:lnTo>
                    <a:pt x="32717" y="185205"/>
                  </a:lnTo>
                  <a:lnTo>
                    <a:pt x="31369" y="185205"/>
                  </a:lnTo>
                  <a:lnTo>
                    <a:pt x="29983" y="185205"/>
                  </a:lnTo>
                  <a:lnTo>
                    <a:pt x="29983" y="185205"/>
                  </a:lnTo>
                  <a:lnTo>
                    <a:pt x="28634" y="186592"/>
                  </a:lnTo>
                  <a:lnTo>
                    <a:pt x="28634" y="187940"/>
                  </a:lnTo>
                  <a:lnTo>
                    <a:pt x="28634" y="189327"/>
                  </a:lnTo>
                  <a:lnTo>
                    <a:pt x="28634" y="190714"/>
                  </a:lnTo>
                  <a:lnTo>
                    <a:pt x="28634" y="190714"/>
                  </a:lnTo>
                  <a:lnTo>
                    <a:pt x="28634" y="192062"/>
                  </a:lnTo>
                  <a:lnTo>
                    <a:pt x="28634" y="192062"/>
                  </a:lnTo>
                  <a:lnTo>
                    <a:pt x="28634" y="193450"/>
                  </a:lnTo>
                  <a:lnTo>
                    <a:pt x="29983" y="192062"/>
                  </a:lnTo>
                  <a:lnTo>
                    <a:pt x="35491" y="190714"/>
                  </a:lnTo>
                  <a:lnTo>
                    <a:pt x="109496" y="251081"/>
                  </a:lnTo>
                  <a:lnTo>
                    <a:pt x="110883" y="252468"/>
                  </a:lnTo>
                  <a:lnTo>
                    <a:pt x="134151" y="271691"/>
                  </a:lnTo>
                  <a:lnTo>
                    <a:pt x="149253" y="285407"/>
                  </a:lnTo>
                  <a:lnTo>
                    <a:pt x="158845" y="293651"/>
                  </a:lnTo>
                  <a:lnTo>
                    <a:pt x="158845" y="292302"/>
                  </a:lnTo>
                  <a:lnTo>
                    <a:pt x="158845" y="292302"/>
                  </a:lnTo>
                  <a:lnTo>
                    <a:pt x="158845" y="292302"/>
                  </a:lnTo>
                  <a:lnTo>
                    <a:pt x="158845" y="292302"/>
                  </a:lnTo>
                  <a:lnTo>
                    <a:pt x="158845" y="292302"/>
                  </a:lnTo>
                  <a:lnTo>
                    <a:pt x="158845" y="292302"/>
                  </a:lnTo>
                  <a:lnTo>
                    <a:pt x="157498" y="290916"/>
                  </a:lnTo>
                  <a:lnTo>
                    <a:pt x="157498" y="290916"/>
                  </a:lnTo>
                  <a:lnTo>
                    <a:pt x="157498" y="290916"/>
                  </a:lnTo>
                  <a:lnTo>
                    <a:pt x="157498" y="290916"/>
                  </a:lnTo>
                  <a:lnTo>
                    <a:pt x="157498" y="289529"/>
                  </a:lnTo>
                  <a:lnTo>
                    <a:pt x="157498" y="289529"/>
                  </a:lnTo>
                  <a:lnTo>
                    <a:pt x="157498" y="288180"/>
                  </a:lnTo>
                  <a:lnTo>
                    <a:pt x="157498" y="288180"/>
                  </a:lnTo>
                  <a:lnTo>
                    <a:pt x="158845" y="288180"/>
                  </a:lnTo>
                  <a:lnTo>
                    <a:pt x="158845" y="288180"/>
                  </a:lnTo>
                  <a:lnTo>
                    <a:pt x="160232" y="288180"/>
                  </a:lnTo>
                  <a:lnTo>
                    <a:pt x="160232" y="288180"/>
                  </a:lnTo>
                  <a:lnTo>
                    <a:pt x="161581" y="288180"/>
                  </a:lnTo>
                  <a:lnTo>
                    <a:pt x="161581" y="288180"/>
                  </a:lnTo>
                  <a:lnTo>
                    <a:pt x="162968" y="288180"/>
                  </a:lnTo>
                  <a:lnTo>
                    <a:pt x="164317" y="288180"/>
                  </a:lnTo>
                  <a:lnTo>
                    <a:pt x="164317" y="288180"/>
                  </a:lnTo>
                  <a:lnTo>
                    <a:pt x="164317" y="286793"/>
                  </a:lnTo>
                  <a:lnTo>
                    <a:pt x="164317" y="286793"/>
                  </a:lnTo>
                  <a:lnTo>
                    <a:pt x="164317" y="285407"/>
                  </a:lnTo>
                  <a:lnTo>
                    <a:pt x="164317" y="285407"/>
                  </a:lnTo>
                  <a:lnTo>
                    <a:pt x="164317" y="285407"/>
                  </a:lnTo>
                  <a:lnTo>
                    <a:pt x="165703" y="285407"/>
                  </a:lnTo>
                  <a:lnTo>
                    <a:pt x="165703" y="285407"/>
                  </a:lnTo>
                  <a:lnTo>
                    <a:pt x="167090" y="286793"/>
                  </a:lnTo>
                  <a:lnTo>
                    <a:pt x="167090" y="286793"/>
                  </a:lnTo>
                  <a:lnTo>
                    <a:pt x="167090" y="286793"/>
                  </a:lnTo>
                  <a:lnTo>
                    <a:pt x="167090" y="285407"/>
                  </a:lnTo>
                  <a:lnTo>
                    <a:pt x="167090" y="285407"/>
                  </a:lnTo>
                  <a:lnTo>
                    <a:pt x="167090" y="285407"/>
                  </a:lnTo>
                  <a:lnTo>
                    <a:pt x="168439" y="284058"/>
                  </a:lnTo>
                  <a:lnTo>
                    <a:pt x="168439" y="284058"/>
                  </a:lnTo>
                  <a:lnTo>
                    <a:pt x="169825" y="284058"/>
                  </a:lnTo>
                  <a:lnTo>
                    <a:pt x="169825" y="284058"/>
                  </a:lnTo>
                  <a:lnTo>
                    <a:pt x="169825" y="282671"/>
                  </a:lnTo>
                  <a:lnTo>
                    <a:pt x="169825" y="282671"/>
                  </a:lnTo>
                  <a:lnTo>
                    <a:pt x="171173" y="282671"/>
                  </a:lnTo>
                  <a:lnTo>
                    <a:pt x="172560" y="282671"/>
                  </a:lnTo>
                  <a:lnTo>
                    <a:pt x="173909" y="282671"/>
                  </a:lnTo>
                  <a:lnTo>
                    <a:pt x="173909" y="282671"/>
                  </a:lnTo>
                  <a:lnTo>
                    <a:pt x="175295" y="282671"/>
                  </a:lnTo>
                  <a:lnTo>
                    <a:pt x="176682" y="282671"/>
                  </a:lnTo>
                  <a:lnTo>
                    <a:pt x="176682" y="281285"/>
                  </a:lnTo>
                  <a:lnTo>
                    <a:pt x="178031" y="281285"/>
                  </a:lnTo>
                  <a:lnTo>
                    <a:pt x="178031" y="281285"/>
                  </a:lnTo>
                  <a:lnTo>
                    <a:pt x="178031" y="279936"/>
                  </a:lnTo>
                  <a:lnTo>
                    <a:pt x="176682" y="279936"/>
                  </a:lnTo>
                  <a:lnTo>
                    <a:pt x="176682" y="279936"/>
                  </a:lnTo>
                  <a:lnTo>
                    <a:pt x="176682" y="278549"/>
                  </a:lnTo>
                  <a:lnTo>
                    <a:pt x="178031" y="278549"/>
                  </a:lnTo>
                  <a:lnTo>
                    <a:pt x="178031" y="278549"/>
                  </a:lnTo>
                  <a:lnTo>
                    <a:pt x="178031" y="278549"/>
                  </a:lnTo>
                  <a:lnTo>
                    <a:pt x="178031" y="278549"/>
                  </a:lnTo>
                  <a:lnTo>
                    <a:pt x="178031" y="278549"/>
                  </a:lnTo>
                  <a:lnTo>
                    <a:pt x="179418" y="279936"/>
                  </a:lnTo>
                  <a:lnTo>
                    <a:pt x="179418" y="279936"/>
                  </a:lnTo>
                  <a:lnTo>
                    <a:pt x="179418" y="279936"/>
                  </a:lnTo>
                  <a:lnTo>
                    <a:pt x="180765" y="279936"/>
                  </a:lnTo>
                  <a:lnTo>
                    <a:pt x="180765" y="279936"/>
                  </a:lnTo>
                  <a:lnTo>
                    <a:pt x="182153" y="278549"/>
                  </a:lnTo>
                  <a:lnTo>
                    <a:pt x="182153" y="278549"/>
                  </a:lnTo>
                  <a:lnTo>
                    <a:pt x="182153" y="279936"/>
                  </a:lnTo>
                  <a:lnTo>
                    <a:pt x="182153" y="279936"/>
                  </a:lnTo>
                  <a:lnTo>
                    <a:pt x="183540" y="279936"/>
                  </a:lnTo>
                  <a:lnTo>
                    <a:pt x="183540" y="281285"/>
                  </a:lnTo>
                  <a:lnTo>
                    <a:pt x="183540" y="281285"/>
                  </a:lnTo>
                  <a:lnTo>
                    <a:pt x="183540" y="281285"/>
                  </a:lnTo>
                  <a:lnTo>
                    <a:pt x="183540" y="281285"/>
                  </a:lnTo>
                  <a:lnTo>
                    <a:pt x="184888" y="282671"/>
                  </a:lnTo>
                  <a:lnTo>
                    <a:pt x="184888" y="282671"/>
                  </a:lnTo>
                  <a:lnTo>
                    <a:pt x="186275" y="282671"/>
                  </a:lnTo>
                  <a:lnTo>
                    <a:pt x="187623" y="282671"/>
                  </a:lnTo>
                  <a:lnTo>
                    <a:pt x="189010" y="282671"/>
                  </a:lnTo>
                  <a:lnTo>
                    <a:pt x="189010" y="282671"/>
                  </a:lnTo>
                  <a:lnTo>
                    <a:pt x="189010" y="282671"/>
                  </a:lnTo>
                  <a:lnTo>
                    <a:pt x="189010" y="282671"/>
                  </a:lnTo>
                  <a:lnTo>
                    <a:pt x="190359" y="282671"/>
                  </a:lnTo>
                  <a:lnTo>
                    <a:pt x="190359" y="282671"/>
                  </a:lnTo>
                  <a:lnTo>
                    <a:pt x="190359" y="282671"/>
                  </a:lnTo>
                  <a:lnTo>
                    <a:pt x="190359" y="282671"/>
                  </a:lnTo>
                  <a:lnTo>
                    <a:pt x="190359" y="281285"/>
                  </a:lnTo>
                  <a:lnTo>
                    <a:pt x="190359" y="278549"/>
                  </a:lnTo>
                  <a:lnTo>
                    <a:pt x="190359" y="278549"/>
                  </a:lnTo>
                  <a:lnTo>
                    <a:pt x="190359" y="278549"/>
                  </a:lnTo>
                  <a:lnTo>
                    <a:pt x="191745" y="278549"/>
                  </a:lnTo>
                  <a:lnTo>
                    <a:pt x="191745" y="278549"/>
                  </a:lnTo>
                  <a:lnTo>
                    <a:pt x="191745" y="278549"/>
                  </a:lnTo>
                  <a:lnTo>
                    <a:pt x="191745" y="278549"/>
                  </a:lnTo>
                  <a:lnTo>
                    <a:pt x="193132" y="278549"/>
                  </a:lnTo>
                  <a:lnTo>
                    <a:pt x="193132" y="278549"/>
                  </a:lnTo>
                  <a:lnTo>
                    <a:pt x="193132" y="278549"/>
                  </a:lnTo>
                  <a:lnTo>
                    <a:pt x="193132" y="277201"/>
                  </a:lnTo>
                  <a:lnTo>
                    <a:pt x="193132" y="275814"/>
                  </a:lnTo>
                  <a:lnTo>
                    <a:pt x="194481" y="275814"/>
                  </a:lnTo>
                  <a:lnTo>
                    <a:pt x="194481" y="275814"/>
                  </a:lnTo>
                  <a:lnTo>
                    <a:pt x="195868" y="275814"/>
                  </a:lnTo>
                  <a:lnTo>
                    <a:pt x="195868" y="275814"/>
                  </a:lnTo>
                  <a:lnTo>
                    <a:pt x="195868" y="275814"/>
                  </a:lnTo>
                  <a:lnTo>
                    <a:pt x="195868" y="275814"/>
                  </a:lnTo>
                  <a:lnTo>
                    <a:pt x="197215" y="275814"/>
                  </a:lnTo>
                  <a:lnTo>
                    <a:pt x="197215" y="275814"/>
                  </a:lnTo>
                  <a:lnTo>
                    <a:pt x="197215" y="275814"/>
                  </a:lnTo>
                  <a:lnTo>
                    <a:pt x="198603" y="275814"/>
                  </a:lnTo>
                  <a:lnTo>
                    <a:pt x="199990" y="275814"/>
                  </a:lnTo>
                  <a:lnTo>
                    <a:pt x="201338" y="275814"/>
                  </a:lnTo>
                  <a:lnTo>
                    <a:pt x="202725" y="274427"/>
                  </a:lnTo>
                  <a:lnTo>
                    <a:pt x="202725" y="274427"/>
                  </a:lnTo>
                  <a:lnTo>
                    <a:pt x="204073" y="274427"/>
                  </a:lnTo>
                  <a:lnTo>
                    <a:pt x="205460" y="274427"/>
                  </a:lnTo>
                  <a:lnTo>
                    <a:pt x="206809" y="274427"/>
                  </a:lnTo>
                  <a:lnTo>
                    <a:pt x="208195" y="274427"/>
                  </a:lnTo>
                  <a:lnTo>
                    <a:pt x="209582" y="274427"/>
                  </a:lnTo>
                  <a:lnTo>
                    <a:pt x="209582" y="273079"/>
                  </a:lnTo>
                  <a:lnTo>
                    <a:pt x="209582" y="273079"/>
                  </a:lnTo>
                  <a:lnTo>
                    <a:pt x="210931" y="271691"/>
                  </a:lnTo>
                  <a:lnTo>
                    <a:pt x="210931" y="268957"/>
                  </a:lnTo>
                  <a:lnTo>
                    <a:pt x="210931" y="266221"/>
                  </a:lnTo>
                  <a:lnTo>
                    <a:pt x="210931" y="266221"/>
                  </a:lnTo>
                  <a:lnTo>
                    <a:pt x="210931" y="266221"/>
                  </a:lnTo>
                  <a:lnTo>
                    <a:pt x="212317" y="264835"/>
                  </a:lnTo>
                  <a:lnTo>
                    <a:pt x="213665" y="264835"/>
                  </a:lnTo>
                  <a:lnTo>
                    <a:pt x="213665" y="264835"/>
                  </a:lnTo>
                  <a:lnTo>
                    <a:pt x="213665" y="264835"/>
                  </a:lnTo>
                  <a:lnTo>
                    <a:pt x="215053" y="264835"/>
                  </a:lnTo>
                  <a:lnTo>
                    <a:pt x="215053" y="264835"/>
                  </a:lnTo>
                  <a:lnTo>
                    <a:pt x="216401" y="264835"/>
                  </a:lnTo>
                  <a:lnTo>
                    <a:pt x="216401" y="264835"/>
                  </a:lnTo>
                  <a:lnTo>
                    <a:pt x="216401" y="264835"/>
                  </a:lnTo>
                  <a:lnTo>
                    <a:pt x="217788" y="263448"/>
                  </a:lnTo>
                  <a:lnTo>
                    <a:pt x="219174" y="262099"/>
                  </a:lnTo>
                  <a:lnTo>
                    <a:pt x="219174" y="262099"/>
                  </a:lnTo>
                  <a:lnTo>
                    <a:pt x="220523" y="262099"/>
                  </a:lnTo>
                  <a:lnTo>
                    <a:pt x="221910" y="262099"/>
                  </a:lnTo>
                  <a:lnTo>
                    <a:pt x="223259" y="262099"/>
                  </a:lnTo>
                  <a:lnTo>
                    <a:pt x="223259" y="262099"/>
                  </a:lnTo>
                  <a:lnTo>
                    <a:pt x="223259" y="262099"/>
                  </a:lnTo>
                  <a:lnTo>
                    <a:pt x="223259" y="262099"/>
                  </a:lnTo>
                  <a:lnTo>
                    <a:pt x="223259" y="262099"/>
                  </a:lnTo>
                  <a:lnTo>
                    <a:pt x="223259" y="260712"/>
                  </a:lnTo>
                  <a:lnTo>
                    <a:pt x="223259" y="260712"/>
                  </a:lnTo>
                  <a:lnTo>
                    <a:pt x="224645" y="259326"/>
                  </a:lnTo>
                  <a:lnTo>
                    <a:pt x="226032" y="259326"/>
                  </a:lnTo>
                  <a:lnTo>
                    <a:pt x="227381" y="257977"/>
                  </a:lnTo>
                  <a:lnTo>
                    <a:pt x="228767" y="257977"/>
                  </a:lnTo>
                  <a:lnTo>
                    <a:pt x="230115" y="256590"/>
                  </a:lnTo>
                  <a:lnTo>
                    <a:pt x="230115" y="255204"/>
                  </a:lnTo>
                  <a:lnTo>
                    <a:pt x="230115" y="255204"/>
                  </a:lnTo>
                  <a:lnTo>
                    <a:pt x="231502" y="253855"/>
                  </a:lnTo>
                  <a:lnTo>
                    <a:pt x="231502" y="253855"/>
                  </a:lnTo>
                  <a:lnTo>
                    <a:pt x="231502" y="253855"/>
                  </a:lnTo>
                  <a:lnTo>
                    <a:pt x="232851" y="252468"/>
                  </a:lnTo>
                  <a:lnTo>
                    <a:pt x="232851" y="251081"/>
                  </a:lnTo>
                  <a:lnTo>
                    <a:pt x="234237" y="251081"/>
                  </a:lnTo>
                  <a:lnTo>
                    <a:pt x="234237" y="249733"/>
                  </a:lnTo>
                  <a:lnTo>
                    <a:pt x="234237" y="251081"/>
                  </a:lnTo>
                  <a:lnTo>
                    <a:pt x="234237" y="249733"/>
                  </a:lnTo>
                  <a:lnTo>
                    <a:pt x="234237" y="249733"/>
                  </a:lnTo>
                  <a:lnTo>
                    <a:pt x="234237" y="249733"/>
                  </a:lnTo>
                  <a:lnTo>
                    <a:pt x="235624" y="249733"/>
                  </a:lnTo>
                  <a:lnTo>
                    <a:pt x="235624" y="249733"/>
                  </a:lnTo>
                  <a:lnTo>
                    <a:pt x="236973" y="249733"/>
                  </a:lnTo>
                  <a:lnTo>
                    <a:pt x="236973" y="249733"/>
                  </a:lnTo>
                  <a:lnTo>
                    <a:pt x="238360" y="251081"/>
                  </a:lnTo>
                  <a:lnTo>
                    <a:pt x="239709" y="251081"/>
                  </a:lnTo>
                  <a:lnTo>
                    <a:pt x="241095" y="251081"/>
                  </a:lnTo>
                  <a:lnTo>
                    <a:pt x="242482" y="251081"/>
                  </a:lnTo>
                  <a:lnTo>
                    <a:pt x="242482" y="251081"/>
                  </a:lnTo>
                  <a:lnTo>
                    <a:pt x="243831" y="249733"/>
                  </a:lnTo>
                  <a:lnTo>
                    <a:pt x="245217" y="249733"/>
                  </a:lnTo>
                  <a:lnTo>
                    <a:pt x="245217" y="249733"/>
                  </a:lnTo>
                  <a:lnTo>
                    <a:pt x="246565" y="249733"/>
                  </a:lnTo>
                  <a:lnTo>
                    <a:pt x="246565" y="249733"/>
                  </a:lnTo>
                  <a:lnTo>
                    <a:pt x="246565" y="249733"/>
                  </a:lnTo>
                  <a:lnTo>
                    <a:pt x="247952" y="246998"/>
                  </a:lnTo>
                  <a:lnTo>
                    <a:pt x="249301" y="245610"/>
                  </a:lnTo>
                  <a:lnTo>
                    <a:pt x="249301" y="245610"/>
                  </a:lnTo>
                  <a:lnTo>
                    <a:pt x="249301" y="245610"/>
                  </a:lnTo>
                  <a:lnTo>
                    <a:pt x="249301" y="244224"/>
                  </a:lnTo>
                  <a:lnTo>
                    <a:pt x="250687" y="244224"/>
                  </a:lnTo>
                  <a:lnTo>
                    <a:pt x="252074" y="244224"/>
                  </a:lnTo>
                  <a:lnTo>
                    <a:pt x="253423" y="242876"/>
                  </a:lnTo>
                  <a:lnTo>
                    <a:pt x="253423" y="242876"/>
                  </a:lnTo>
                  <a:lnTo>
                    <a:pt x="254810" y="242876"/>
                  </a:lnTo>
                  <a:lnTo>
                    <a:pt x="256157" y="241489"/>
                  </a:lnTo>
                  <a:lnTo>
                    <a:pt x="256157" y="240102"/>
                  </a:lnTo>
                  <a:lnTo>
                    <a:pt x="256157" y="238754"/>
                  </a:lnTo>
                  <a:lnTo>
                    <a:pt x="257545" y="238754"/>
                  </a:lnTo>
                  <a:lnTo>
                    <a:pt x="258932" y="237367"/>
                  </a:lnTo>
                  <a:lnTo>
                    <a:pt x="260280" y="237367"/>
                  </a:lnTo>
                  <a:lnTo>
                    <a:pt x="261667" y="237367"/>
                  </a:lnTo>
                  <a:lnTo>
                    <a:pt x="263015" y="235979"/>
                  </a:lnTo>
                  <a:lnTo>
                    <a:pt x="263015" y="234632"/>
                  </a:lnTo>
                  <a:lnTo>
                    <a:pt x="264402" y="234632"/>
                  </a:lnTo>
                  <a:lnTo>
                    <a:pt x="264402" y="234632"/>
                  </a:lnTo>
                  <a:lnTo>
                    <a:pt x="265751" y="234632"/>
                  </a:lnTo>
                  <a:lnTo>
                    <a:pt x="267137" y="233245"/>
                  </a:lnTo>
                  <a:lnTo>
                    <a:pt x="267137" y="233245"/>
                  </a:lnTo>
                  <a:lnTo>
                    <a:pt x="268524" y="231896"/>
                  </a:lnTo>
                  <a:lnTo>
                    <a:pt x="268524" y="230509"/>
                  </a:lnTo>
                  <a:lnTo>
                    <a:pt x="268524" y="230509"/>
                  </a:lnTo>
                  <a:lnTo>
                    <a:pt x="243831" y="204428"/>
                  </a:lnTo>
                  <a:lnTo>
                    <a:pt x="243831" y="203042"/>
                  </a:lnTo>
                  <a:lnTo>
                    <a:pt x="245217" y="201693"/>
                  </a:lnTo>
                  <a:lnTo>
                    <a:pt x="245217" y="201693"/>
                  </a:lnTo>
                  <a:lnTo>
                    <a:pt x="247952" y="200306"/>
                  </a:lnTo>
                  <a:lnTo>
                    <a:pt x="247952" y="198920"/>
                  </a:lnTo>
                  <a:lnTo>
                    <a:pt x="249301" y="197571"/>
                  </a:lnTo>
                  <a:lnTo>
                    <a:pt x="249301" y="194797"/>
                  </a:lnTo>
                  <a:lnTo>
                    <a:pt x="247952" y="193450"/>
                  </a:lnTo>
                  <a:lnTo>
                    <a:pt x="246565" y="194797"/>
                  </a:lnTo>
                  <a:lnTo>
                    <a:pt x="243831" y="190714"/>
                  </a:lnTo>
                  <a:lnTo>
                    <a:pt x="243831" y="189327"/>
                  </a:lnTo>
                  <a:lnTo>
                    <a:pt x="243831" y="189327"/>
                  </a:lnTo>
                  <a:lnTo>
                    <a:pt x="247952" y="182470"/>
                  </a:lnTo>
                  <a:lnTo>
                    <a:pt x="271260" y="157738"/>
                  </a:lnTo>
                  <a:lnTo>
                    <a:pt x="279465" y="149531"/>
                  </a:lnTo>
                  <a:lnTo>
                    <a:pt x="271260" y="137166"/>
                  </a:lnTo>
                  <a:lnTo>
                    <a:pt x="269873" y="130308"/>
                  </a:lnTo>
                  <a:lnTo>
                    <a:pt x="269873" y="130308"/>
                  </a:lnTo>
                  <a:lnTo>
                    <a:pt x="268524" y="130308"/>
                  </a:lnTo>
                  <a:lnTo>
                    <a:pt x="268524" y="130308"/>
                  </a:lnTo>
                  <a:lnTo>
                    <a:pt x="265751" y="128921"/>
                  </a:lnTo>
                  <a:lnTo>
                    <a:pt x="267137" y="128921"/>
                  </a:lnTo>
                  <a:lnTo>
                    <a:pt x="267137" y="127535"/>
                  </a:lnTo>
                  <a:lnTo>
                    <a:pt x="268524" y="127535"/>
                  </a:lnTo>
                  <a:lnTo>
                    <a:pt x="269873" y="128921"/>
                  </a:lnTo>
                  <a:lnTo>
                    <a:pt x="269873" y="127535"/>
                  </a:lnTo>
                  <a:lnTo>
                    <a:pt x="267137" y="115207"/>
                  </a:lnTo>
                  <a:lnTo>
                    <a:pt x="267137" y="112432"/>
                  </a:lnTo>
                  <a:lnTo>
                    <a:pt x="267137" y="108310"/>
                  </a:lnTo>
                  <a:lnTo>
                    <a:pt x="267137" y="98718"/>
                  </a:lnTo>
                  <a:lnTo>
                    <a:pt x="269873" y="95983"/>
                  </a:lnTo>
                  <a:lnTo>
                    <a:pt x="273995" y="93248"/>
                  </a:lnTo>
                  <a:lnTo>
                    <a:pt x="278116" y="90474"/>
                  </a:lnTo>
                  <a:lnTo>
                    <a:pt x="284974" y="86352"/>
                  </a:lnTo>
                  <a:lnTo>
                    <a:pt x="280852" y="80881"/>
                  </a:lnTo>
                  <a:lnTo>
                    <a:pt x="279465" y="79495"/>
                  </a:lnTo>
                  <a:lnTo>
                    <a:pt x="271260" y="69902"/>
                  </a:lnTo>
                  <a:lnTo>
                    <a:pt x="268524" y="67128"/>
                  </a:lnTo>
                  <a:lnTo>
                    <a:pt x="263015" y="60271"/>
                  </a:lnTo>
                  <a:lnTo>
                    <a:pt x="258932" y="56148"/>
                  </a:lnTo>
                  <a:lnTo>
                    <a:pt x="236973" y="31455"/>
                  </a:lnTo>
                  <a:lnTo>
                    <a:pt x="236973" y="32842"/>
                  </a:lnTo>
                  <a:lnTo>
                    <a:pt x="236973" y="32842"/>
                  </a:lnTo>
                  <a:lnTo>
                    <a:pt x="201338" y="41047"/>
                  </a:lnTo>
                  <a:lnTo>
                    <a:pt x="197215" y="16353"/>
                  </a:lnTo>
                  <a:lnTo>
                    <a:pt x="195868" y="3987"/>
                  </a:lnTo>
                  <a:lnTo>
                    <a:pt x="195868" y="1252"/>
                  </a:lnTo>
                  <a:lnTo>
                    <a:pt x="194481" y="2639"/>
                  </a:lnTo>
                  <a:lnTo>
                    <a:pt x="194481" y="1252"/>
                  </a:lnTo>
                  <a:lnTo>
                    <a:pt x="194481" y="1252"/>
                  </a:lnTo>
                  <a:lnTo>
                    <a:pt x="194481" y="-136"/>
                  </a:lnTo>
                  <a:lnTo>
                    <a:pt x="194481" y="1252"/>
                  </a:lnTo>
                  <a:lnTo>
                    <a:pt x="194481" y="2639"/>
                  </a:lnTo>
                  <a:lnTo>
                    <a:pt x="193132" y="3987"/>
                  </a:lnTo>
                  <a:lnTo>
                    <a:pt x="191745" y="6722"/>
                  </a:lnTo>
                  <a:lnTo>
                    <a:pt x="190359" y="8109"/>
                  </a:lnTo>
                  <a:lnTo>
                    <a:pt x="189010" y="8109"/>
                  </a:lnTo>
                  <a:lnTo>
                    <a:pt x="187623" y="9495"/>
                  </a:lnTo>
                  <a:lnTo>
                    <a:pt x="186275" y="9495"/>
                  </a:lnTo>
                  <a:lnTo>
                    <a:pt x="186275" y="10844"/>
                  </a:lnTo>
                  <a:lnTo>
                    <a:pt x="184888" y="13618"/>
                  </a:lnTo>
                  <a:lnTo>
                    <a:pt x="184888" y="13618"/>
                  </a:lnTo>
                  <a:lnTo>
                    <a:pt x="183540" y="14966"/>
                  </a:lnTo>
                  <a:lnTo>
                    <a:pt x="183540" y="16353"/>
                  </a:lnTo>
                  <a:lnTo>
                    <a:pt x="182153" y="16353"/>
                  </a:lnTo>
                  <a:lnTo>
                    <a:pt x="180765" y="16353"/>
                  </a:lnTo>
                  <a:lnTo>
                    <a:pt x="179418" y="17702"/>
                  </a:lnTo>
                  <a:lnTo>
                    <a:pt x="178031" y="17702"/>
                  </a:lnTo>
                  <a:lnTo>
                    <a:pt x="178031" y="16353"/>
                  </a:lnTo>
                  <a:lnTo>
                    <a:pt x="175295" y="16353"/>
                  </a:lnTo>
                  <a:lnTo>
                    <a:pt x="175295" y="16353"/>
                  </a:lnTo>
                  <a:lnTo>
                    <a:pt x="173909" y="14966"/>
                  </a:lnTo>
                  <a:lnTo>
                    <a:pt x="173909" y="14966"/>
                  </a:lnTo>
                  <a:lnTo>
                    <a:pt x="172560" y="16353"/>
                  </a:lnTo>
                  <a:lnTo>
                    <a:pt x="172560" y="17702"/>
                  </a:lnTo>
                  <a:lnTo>
                    <a:pt x="171173" y="20475"/>
                  </a:lnTo>
                  <a:lnTo>
                    <a:pt x="171173" y="21823"/>
                  </a:lnTo>
                  <a:lnTo>
                    <a:pt x="171173" y="23211"/>
                  </a:lnTo>
                  <a:lnTo>
                    <a:pt x="169825" y="24597"/>
                  </a:lnTo>
                  <a:lnTo>
                    <a:pt x="169825" y="25945"/>
                  </a:lnTo>
                  <a:lnTo>
                    <a:pt x="168439" y="25945"/>
                  </a:lnTo>
                  <a:lnTo>
                    <a:pt x="168439" y="27333"/>
                  </a:lnTo>
                  <a:lnTo>
                    <a:pt x="167090" y="27333"/>
                  </a:lnTo>
                  <a:lnTo>
                    <a:pt x="167090" y="28720"/>
                  </a:lnTo>
                  <a:lnTo>
                    <a:pt x="167090" y="28720"/>
                  </a:lnTo>
                  <a:lnTo>
                    <a:pt x="165703" y="30067"/>
                  </a:lnTo>
                  <a:lnTo>
                    <a:pt x="164317" y="30067"/>
                  </a:lnTo>
                  <a:lnTo>
                    <a:pt x="164317" y="30067"/>
                  </a:lnTo>
                  <a:lnTo>
                    <a:pt x="162968" y="30067"/>
                  </a:lnTo>
                  <a:lnTo>
                    <a:pt x="161581" y="31455"/>
                  </a:lnTo>
                  <a:lnTo>
                    <a:pt x="160232" y="31455"/>
                  </a:lnTo>
                  <a:lnTo>
                    <a:pt x="158845" y="31455"/>
                  </a:lnTo>
                  <a:lnTo>
                    <a:pt x="157498" y="32842"/>
                  </a:lnTo>
                  <a:lnTo>
                    <a:pt x="156110" y="32842"/>
                  </a:lnTo>
                  <a:lnTo>
                    <a:pt x="154723" y="34190"/>
                  </a:lnTo>
                  <a:lnTo>
                    <a:pt x="153375" y="34190"/>
                  </a:lnTo>
                  <a:lnTo>
                    <a:pt x="153375" y="34190"/>
                  </a:lnTo>
                  <a:lnTo>
                    <a:pt x="151989" y="35576"/>
                  </a:lnTo>
                  <a:lnTo>
                    <a:pt x="150640" y="36964"/>
                  </a:lnTo>
                  <a:lnTo>
                    <a:pt x="149253" y="38312"/>
                  </a:lnTo>
                  <a:lnTo>
                    <a:pt x="147867" y="39698"/>
                  </a:lnTo>
                  <a:lnTo>
                    <a:pt x="146518" y="39698"/>
                  </a:lnTo>
                  <a:lnTo>
                    <a:pt x="145131" y="39698"/>
                  </a:lnTo>
                  <a:lnTo>
                    <a:pt x="143782" y="41047"/>
                  </a:lnTo>
                  <a:lnTo>
                    <a:pt x="142396" y="41047"/>
                  </a:lnTo>
                  <a:lnTo>
                    <a:pt x="142396" y="41047"/>
                  </a:lnTo>
                  <a:lnTo>
                    <a:pt x="142396" y="41047"/>
                  </a:lnTo>
                  <a:lnTo>
                    <a:pt x="141009" y="42434"/>
                  </a:lnTo>
                  <a:lnTo>
                    <a:pt x="141009" y="42434"/>
                  </a:lnTo>
                  <a:lnTo>
                    <a:pt x="141009" y="42434"/>
                  </a:lnTo>
                  <a:lnTo>
                    <a:pt x="139661" y="43821"/>
                  </a:lnTo>
                  <a:lnTo>
                    <a:pt x="138273" y="43821"/>
                  </a:lnTo>
                  <a:lnTo>
                    <a:pt x="138273" y="43821"/>
                  </a:lnTo>
                  <a:lnTo>
                    <a:pt x="138273" y="43821"/>
                  </a:lnTo>
                  <a:lnTo>
                    <a:pt x="136925" y="43821"/>
                  </a:lnTo>
                  <a:lnTo>
                    <a:pt x="135539" y="42434"/>
                  </a:lnTo>
                  <a:lnTo>
                    <a:pt x="134151" y="41047"/>
                  </a:lnTo>
                  <a:lnTo>
                    <a:pt x="132803" y="41047"/>
                  </a:lnTo>
                  <a:lnTo>
                    <a:pt x="131417" y="41047"/>
                  </a:lnTo>
                  <a:lnTo>
                    <a:pt x="130068" y="41047"/>
                  </a:lnTo>
                  <a:lnTo>
                    <a:pt x="128681" y="41047"/>
                  </a:lnTo>
                  <a:lnTo>
                    <a:pt x="127333" y="41047"/>
                  </a:lnTo>
                  <a:lnTo>
                    <a:pt x="125946" y="42434"/>
                  </a:lnTo>
                  <a:lnTo>
                    <a:pt x="124598" y="42434"/>
                  </a:lnTo>
                  <a:lnTo>
                    <a:pt x="124598" y="43821"/>
                  </a:lnTo>
                  <a:lnTo>
                    <a:pt x="123211" y="43821"/>
                  </a:lnTo>
                  <a:lnTo>
                    <a:pt x="123211" y="43821"/>
                  </a:lnTo>
                  <a:lnTo>
                    <a:pt x="121823" y="43821"/>
                  </a:lnTo>
                  <a:lnTo>
                    <a:pt x="119089" y="43821"/>
                  </a:lnTo>
                  <a:lnTo>
                    <a:pt x="117740" y="45170"/>
                  </a:lnTo>
                  <a:lnTo>
                    <a:pt x="114967" y="45170"/>
                  </a:lnTo>
                  <a:lnTo>
                    <a:pt x="113618" y="45170"/>
                  </a:lnTo>
                  <a:lnTo>
                    <a:pt x="112231" y="46556"/>
                  </a:lnTo>
                  <a:lnTo>
                    <a:pt x="108148" y="47943"/>
                  </a:lnTo>
                  <a:lnTo>
                    <a:pt x="106761" y="47943"/>
                  </a:lnTo>
                  <a:lnTo>
                    <a:pt x="105373" y="47943"/>
                  </a:lnTo>
                  <a:lnTo>
                    <a:pt x="104026" y="47943"/>
                  </a:lnTo>
                  <a:lnTo>
                    <a:pt x="102639" y="47943"/>
                  </a:lnTo>
                  <a:lnTo>
                    <a:pt x="99903" y="47943"/>
                  </a:lnTo>
                  <a:lnTo>
                    <a:pt x="98517" y="49292"/>
                  </a:lnTo>
                  <a:lnTo>
                    <a:pt x="97168" y="49292"/>
                  </a:lnTo>
                  <a:lnTo>
                    <a:pt x="95781" y="49292"/>
                  </a:lnTo>
                  <a:lnTo>
                    <a:pt x="93047" y="50678"/>
                  </a:lnTo>
                  <a:lnTo>
                    <a:pt x="91698" y="52065"/>
                  </a:lnTo>
                  <a:lnTo>
                    <a:pt x="90311" y="53414"/>
                  </a:lnTo>
                  <a:lnTo>
                    <a:pt x="88925" y="54801"/>
                  </a:lnTo>
                  <a:lnTo>
                    <a:pt x="86189" y="54801"/>
                  </a:lnTo>
                  <a:lnTo>
                    <a:pt x="86189" y="56148"/>
                  </a:lnTo>
                  <a:lnTo>
                    <a:pt x="86189" y="56148"/>
                  </a:lnTo>
                  <a:lnTo>
                    <a:pt x="86189" y="58923"/>
                  </a:lnTo>
                  <a:lnTo>
                    <a:pt x="84840" y="58923"/>
                  </a:lnTo>
                  <a:lnTo>
                    <a:pt x="84840" y="58923"/>
                  </a:lnTo>
                  <a:lnTo>
                    <a:pt x="83454" y="58923"/>
                  </a:lnTo>
                  <a:lnTo>
                    <a:pt x="83454" y="58923"/>
                  </a:lnTo>
                  <a:lnTo>
                    <a:pt x="82067" y="58923"/>
                  </a:lnTo>
                  <a:lnTo>
                    <a:pt x="82067" y="58923"/>
                  </a:lnTo>
                  <a:lnTo>
                    <a:pt x="82067" y="58923"/>
                  </a:lnTo>
                  <a:lnTo>
                    <a:pt x="80719" y="58923"/>
                  </a:lnTo>
                  <a:lnTo>
                    <a:pt x="82067" y="60271"/>
                  </a:lnTo>
                  <a:lnTo>
                    <a:pt x="82067" y="63006"/>
                  </a:lnTo>
                  <a:lnTo>
                    <a:pt x="80719" y="63006"/>
                  </a:lnTo>
                  <a:lnTo>
                    <a:pt x="79331" y="64393"/>
                  </a:lnTo>
                  <a:lnTo>
                    <a:pt x="79331" y="64393"/>
                  </a:lnTo>
                  <a:lnTo>
                    <a:pt x="77983" y="64393"/>
                  </a:lnTo>
                  <a:lnTo>
                    <a:pt x="77983" y="64393"/>
                  </a:lnTo>
                  <a:lnTo>
                    <a:pt x="76597" y="65779"/>
                  </a:lnTo>
                  <a:lnTo>
                    <a:pt x="76597" y="65779"/>
                  </a:lnTo>
                  <a:lnTo>
                    <a:pt x="75209" y="67128"/>
                  </a:lnTo>
                  <a:lnTo>
                    <a:pt x="76597" y="68515"/>
                  </a:lnTo>
                  <a:lnTo>
                    <a:pt x="76597" y="69902"/>
                  </a:lnTo>
                  <a:lnTo>
                    <a:pt x="76597" y="71250"/>
                  </a:lnTo>
                  <a:lnTo>
                    <a:pt x="76597" y="71250"/>
                  </a:lnTo>
                  <a:lnTo>
                    <a:pt x="77983" y="74024"/>
                  </a:lnTo>
                  <a:lnTo>
                    <a:pt x="77983" y="74024"/>
                  </a:lnTo>
                  <a:lnTo>
                    <a:pt x="76597" y="74024"/>
                  </a:lnTo>
                  <a:lnTo>
                    <a:pt x="75209" y="74024"/>
                  </a:lnTo>
                  <a:lnTo>
                    <a:pt x="73861" y="74024"/>
                  </a:lnTo>
                  <a:lnTo>
                    <a:pt x="73861" y="76759"/>
                  </a:lnTo>
                  <a:lnTo>
                    <a:pt x="73861" y="78146"/>
                  </a:lnTo>
                  <a:lnTo>
                    <a:pt x="73861" y="78146"/>
                  </a:lnTo>
                  <a:lnTo>
                    <a:pt x="73861" y="79495"/>
                  </a:lnTo>
                  <a:lnTo>
                    <a:pt x="73861" y="79495"/>
                  </a:lnTo>
                  <a:lnTo>
                    <a:pt x="75209" y="79495"/>
                  </a:lnTo>
                  <a:lnTo>
                    <a:pt x="76597" y="79495"/>
                  </a:lnTo>
                  <a:lnTo>
                    <a:pt x="77983" y="79495"/>
                  </a:lnTo>
                  <a:lnTo>
                    <a:pt x="77983" y="79495"/>
                  </a:lnTo>
                  <a:lnTo>
                    <a:pt x="80719" y="80881"/>
                  </a:lnTo>
                  <a:lnTo>
                    <a:pt x="82067" y="82229"/>
                  </a:lnTo>
                  <a:lnTo>
                    <a:pt x="82067" y="85004"/>
                  </a:lnTo>
                  <a:lnTo>
                    <a:pt x="82067" y="86352"/>
                  </a:lnTo>
                  <a:lnTo>
                    <a:pt x="82067" y="87738"/>
                  </a:lnTo>
                  <a:lnTo>
                    <a:pt x="82067" y="87738"/>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 name="Google Shape;258;p34">
              <a:extLst>
                <a:ext uri="{FF2B5EF4-FFF2-40B4-BE49-F238E27FC236}">
                  <a16:creationId xmlns:a16="http://schemas.microsoft.com/office/drawing/2014/main" id="{F990D33D-AECC-51FB-3D7B-8FD1A06F506C}"/>
                </a:ext>
              </a:extLst>
            </p:cNvPr>
            <p:cNvSpPr/>
            <p:nvPr/>
          </p:nvSpPr>
          <p:spPr>
            <a:xfrm rot="10800000" flipH="1">
              <a:off x="1321684" y="2728651"/>
              <a:ext cx="486267" cy="431562"/>
            </a:xfrm>
            <a:custGeom>
              <a:avLst/>
              <a:gdLst/>
              <a:ahLst/>
              <a:cxnLst/>
              <a:rect l="l" t="t" r="r" b="b"/>
              <a:pathLst>
                <a:path w="396144" h="347334" extrusionOk="0">
                  <a:moveTo>
                    <a:pt x="23107" y="229128"/>
                  </a:moveTo>
                  <a:lnTo>
                    <a:pt x="24493" y="231903"/>
                  </a:lnTo>
                  <a:lnTo>
                    <a:pt x="25842" y="238759"/>
                  </a:lnTo>
                  <a:lnTo>
                    <a:pt x="27229" y="247004"/>
                  </a:lnTo>
                  <a:lnTo>
                    <a:pt x="35434" y="279942"/>
                  </a:lnTo>
                  <a:lnTo>
                    <a:pt x="35434" y="281329"/>
                  </a:lnTo>
                  <a:lnTo>
                    <a:pt x="31312" y="285412"/>
                  </a:lnTo>
                  <a:lnTo>
                    <a:pt x="25842" y="308758"/>
                  </a:lnTo>
                  <a:lnTo>
                    <a:pt x="34085" y="307410"/>
                  </a:lnTo>
                  <a:lnTo>
                    <a:pt x="39557" y="314268"/>
                  </a:lnTo>
                  <a:lnTo>
                    <a:pt x="40943" y="304636"/>
                  </a:lnTo>
                  <a:lnTo>
                    <a:pt x="42292" y="304636"/>
                  </a:lnTo>
                  <a:lnTo>
                    <a:pt x="77926" y="314268"/>
                  </a:lnTo>
                  <a:lnTo>
                    <a:pt x="95763" y="323860"/>
                  </a:lnTo>
                  <a:lnTo>
                    <a:pt x="110826" y="347205"/>
                  </a:lnTo>
                  <a:lnTo>
                    <a:pt x="125927" y="310146"/>
                  </a:lnTo>
                  <a:lnTo>
                    <a:pt x="125927" y="308758"/>
                  </a:lnTo>
                  <a:lnTo>
                    <a:pt x="142377" y="310146"/>
                  </a:lnTo>
                  <a:lnTo>
                    <a:pt x="164298" y="314268"/>
                  </a:lnTo>
                  <a:lnTo>
                    <a:pt x="165685" y="315616"/>
                  </a:lnTo>
                  <a:lnTo>
                    <a:pt x="167033" y="315616"/>
                  </a:lnTo>
                  <a:lnTo>
                    <a:pt x="167033" y="314268"/>
                  </a:lnTo>
                  <a:lnTo>
                    <a:pt x="168419" y="314268"/>
                  </a:lnTo>
                  <a:lnTo>
                    <a:pt x="168419" y="314268"/>
                  </a:lnTo>
                  <a:lnTo>
                    <a:pt x="169768" y="311493"/>
                  </a:lnTo>
                  <a:lnTo>
                    <a:pt x="171155" y="311493"/>
                  </a:lnTo>
                  <a:lnTo>
                    <a:pt x="171155" y="312880"/>
                  </a:lnTo>
                  <a:lnTo>
                    <a:pt x="172504" y="312880"/>
                  </a:lnTo>
                  <a:lnTo>
                    <a:pt x="172504" y="312880"/>
                  </a:lnTo>
                  <a:lnTo>
                    <a:pt x="172504" y="314268"/>
                  </a:lnTo>
                  <a:lnTo>
                    <a:pt x="172504" y="314268"/>
                  </a:lnTo>
                  <a:lnTo>
                    <a:pt x="172504" y="314268"/>
                  </a:lnTo>
                  <a:lnTo>
                    <a:pt x="172504" y="315616"/>
                  </a:lnTo>
                  <a:lnTo>
                    <a:pt x="172504" y="315616"/>
                  </a:lnTo>
                  <a:lnTo>
                    <a:pt x="173891" y="315616"/>
                  </a:lnTo>
                  <a:lnTo>
                    <a:pt x="173891" y="317002"/>
                  </a:lnTo>
                  <a:lnTo>
                    <a:pt x="173891" y="317002"/>
                  </a:lnTo>
                  <a:lnTo>
                    <a:pt x="173891" y="317002"/>
                  </a:lnTo>
                  <a:lnTo>
                    <a:pt x="173891" y="317002"/>
                  </a:lnTo>
                  <a:lnTo>
                    <a:pt x="173891" y="317002"/>
                  </a:lnTo>
                  <a:lnTo>
                    <a:pt x="175277" y="317002"/>
                  </a:lnTo>
                  <a:lnTo>
                    <a:pt x="176626" y="317002"/>
                  </a:lnTo>
                  <a:lnTo>
                    <a:pt x="178013" y="317002"/>
                  </a:lnTo>
                  <a:lnTo>
                    <a:pt x="178013" y="317002"/>
                  </a:lnTo>
                  <a:lnTo>
                    <a:pt x="178013" y="317002"/>
                  </a:lnTo>
                  <a:lnTo>
                    <a:pt x="179361" y="317002"/>
                  </a:lnTo>
                  <a:lnTo>
                    <a:pt x="179361" y="315616"/>
                  </a:lnTo>
                  <a:lnTo>
                    <a:pt x="179361" y="315616"/>
                  </a:lnTo>
                  <a:lnTo>
                    <a:pt x="180747" y="315616"/>
                  </a:lnTo>
                  <a:lnTo>
                    <a:pt x="180747" y="315616"/>
                  </a:lnTo>
                  <a:lnTo>
                    <a:pt x="180747" y="314268"/>
                  </a:lnTo>
                  <a:lnTo>
                    <a:pt x="180747" y="315616"/>
                  </a:lnTo>
                  <a:lnTo>
                    <a:pt x="180747" y="315616"/>
                  </a:lnTo>
                  <a:lnTo>
                    <a:pt x="180747" y="315616"/>
                  </a:lnTo>
                  <a:lnTo>
                    <a:pt x="182135" y="315616"/>
                  </a:lnTo>
                  <a:lnTo>
                    <a:pt x="182135" y="315616"/>
                  </a:lnTo>
                  <a:lnTo>
                    <a:pt x="182135" y="315616"/>
                  </a:lnTo>
                  <a:lnTo>
                    <a:pt x="182135" y="315616"/>
                  </a:lnTo>
                  <a:lnTo>
                    <a:pt x="183483" y="317002"/>
                  </a:lnTo>
                  <a:lnTo>
                    <a:pt x="183483" y="317002"/>
                  </a:lnTo>
                  <a:lnTo>
                    <a:pt x="184869" y="318389"/>
                  </a:lnTo>
                  <a:lnTo>
                    <a:pt x="186218" y="318389"/>
                  </a:lnTo>
                  <a:lnTo>
                    <a:pt x="186218" y="318389"/>
                  </a:lnTo>
                  <a:lnTo>
                    <a:pt x="186218" y="318389"/>
                  </a:lnTo>
                  <a:lnTo>
                    <a:pt x="186218" y="318389"/>
                  </a:lnTo>
                  <a:lnTo>
                    <a:pt x="186218" y="318389"/>
                  </a:lnTo>
                  <a:lnTo>
                    <a:pt x="187605" y="318389"/>
                  </a:lnTo>
                  <a:lnTo>
                    <a:pt x="187605" y="319738"/>
                  </a:lnTo>
                  <a:lnTo>
                    <a:pt x="188954" y="322511"/>
                  </a:lnTo>
                  <a:lnTo>
                    <a:pt x="188954" y="322511"/>
                  </a:lnTo>
                  <a:lnTo>
                    <a:pt x="188954" y="323860"/>
                  </a:lnTo>
                  <a:lnTo>
                    <a:pt x="191727" y="323860"/>
                  </a:lnTo>
                  <a:lnTo>
                    <a:pt x="193076" y="323860"/>
                  </a:lnTo>
                  <a:lnTo>
                    <a:pt x="193076" y="323860"/>
                  </a:lnTo>
                  <a:lnTo>
                    <a:pt x="194463" y="323860"/>
                  </a:lnTo>
                  <a:lnTo>
                    <a:pt x="194463" y="323860"/>
                  </a:lnTo>
                  <a:lnTo>
                    <a:pt x="195811" y="323860"/>
                  </a:lnTo>
                  <a:lnTo>
                    <a:pt x="197197" y="325247"/>
                  </a:lnTo>
                  <a:lnTo>
                    <a:pt x="198585" y="323860"/>
                  </a:lnTo>
                  <a:lnTo>
                    <a:pt x="212260" y="329369"/>
                  </a:lnTo>
                  <a:lnTo>
                    <a:pt x="216383" y="332104"/>
                  </a:lnTo>
                  <a:lnTo>
                    <a:pt x="216383" y="329369"/>
                  </a:lnTo>
                  <a:lnTo>
                    <a:pt x="219118" y="321124"/>
                  </a:lnTo>
                  <a:lnTo>
                    <a:pt x="220505" y="312880"/>
                  </a:lnTo>
                  <a:lnTo>
                    <a:pt x="221853" y="288187"/>
                  </a:lnTo>
                  <a:lnTo>
                    <a:pt x="221853" y="230515"/>
                  </a:lnTo>
                  <a:lnTo>
                    <a:pt x="227363" y="237373"/>
                  </a:lnTo>
                  <a:lnTo>
                    <a:pt x="230097" y="240146"/>
                  </a:lnTo>
                  <a:lnTo>
                    <a:pt x="243811" y="247004"/>
                  </a:lnTo>
                  <a:lnTo>
                    <a:pt x="246547" y="245617"/>
                  </a:lnTo>
                  <a:lnTo>
                    <a:pt x="247934" y="247004"/>
                  </a:lnTo>
                  <a:lnTo>
                    <a:pt x="252018" y="248353"/>
                  </a:lnTo>
                  <a:lnTo>
                    <a:pt x="254753" y="249739"/>
                  </a:lnTo>
                  <a:lnTo>
                    <a:pt x="257527" y="251126"/>
                  </a:lnTo>
                  <a:lnTo>
                    <a:pt x="258875" y="252474"/>
                  </a:lnTo>
                  <a:lnTo>
                    <a:pt x="260261" y="252474"/>
                  </a:lnTo>
                  <a:lnTo>
                    <a:pt x="298632" y="273085"/>
                  </a:lnTo>
                  <a:lnTo>
                    <a:pt x="304102" y="270311"/>
                  </a:lnTo>
                  <a:lnTo>
                    <a:pt x="316469" y="268963"/>
                  </a:lnTo>
                  <a:lnTo>
                    <a:pt x="321939" y="270311"/>
                  </a:lnTo>
                  <a:lnTo>
                    <a:pt x="321939" y="270311"/>
                  </a:lnTo>
                  <a:lnTo>
                    <a:pt x="324674" y="268963"/>
                  </a:lnTo>
                  <a:lnTo>
                    <a:pt x="328797" y="267576"/>
                  </a:lnTo>
                  <a:lnTo>
                    <a:pt x="347981" y="266227"/>
                  </a:lnTo>
                  <a:lnTo>
                    <a:pt x="357574" y="248353"/>
                  </a:lnTo>
                  <a:lnTo>
                    <a:pt x="383617" y="185211"/>
                  </a:lnTo>
                  <a:lnTo>
                    <a:pt x="383617" y="185211"/>
                  </a:lnTo>
                  <a:lnTo>
                    <a:pt x="385003" y="182475"/>
                  </a:lnTo>
                  <a:lnTo>
                    <a:pt x="385003" y="182475"/>
                  </a:lnTo>
                  <a:lnTo>
                    <a:pt x="386352" y="178353"/>
                  </a:lnTo>
                  <a:lnTo>
                    <a:pt x="389087" y="171497"/>
                  </a:lnTo>
                  <a:lnTo>
                    <a:pt x="390473" y="168761"/>
                  </a:lnTo>
                  <a:lnTo>
                    <a:pt x="390473" y="168761"/>
                  </a:lnTo>
                  <a:lnTo>
                    <a:pt x="391861" y="165988"/>
                  </a:lnTo>
                  <a:lnTo>
                    <a:pt x="391861" y="165988"/>
                  </a:lnTo>
                  <a:lnTo>
                    <a:pt x="391861" y="164639"/>
                  </a:lnTo>
                  <a:lnTo>
                    <a:pt x="391861" y="164639"/>
                  </a:lnTo>
                  <a:lnTo>
                    <a:pt x="393209" y="161866"/>
                  </a:lnTo>
                  <a:lnTo>
                    <a:pt x="393209" y="160517"/>
                  </a:lnTo>
                  <a:lnTo>
                    <a:pt x="393209" y="160517"/>
                  </a:lnTo>
                  <a:lnTo>
                    <a:pt x="394595" y="160517"/>
                  </a:lnTo>
                  <a:lnTo>
                    <a:pt x="394595" y="160517"/>
                  </a:lnTo>
                  <a:lnTo>
                    <a:pt x="394595" y="160517"/>
                  </a:lnTo>
                  <a:lnTo>
                    <a:pt x="394595" y="160517"/>
                  </a:lnTo>
                  <a:lnTo>
                    <a:pt x="394595" y="160517"/>
                  </a:lnTo>
                  <a:lnTo>
                    <a:pt x="395944" y="160517"/>
                  </a:lnTo>
                  <a:lnTo>
                    <a:pt x="395944" y="160517"/>
                  </a:lnTo>
                  <a:lnTo>
                    <a:pt x="395944" y="160517"/>
                  </a:lnTo>
                  <a:lnTo>
                    <a:pt x="389087" y="144029"/>
                  </a:lnTo>
                  <a:lnTo>
                    <a:pt x="390473" y="142641"/>
                  </a:lnTo>
                  <a:lnTo>
                    <a:pt x="391861" y="142641"/>
                  </a:lnTo>
                  <a:lnTo>
                    <a:pt x="391861" y="142641"/>
                  </a:lnTo>
                  <a:lnTo>
                    <a:pt x="383617" y="123457"/>
                  </a:lnTo>
                  <a:lnTo>
                    <a:pt x="378145" y="111090"/>
                  </a:lnTo>
                  <a:lnTo>
                    <a:pt x="376759" y="105581"/>
                  </a:lnTo>
                  <a:lnTo>
                    <a:pt x="375411" y="102846"/>
                  </a:lnTo>
                  <a:lnTo>
                    <a:pt x="375411" y="102846"/>
                  </a:lnTo>
                  <a:lnTo>
                    <a:pt x="375411" y="100110"/>
                  </a:lnTo>
                  <a:lnTo>
                    <a:pt x="374024" y="98724"/>
                  </a:lnTo>
                  <a:lnTo>
                    <a:pt x="371289" y="93215"/>
                  </a:lnTo>
                  <a:lnTo>
                    <a:pt x="371289" y="93215"/>
                  </a:lnTo>
                  <a:lnTo>
                    <a:pt x="369902" y="93215"/>
                  </a:lnTo>
                  <a:lnTo>
                    <a:pt x="369902" y="93215"/>
                  </a:lnTo>
                  <a:lnTo>
                    <a:pt x="368553" y="94602"/>
                  </a:lnTo>
                  <a:lnTo>
                    <a:pt x="368553" y="94602"/>
                  </a:lnTo>
                  <a:lnTo>
                    <a:pt x="368553" y="94602"/>
                  </a:lnTo>
                  <a:lnTo>
                    <a:pt x="367167" y="94602"/>
                  </a:lnTo>
                  <a:lnTo>
                    <a:pt x="367167" y="94602"/>
                  </a:lnTo>
                  <a:lnTo>
                    <a:pt x="367167" y="94602"/>
                  </a:lnTo>
                  <a:lnTo>
                    <a:pt x="363044" y="97337"/>
                  </a:lnTo>
                  <a:lnTo>
                    <a:pt x="358961" y="98724"/>
                  </a:lnTo>
                  <a:lnTo>
                    <a:pt x="357574" y="100110"/>
                  </a:lnTo>
                  <a:lnTo>
                    <a:pt x="357574" y="100110"/>
                  </a:lnTo>
                  <a:lnTo>
                    <a:pt x="356188" y="100110"/>
                  </a:lnTo>
                  <a:lnTo>
                    <a:pt x="354839" y="100110"/>
                  </a:lnTo>
                  <a:lnTo>
                    <a:pt x="353452" y="100110"/>
                  </a:lnTo>
                  <a:lnTo>
                    <a:pt x="352103" y="101459"/>
                  </a:lnTo>
                  <a:lnTo>
                    <a:pt x="350717" y="101459"/>
                  </a:lnTo>
                  <a:lnTo>
                    <a:pt x="350717" y="101459"/>
                  </a:lnTo>
                  <a:lnTo>
                    <a:pt x="349369" y="101459"/>
                  </a:lnTo>
                  <a:lnTo>
                    <a:pt x="349369" y="101459"/>
                  </a:lnTo>
                  <a:lnTo>
                    <a:pt x="345247" y="104233"/>
                  </a:lnTo>
                  <a:lnTo>
                    <a:pt x="343859" y="104233"/>
                  </a:lnTo>
                  <a:lnTo>
                    <a:pt x="342511" y="104233"/>
                  </a:lnTo>
                  <a:lnTo>
                    <a:pt x="341124" y="104233"/>
                  </a:lnTo>
                  <a:lnTo>
                    <a:pt x="341124" y="105581"/>
                  </a:lnTo>
                  <a:lnTo>
                    <a:pt x="339738" y="106968"/>
                  </a:lnTo>
                  <a:lnTo>
                    <a:pt x="337002" y="108355"/>
                  </a:lnTo>
                  <a:lnTo>
                    <a:pt x="335653" y="108355"/>
                  </a:lnTo>
                  <a:lnTo>
                    <a:pt x="331531" y="109704"/>
                  </a:lnTo>
                  <a:lnTo>
                    <a:pt x="328797" y="111090"/>
                  </a:lnTo>
                  <a:lnTo>
                    <a:pt x="326061" y="112477"/>
                  </a:lnTo>
                  <a:lnTo>
                    <a:pt x="321939" y="115212"/>
                  </a:lnTo>
                  <a:lnTo>
                    <a:pt x="315082" y="120683"/>
                  </a:lnTo>
                  <a:lnTo>
                    <a:pt x="315082" y="122070"/>
                  </a:lnTo>
                  <a:lnTo>
                    <a:pt x="313695" y="120683"/>
                  </a:lnTo>
                  <a:lnTo>
                    <a:pt x="312347" y="120683"/>
                  </a:lnTo>
                  <a:lnTo>
                    <a:pt x="312347" y="120683"/>
                  </a:lnTo>
                  <a:lnTo>
                    <a:pt x="312347" y="120683"/>
                  </a:lnTo>
                  <a:lnTo>
                    <a:pt x="312347" y="120683"/>
                  </a:lnTo>
                  <a:lnTo>
                    <a:pt x="312347" y="119335"/>
                  </a:lnTo>
                  <a:lnTo>
                    <a:pt x="310960" y="117948"/>
                  </a:lnTo>
                  <a:lnTo>
                    <a:pt x="309611" y="115212"/>
                  </a:lnTo>
                  <a:lnTo>
                    <a:pt x="308225" y="113826"/>
                  </a:lnTo>
                  <a:lnTo>
                    <a:pt x="305489" y="111090"/>
                  </a:lnTo>
                  <a:lnTo>
                    <a:pt x="304102" y="111090"/>
                  </a:lnTo>
                  <a:lnTo>
                    <a:pt x="304102" y="111090"/>
                  </a:lnTo>
                  <a:lnTo>
                    <a:pt x="300019" y="106968"/>
                  </a:lnTo>
                  <a:lnTo>
                    <a:pt x="298632" y="105581"/>
                  </a:lnTo>
                  <a:lnTo>
                    <a:pt x="291775" y="100110"/>
                  </a:lnTo>
                  <a:lnTo>
                    <a:pt x="290388" y="98724"/>
                  </a:lnTo>
                  <a:lnTo>
                    <a:pt x="286305" y="93215"/>
                  </a:lnTo>
                  <a:lnTo>
                    <a:pt x="278060" y="82236"/>
                  </a:lnTo>
                  <a:lnTo>
                    <a:pt x="278060" y="82236"/>
                  </a:lnTo>
                  <a:lnTo>
                    <a:pt x="278060" y="82236"/>
                  </a:lnTo>
                  <a:lnTo>
                    <a:pt x="273938" y="85009"/>
                  </a:lnTo>
                  <a:lnTo>
                    <a:pt x="271203" y="82236"/>
                  </a:lnTo>
                  <a:lnTo>
                    <a:pt x="269855" y="82236"/>
                  </a:lnTo>
                  <a:lnTo>
                    <a:pt x="268468" y="80887"/>
                  </a:lnTo>
                  <a:lnTo>
                    <a:pt x="268468" y="80887"/>
                  </a:lnTo>
                  <a:lnTo>
                    <a:pt x="268468" y="79501"/>
                  </a:lnTo>
                  <a:lnTo>
                    <a:pt x="267119" y="78152"/>
                  </a:lnTo>
                  <a:lnTo>
                    <a:pt x="267119" y="78152"/>
                  </a:lnTo>
                  <a:lnTo>
                    <a:pt x="267119" y="76765"/>
                  </a:lnTo>
                  <a:lnTo>
                    <a:pt x="267119" y="76765"/>
                  </a:lnTo>
                  <a:lnTo>
                    <a:pt x="265732" y="75378"/>
                  </a:lnTo>
                  <a:lnTo>
                    <a:pt x="265732" y="75378"/>
                  </a:lnTo>
                  <a:lnTo>
                    <a:pt x="264346" y="74029"/>
                  </a:lnTo>
                  <a:lnTo>
                    <a:pt x="264346" y="74029"/>
                  </a:lnTo>
                  <a:lnTo>
                    <a:pt x="264346" y="74029"/>
                  </a:lnTo>
                  <a:lnTo>
                    <a:pt x="262997" y="74029"/>
                  </a:lnTo>
                  <a:lnTo>
                    <a:pt x="262997" y="74029"/>
                  </a:lnTo>
                  <a:lnTo>
                    <a:pt x="262997" y="74029"/>
                  </a:lnTo>
                  <a:lnTo>
                    <a:pt x="254753" y="90479"/>
                  </a:lnTo>
                  <a:lnTo>
                    <a:pt x="252018" y="90479"/>
                  </a:lnTo>
                  <a:lnTo>
                    <a:pt x="247934" y="91867"/>
                  </a:lnTo>
                  <a:lnTo>
                    <a:pt x="246547" y="91867"/>
                  </a:lnTo>
                  <a:lnTo>
                    <a:pt x="246547" y="91867"/>
                  </a:lnTo>
                  <a:lnTo>
                    <a:pt x="246547" y="91867"/>
                  </a:lnTo>
                  <a:lnTo>
                    <a:pt x="243811" y="91867"/>
                  </a:lnTo>
                  <a:lnTo>
                    <a:pt x="243811" y="91867"/>
                  </a:lnTo>
                  <a:lnTo>
                    <a:pt x="243811" y="91867"/>
                  </a:lnTo>
                  <a:lnTo>
                    <a:pt x="242425" y="93215"/>
                  </a:lnTo>
                  <a:lnTo>
                    <a:pt x="242425" y="93215"/>
                  </a:lnTo>
                  <a:lnTo>
                    <a:pt x="242425" y="93215"/>
                  </a:lnTo>
                  <a:lnTo>
                    <a:pt x="242425" y="93215"/>
                  </a:lnTo>
                  <a:lnTo>
                    <a:pt x="241077" y="93215"/>
                  </a:lnTo>
                  <a:lnTo>
                    <a:pt x="241077" y="93215"/>
                  </a:lnTo>
                  <a:lnTo>
                    <a:pt x="241077" y="93215"/>
                  </a:lnTo>
                  <a:lnTo>
                    <a:pt x="234219" y="86357"/>
                  </a:lnTo>
                  <a:lnTo>
                    <a:pt x="232833" y="86357"/>
                  </a:lnTo>
                  <a:lnTo>
                    <a:pt x="232833" y="86357"/>
                  </a:lnTo>
                  <a:lnTo>
                    <a:pt x="231446" y="85009"/>
                  </a:lnTo>
                  <a:lnTo>
                    <a:pt x="231446" y="85009"/>
                  </a:lnTo>
                  <a:lnTo>
                    <a:pt x="231446" y="85009"/>
                  </a:lnTo>
                  <a:lnTo>
                    <a:pt x="231446" y="85009"/>
                  </a:lnTo>
                  <a:lnTo>
                    <a:pt x="231446" y="76765"/>
                  </a:lnTo>
                  <a:lnTo>
                    <a:pt x="231446" y="76765"/>
                  </a:lnTo>
                  <a:lnTo>
                    <a:pt x="230097" y="75378"/>
                  </a:lnTo>
                  <a:lnTo>
                    <a:pt x="225975" y="75378"/>
                  </a:lnTo>
                  <a:lnTo>
                    <a:pt x="223240" y="74029"/>
                  </a:lnTo>
                  <a:lnTo>
                    <a:pt x="221853" y="74029"/>
                  </a:lnTo>
                  <a:lnTo>
                    <a:pt x="219118" y="72643"/>
                  </a:lnTo>
                  <a:lnTo>
                    <a:pt x="216383" y="72643"/>
                  </a:lnTo>
                  <a:lnTo>
                    <a:pt x="212260" y="69908"/>
                  </a:lnTo>
                  <a:lnTo>
                    <a:pt x="210913" y="68521"/>
                  </a:lnTo>
                  <a:lnTo>
                    <a:pt x="201319" y="67134"/>
                  </a:lnTo>
                  <a:lnTo>
                    <a:pt x="194463" y="64398"/>
                  </a:lnTo>
                  <a:lnTo>
                    <a:pt x="191727" y="63051"/>
                  </a:lnTo>
                  <a:lnTo>
                    <a:pt x="172504" y="34195"/>
                  </a:lnTo>
                  <a:lnTo>
                    <a:pt x="167033" y="32847"/>
                  </a:lnTo>
                  <a:lnTo>
                    <a:pt x="160176" y="32847"/>
                  </a:lnTo>
                  <a:lnTo>
                    <a:pt x="150583" y="32847"/>
                  </a:lnTo>
                  <a:lnTo>
                    <a:pt x="140991" y="31461"/>
                  </a:lnTo>
                  <a:lnTo>
                    <a:pt x="138255" y="30074"/>
                  </a:lnTo>
                  <a:lnTo>
                    <a:pt x="146462" y="12238"/>
                  </a:lnTo>
                  <a:lnTo>
                    <a:pt x="125927" y="-129"/>
                  </a:lnTo>
                  <a:lnTo>
                    <a:pt x="120419" y="6767"/>
                  </a:lnTo>
                  <a:lnTo>
                    <a:pt x="77926" y="10850"/>
                  </a:lnTo>
                  <a:lnTo>
                    <a:pt x="76579" y="10850"/>
                  </a:lnTo>
                  <a:lnTo>
                    <a:pt x="75191" y="10850"/>
                  </a:lnTo>
                  <a:lnTo>
                    <a:pt x="72456" y="12238"/>
                  </a:lnTo>
                  <a:lnTo>
                    <a:pt x="72456" y="12238"/>
                  </a:lnTo>
                  <a:lnTo>
                    <a:pt x="62863" y="45175"/>
                  </a:lnTo>
                  <a:lnTo>
                    <a:pt x="57393" y="56155"/>
                  </a:lnTo>
                  <a:lnTo>
                    <a:pt x="68334" y="54806"/>
                  </a:lnTo>
                  <a:lnTo>
                    <a:pt x="54620" y="79501"/>
                  </a:lnTo>
                  <a:lnTo>
                    <a:pt x="53271" y="94602"/>
                  </a:lnTo>
                  <a:lnTo>
                    <a:pt x="47762" y="90479"/>
                  </a:lnTo>
                  <a:lnTo>
                    <a:pt x="42292" y="87745"/>
                  </a:lnTo>
                  <a:lnTo>
                    <a:pt x="31312" y="112477"/>
                  </a:lnTo>
                  <a:lnTo>
                    <a:pt x="34085" y="113826"/>
                  </a:lnTo>
                  <a:lnTo>
                    <a:pt x="42292" y="139907"/>
                  </a:lnTo>
                  <a:lnTo>
                    <a:pt x="25842" y="142641"/>
                  </a:lnTo>
                  <a:lnTo>
                    <a:pt x="27229" y="152272"/>
                  </a:lnTo>
                  <a:lnTo>
                    <a:pt x="12127" y="155008"/>
                  </a:lnTo>
                  <a:lnTo>
                    <a:pt x="3921" y="172844"/>
                  </a:lnTo>
                  <a:lnTo>
                    <a:pt x="-201" y="181089"/>
                  </a:lnTo>
                  <a:lnTo>
                    <a:pt x="10779" y="222272"/>
                  </a:lnTo>
                  <a:lnTo>
                    <a:pt x="13514" y="222272"/>
                  </a:lnTo>
                  <a:lnTo>
                    <a:pt x="16249" y="225045"/>
                  </a:lnTo>
                  <a:lnTo>
                    <a:pt x="21720" y="227781"/>
                  </a:lnTo>
                  <a:lnTo>
                    <a:pt x="23107" y="229128"/>
                  </a:lnTo>
                  <a:lnTo>
                    <a:pt x="23107" y="229128"/>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 name="Google Shape;259;p34">
              <a:extLst>
                <a:ext uri="{FF2B5EF4-FFF2-40B4-BE49-F238E27FC236}">
                  <a16:creationId xmlns:a16="http://schemas.microsoft.com/office/drawing/2014/main" id="{82D0BBF9-CEF2-9073-318F-72D916510FA0}"/>
                </a:ext>
              </a:extLst>
            </p:cNvPr>
            <p:cNvSpPr/>
            <p:nvPr/>
          </p:nvSpPr>
          <p:spPr>
            <a:xfrm rot="10800000" flipH="1">
              <a:off x="1792221" y="3048378"/>
              <a:ext cx="126165" cy="151832"/>
            </a:xfrm>
            <a:custGeom>
              <a:avLst/>
              <a:gdLst/>
              <a:ahLst/>
              <a:cxnLst/>
              <a:rect l="l" t="t" r="r" b="b"/>
              <a:pathLst>
                <a:path w="102782" h="122199" extrusionOk="0">
                  <a:moveTo>
                    <a:pt x="84803" y="24622"/>
                  </a:moveTo>
                  <a:lnTo>
                    <a:pt x="84803" y="17727"/>
                  </a:lnTo>
                  <a:lnTo>
                    <a:pt x="84803" y="16378"/>
                  </a:lnTo>
                  <a:lnTo>
                    <a:pt x="75210" y="-110"/>
                  </a:lnTo>
                  <a:lnTo>
                    <a:pt x="73824" y="1277"/>
                  </a:lnTo>
                  <a:lnTo>
                    <a:pt x="64231" y="8135"/>
                  </a:lnTo>
                  <a:lnTo>
                    <a:pt x="61496" y="9521"/>
                  </a:lnTo>
                  <a:lnTo>
                    <a:pt x="60109" y="9521"/>
                  </a:lnTo>
                  <a:lnTo>
                    <a:pt x="58760" y="9521"/>
                  </a:lnTo>
                  <a:lnTo>
                    <a:pt x="57374" y="10869"/>
                  </a:lnTo>
                  <a:lnTo>
                    <a:pt x="57374" y="10869"/>
                  </a:lnTo>
                  <a:lnTo>
                    <a:pt x="54638" y="13605"/>
                  </a:lnTo>
                  <a:lnTo>
                    <a:pt x="54638" y="13605"/>
                  </a:lnTo>
                  <a:lnTo>
                    <a:pt x="54638" y="13605"/>
                  </a:lnTo>
                  <a:lnTo>
                    <a:pt x="53251" y="13605"/>
                  </a:lnTo>
                  <a:lnTo>
                    <a:pt x="53251" y="14991"/>
                  </a:lnTo>
                  <a:lnTo>
                    <a:pt x="51904" y="16378"/>
                  </a:lnTo>
                  <a:lnTo>
                    <a:pt x="50517" y="17727"/>
                  </a:lnTo>
                  <a:lnTo>
                    <a:pt x="42310" y="21849"/>
                  </a:lnTo>
                  <a:lnTo>
                    <a:pt x="38189" y="23236"/>
                  </a:lnTo>
                  <a:lnTo>
                    <a:pt x="32718" y="25971"/>
                  </a:lnTo>
                  <a:lnTo>
                    <a:pt x="32718" y="27358"/>
                  </a:lnTo>
                  <a:lnTo>
                    <a:pt x="32718" y="27358"/>
                  </a:lnTo>
                  <a:lnTo>
                    <a:pt x="32718" y="27358"/>
                  </a:lnTo>
                  <a:lnTo>
                    <a:pt x="28596" y="30094"/>
                  </a:lnTo>
                  <a:lnTo>
                    <a:pt x="28596" y="30094"/>
                  </a:lnTo>
                  <a:lnTo>
                    <a:pt x="28596" y="30094"/>
                  </a:lnTo>
                  <a:lnTo>
                    <a:pt x="28596" y="30094"/>
                  </a:lnTo>
                  <a:lnTo>
                    <a:pt x="24474" y="31480"/>
                  </a:lnTo>
                  <a:lnTo>
                    <a:pt x="20352" y="34216"/>
                  </a:lnTo>
                  <a:lnTo>
                    <a:pt x="19004" y="35602"/>
                  </a:lnTo>
                  <a:lnTo>
                    <a:pt x="17617" y="35602"/>
                  </a:lnTo>
                  <a:lnTo>
                    <a:pt x="16268" y="36950"/>
                  </a:lnTo>
                  <a:lnTo>
                    <a:pt x="14881" y="38338"/>
                  </a:lnTo>
                  <a:lnTo>
                    <a:pt x="10759" y="39725"/>
                  </a:lnTo>
                  <a:lnTo>
                    <a:pt x="10759" y="41072"/>
                  </a:lnTo>
                  <a:lnTo>
                    <a:pt x="9411" y="41072"/>
                  </a:lnTo>
                  <a:lnTo>
                    <a:pt x="5289" y="45195"/>
                  </a:lnTo>
                  <a:lnTo>
                    <a:pt x="3903" y="45195"/>
                  </a:lnTo>
                  <a:lnTo>
                    <a:pt x="3903" y="45195"/>
                  </a:lnTo>
                  <a:lnTo>
                    <a:pt x="3903" y="46581"/>
                  </a:lnTo>
                  <a:lnTo>
                    <a:pt x="3903" y="46581"/>
                  </a:lnTo>
                  <a:lnTo>
                    <a:pt x="3903" y="46581"/>
                  </a:lnTo>
                  <a:lnTo>
                    <a:pt x="2554" y="46581"/>
                  </a:lnTo>
                  <a:lnTo>
                    <a:pt x="3903" y="47930"/>
                  </a:lnTo>
                  <a:lnTo>
                    <a:pt x="3903" y="50703"/>
                  </a:lnTo>
                  <a:lnTo>
                    <a:pt x="3903" y="50703"/>
                  </a:lnTo>
                  <a:lnTo>
                    <a:pt x="3903" y="52052"/>
                  </a:lnTo>
                  <a:lnTo>
                    <a:pt x="2554" y="53439"/>
                  </a:lnTo>
                  <a:lnTo>
                    <a:pt x="2554" y="54826"/>
                  </a:lnTo>
                  <a:lnTo>
                    <a:pt x="2554" y="54826"/>
                  </a:lnTo>
                  <a:lnTo>
                    <a:pt x="3903" y="56174"/>
                  </a:lnTo>
                  <a:lnTo>
                    <a:pt x="3903" y="57561"/>
                  </a:lnTo>
                  <a:lnTo>
                    <a:pt x="3903" y="57561"/>
                  </a:lnTo>
                  <a:lnTo>
                    <a:pt x="5289" y="58909"/>
                  </a:lnTo>
                  <a:lnTo>
                    <a:pt x="5289" y="60297"/>
                  </a:lnTo>
                  <a:lnTo>
                    <a:pt x="5289" y="63031"/>
                  </a:lnTo>
                  <a:lnTo>
                    <a:pt x="5289" y="67153"/>
                  </a:lnTo>
                  <a:lnTo>
                    <a:pt x="6676" y="68540"/>
                  </a:lnTo>
                  <a:lnTo>
                    <a:pt x="6676" y="69928"/>
                  </a:lnTo>
                  <a:lnTo>
                    <a:pt x="6676" y="71276"/>
                  </a:lnTo>
                  <a:lnTo>
                    <a:pt x="6676" y="72662"/>
                  </a:lnTo>
                  <a:lnTo>
                    <a:pt x="6676" y="72662"/>
                  </a:lnTo>
                  <a:lnTo>
                    <a:pt x="8024" y="75398"/>
                  </a:lnTo>
                  <a:lnTo>
                    <a:pt x="8024" y="76784"/>
                  </a:lnTo>
                  <a:lnTo>
                    <a:pt x="8024" y="76784"/>
                  </a:lnTo>
                  <a:lnTo>
                    <a:pt x="8024" y="76784"/>
                  </a:lnTo>
                  <a:lnTo>
                    <a:pt x="8024" y="76784"/>
                  </a:lnTo>
                  <a:lnTo>
                    <a:pt x="8024" y="78133"/>
                  </a:lnTo>
                  <a:lnTo>
                    <a:pt x="8024" y="78133"/>
                  </a:lnTo>
                  <a:lnTo>
                    <a:pt x="6676" y="78133"/>
                  </a:lnTo>
                  <a:lnTo>
                    <a:pt x="8024" y="82255"/>
                  </a:lnTo>
                  <a:lnTo>
                    <a:pt x="8024" y="80907"/>
                  </a:lnTo>
                  <a:lnTo>
                    <a:pt x="6676" y="80907"/>
                  </a:lnTo>
                  <a:lnTo>
                    <a:pt x="6676" y="80907"/>
                  </a:lnTo>
                  <a:lnTo>
                    <a:pt x="6676" y="80907"/>
                  </a:lnTo>
                  <a:lnTo>
                    <a:pt x="6676" y="80907"/>
                  </a:lnTo>
                  <a:lnTo>
                    <a:pt x="6676" y="82255"/>
                  </a:lnTo>
                  <a:lnTo>
                    <a:pt x="6676" y="82255"/>
                  </a:lnTo>
                  <a:lnTo>
                    <a:pt x="8024" y="82255"/>
                  </a:lnTo>
                  <a:lnTo>
                    <a:pt x="8024" y="82255"/>
                  </a:lnTo>
                  <a:lnTo>
                    <a:pt x="8024" y="82255"/>
                  </a:lnTo>
                  <a:lnTo>
                    <a:pt x="8024" y="82255"/>
                  </a:lnTo>
                  <a:lnTo>
                    <a:pt x="8024" y="84990"/>
                  </a:lnTo>
                  <a:lnTo>
                    <a:pt x="8024" y="84990"/>
                  </a:lnTo>
                  <a:lnTo>
                    <a:pt x="8024" y="84990"/>
                  </a:lnTo>
                  <a:lnTo>
                    <a:pt x="9411" y="84990"/>
                  </a:lnTo>
                  <a:lnTo>
                    <a:pt x="9411" y="86378"/>
                  </a:lnTo>
                  <a:lnTo>
                    <a:pt x="9411" y="86378"/>
                  </a:lnTo>
                  <a:lnTo>
                    <a:pt x="9411" y="86378"/>
                  </a:lnTo>
                  <a:lnTo>
                    <a:pt x="9411" y="86378"/>
                  </a:lnTo>
                  <a:lnTo>
                    <a:pt x="9411" y="87764"/>
                  </a:lnTo>
                  <a:lnTo>
                    <a:pt x="9411" y="87764"/>
                  </a:lnTo>
                  <a:lnTo>
                    <a:pt x="9411" y="87764"/>
                  </a:lnTo>
                  <a:lnTo>
                    <a:pt x="9411" y="89112"/>
                  </a:lnTo>
                  <a:lnTo>
                    <a:pt x="9411" y="89112"/>
                  </a:lnTo>
                  <a:lnTo>
                    <a:pt x="9411" y="90500"/>
                  </a:lnTo>
                  <a:lnTo>
                    <a:pt x="9411" y="90500"/>
                  </a:lnTo>
                  <a:lnTo>
                    <a:pt x="9411" y="91886"/>
                  </a:lnTo>
                  <a:lnTo>
                    <a:pt x="9411" y="91886"/>
                  </a:lnTo>
                  <a:lnTo>
                    <a:pt x="9411" y="91886"/>
                  </a:lnTo>
                  <a:lnTo>
                    <a:pt x="9411" y="93234"/>
                  </a:lnTo>
                  <a:lnTo>
                    <a:pt x="9411" y="93234"/>
                  </a:lnTo>
                  <a:lnTo>
                    <a:pt x="9411" y="94621"/>
                  </a:lnTo>
                  <a:lnTo>
                    <a:pt x="9411" y="94621"/>
                  </a:lnTo>
                  <a:lnTo>
                    <a:pt x="10759" y="94621"/>
                  </a:lnTo>
                  <a:lnTo>
                    <a:pt x="10759" y="94621"/>
                  </a:lnTo>
                  <a:lnTo>
                    <a:pt x="10759" y="94621"/>
                  </a:lnTo>
                  <a:lnTo>
                    <a:pt x="10759" y="96009"/>
                  </a:lnTo>
                  <a:lnTo>
                    <a:pt x="10759" y="96009"/>
                  </a:lnTo>
                  <a:lnTo>
                    <a:pt x="10759" y="97356"/>
                  </a:lnTo>
                  <a:lnTo>
                    <a:pt x="10759" y="97356"/>
                  </a:lnTo>
                  <a:lnTo>
                    <a:pt x="10759" y="98743"/>
                  </a:lnTo>
                  <a:lnTo>
                    <a:pt x="10759" y="98743"/>
                  </a:lnTo>
                  <a:lnTo>
                    <a:pt x="10759" y="98743"/>
                  </a:lnTo>
                  <a:lnTo>
                    <a:pt x="9411" y="98743"/>
                  </a:lnTo>
                  <a:lnTo>
                    <a:pt x="9411" y="98743"/>
                  </a:lnTo>
                  <a:lnTo>
                    <a:pt x="9411" y="98743"/>
                  </a:lnTo>
                  <a:lnTo>
                    <a:pt x="9411" y="98743"/>
                  </a:lnTo>
                  <a:lnTo>
                    <a:pt x="9411" y="98743"/>
                  </a:lnTo>
                  <a:lnTo>
                    <a:pt x="9411" y="98743"/>
                  </a:lnTo>
                  <a:lnTo>
                    <a:pt x="9411" y="98743"/>
                  </a:lnTo>
                  <a:lnTo>
                    <a:pt x="9411" y="98743"/>
                  </a:lnTo>
                  <a:lnTo>
                    <a:pt x="9411" y="98743"/>
                  </a:lnTo>
                  <a:lnTo>
                    <a:pt x="8024" y="98743"/>
                  </a:lnTo>
                  <a:lnTo>
                    <a:pt x="8024" y="98743"/>
                  </a:lnTo>
                  <a:lnTo>
                    <a:pt x="8024" y="98743"/>
                  </a:lnTo>
                  <a:lnTo>
                    <a:pt x="8024" y="98743"/>
                  </a:lnTo>
                  <a:lnTo>
                    <a:pt x="8024" y="100092"/>
                  </a:lnTo>
                  <a:lnTo>
                    <a:pt x="8024" y="100092"/>
                  </a:lnTo>
                  <a:lnTo>
                    <a:pt x="6676" y="100092"/>
                  </a:lnTo>
                  <a:lnTo>
                    <a:pt x="6676" y="100092"/>
                  </a:lnTo>
                  <a:lnTo>
                    <a:pt x="6676" y="100092"/>
                  </a:lnTo>
                  <a:lnTo>
                    <a:pt x="6676" y="101479"/>
                  </a:lnTo>
                  <a:lnTo>
                    <a:pt x="6676" y="101479"/>
                  </a:lnTo>
                  <a:lnTo>
                    <a:pt x="5289" y="101479"/>
                  </a:lnTo>
                  <a:lnTo>
                    <a:pt x="5289" y="101479"/>
                  </a:lnTo>
                  <a:lnTo>
                    <a:pt x="5289" y="101479"/>
                  </a:lnTo>
                  <a:lnTo>
                    <a:pt x="5289" y="101479"/>
                  </a:lnTo>
                  <a:lnTo>
                    <a:pt x="5289" y="102865"/>
                  </a:lnTo>
                  <a:lnTo>
                    <a:pt x="5289" y="102865"/>
                  </a:lnTo>
                  <a:lnTo>
                    <a:pt x="5289" y="102865"/>
                  </a:lnTo>
                  <a:lnTo>
                    <a:pt x="3903" y="108336"/>
                  </a:lnTo>
                  <a:lnTo>
                    <a:pt x="1167" y="120702"/>
                  </a:lnTo>
                  <a:lnTo>
                    <a:pt x="-182" y="122090"/>
                  </a:lnTo>
                  <a:lnTo>
                    <a:pt x="2554" y="120702"/>
                  </a:lnTo>
                  <a:lnTo>
                    <a:pt x="3903" y="120702"/>
                  </a:lnTo>
                  <a:lnTo>
                    <a:pt x="3903" y="119315"/>
                  </a:lnTo>
                  <a:lnTo>
                    <a:pt x="3903" y="119315"/>
                  </a:lnTo>
                  <a:lnTo>
                    <a:pt x="3903" y="119315"/>
                  </a:lnTo>
                  <a:lnTo>
                    <a:pt x="5289" y="119315"/>
                  </a:lnTo>
                  <a:lnTo>
                    <a:pt x="5289" y="117967"/>
                  </a:lnTo>
                  <a:lnTo>
                    <a:pt x="5289" y="117967"/>
                  </a:lnTo>
                  <a:lnTo>
                    <a:pt x="5289" y="116581"/>
                  </a:lnTo>
                  <a:lnTo>
                    <a:pt x="5289" y="116581"/>
                  </a:lnTo>
                  <a:lnTo>
                    <a:pt x="5289" y="117967"/>
                  </a:lnTo>
                  <a:lnTo>
                    <a:pt x="6676" y="117967"/>
                  </a:lnTo>
                  <a:lnTo>
                    <a:pt x="6676" y="117967"/>
                  </a:lnTo>
                  <a:lnTo>
                    <a:pt x="8024" y="116581"/>
                  </a:lnTo>
                  <a:lnTo>
                    <a:pt x="9411" y="116581"/>
                  </a:lnTo>
                  <a:lnTo>
                    <a:pt x="9411" y="116581"/>
                  </a:lnTo>
                  <a:lnTo>
                    <a:pt x="9411" y="116581"/>
                  </a:lnTo>
                  <a:lnTo>
                    <a:pt x="10759" y="116581"/>
                  </a:lnTo>
                  <a:lnTo>
                    <a:pt x="10759" y="116581"/>
                  </a:lnTo>
                  <a:lnTo>
                    <a:pt x="10759" y="116581"/>
                  </a:lnTo>
                  <a:lnTo>
                    <a:pt x="10759" y="115193"/>
                  </a:lnTo>
                  <a:lnTo>
                    <a:pt x="12146" y="115193"/>
                  </a:lnTo>
                  <a:lnTo>
                    <a:pt x="13534" y="115193"/>
                  </a:lnTo>
                  <a:lnTo>
                    <a:pt x="13534" y="113845"/>
                  </a:lnTo>
                  <a:lnTo>
                    <a:pt x="14881" y="112459"/>
                  </a:lnTo>
                  <a:lnTo>
                    <a:pt x="14881" y="111110"/>
                  </a:lnTo>
                  <a:lnTo>
                    <a:pt x="16268" y="111110"/>
                  </a:lnTo>
                  <a:lnTo>
                    <a:pt x="17617" y="111110"/>
                  </a:lnTo>
                  <a:lnTo>
                    <a:pt x="19004" y="111110"/>
                  </a:lnTo>
                  <a:lnTo>
                    <a:pt x="20352" y="109723"/>
                  </a:lnTo>
                  <a:lnTo>
                    <a:pt x="21739" y="109723"/>
                  </a:lnTo>
                  <a:lnTo>
                    <a:pt x="23126" y="108336"/>
                  </a:lnTo>
                  <a:lnTo>
                    <a:pt x="23126" y="105601"/>
                  </a:lnTo>
                  <a:lnTo>
                    <a:pt x="28596" y="100092"/>
                  </a:lnTo>
                  <a:lnTo>
                    <a:pt x="29984" y="98743"/>
                  </a:lnTo>
                  <a:lnTo>
                    <a:pt x="32718" y="96009"/>
                  </a:lnTo>
                  <a:lnTo>
                    <a:pt x="34067" y="93234"/>
                  </a:lnTo>
                  <a:lnTo>
                    <a:pt x="34067" y="89112"/>
                  </a:lnTo>
                  <a:lnTo>
                    <a:pt x="34067" y="89112"/>
                  </a:lnTo>
                  <a:lnTo>
                    <a:pt x="38189" y="86378"/>
                  </a:lnTo>
                  <a:lnTo>
                    <a:pt x="38189" y="86378"/>
                  </a:lnTo>
                  <a:lnTo>
                    <a:pt x="38189" y="86378"/>
                  </a:lnTo>
                  <a:lnTo>
                    <a:pt x="40924" y="82255"/>
                  </a:lnTo>
                  <a:lnTo>
                    <a:pt x="40924" y="82255"/>
                  </a:lnTo>
                  <a:lnTo>
                    <a:pt x="42310" y="80907"/>
                  </a:lnTo>
                  <a:lnTo>
                    <a:pt x="42310" y="80907"/>
                  </a:lnTo>
                  <a:lnTo>
                    <a:pt x="40924" y="80907"/>
                  </a:lnTo>
                  <a:lnTo>
                    <a:pt x="40924" y="80907"/>
                  </a:lnTo>
                  <a:lnTo>
                    <a:pt x="40924" y="80907"/>
                  </a:lnTo>
                  <a:lnTo>
                    <a:pt x="40924" y="80907"/>
                  </a:lnTo>
                  <a:lnTo>
                    <a:pt x="40924" y="79520"/>
                  </a:lnTo>
                  <a:lnTo>
                    <a:pt x="40924" y="79520"/>
                  </a:lnTo>
                  <a:lnTo>
                    <a:pt x="39576" y="79520"/>
                  </a:lnTo>
                  <a:lnTo>
                    <a:pt x="39576" y="79520"/>
                  </a:lnTo>
                  <a:lnTo>
                    <a:pt x="39576" y="79520"/>
                  </a:lnTo>
                  <a:lnTo>
                    <a:pt x="40924" y="78133"/>
                  </a:lnTo>
                  <a:lnTo>
                    <a:pt x="40924" y="78133"/>
                  </a:lnTo>
                  <a:lnTo>
                    <a:pt x="40924" y="78133"/>
                  </a:lnTo>
                  <a:lnTo>
                    <a:pt x="40924" y="78133"/>
                  </a:lnTo>
                  <a:lnTo>
                    <a:pt x="39576" y="78133"/>
                  </a:lnTo>
                  <a:lnTo>
                    <a:pt x="39576" y="78133"/>
                  </a:lnTo>
                  <a:lnTo>
                    <a:pt x="39576" y="76784"/>
                  </a:lnTo>
                  <a:lnTo>
                    <a:pt x="39576" y="76784"/>
                  </a:lnTo>
                  <a:lnTo>
                    <a:pt x="39576" y="76784"/>
                  </a:lnTo>
                  <a:lnTo>
                    <a:pt x="40924" y="76784"/>
                  </a:lnTo>
                  <a:lnTo>
                    <a:pt x="40924" y="76784"/>
                  </a:lnTo>
                  <a:lnTo>
                    <a:pt x="40924" y="75398"/>
                  </a:lnTo>
                  <a:lnTo>
                    <a:pt x="42310" y="75398"/>
                  </a:lnTo>
                  <a:lnTo>
                    <a:pt x="42310" y="75398"/>
                  </a:lnTo>
                  <a:lnTo>
                    <a:pt x="42310" y="75398"/>
                  </a:lnTo>
                  <a:lnTo>
                    <a:pt x="45046" y="75398"/>
                  </a:lnTo>
                  <a:lnTo>
                    <a:pt x="46395" y="75398"/>
                  </a:lnTo>
                  <a:lnTo>
                    <a:pt x="47781" y="75398"/>
                  </a:lnTo>
                  <a:lnTo>
                    <a:pt x="49168" y="75398"/>
                  </a:lnTo>
                  <a:lnTo>
                    <a:pt x="49168" y="75398"/>
                  </a:lnTo>
                  <a:lnTo>
                    <a:pt x="50517" y="75398"/>
                  </a:lnTo>
                  <a:lnTo>
                    <a:pt x="50517" y="75398"/>
                  </a:lnTo>
                  <a:lnTo>
                    <a:pt x="53251" y="75398"/>
                  </a:lnTo>
                  <a:lnTo>
                    <a:pt x="53251" y="75398"/>
                  </a:lnTo>
                  <a:lnTo>
                    <a:pt x="53251" y="75398"/>
                  </a:lnTo>
                  <a:lnTo>
                    <a:pt x="54638" y="75398"/>
                  </a:lnTo>
                  <a:lnTo>
                    <a:pt x="54638" y="76784"/>
                  </a:lnTo>
                  <a:lnTo>
                    <a:pt x="54638" y="76784"/>
                  </a:lnTo>
                  <a:lnTo>
                    <a:pt x="55987" y="76784"/>
                  </a:lnTo>
                  <a:lnTo>
                    <a:pt x="57374" y="78133"/>
                  </a:lnTo>
                  <a:lnTo>
                    <a:pt x="57374" y="79520"/>
                  </a:lnTo>
                  <a:lnTo>
                    <a:pt x="57374" y="79520"/>
                  </a:lnTo>
                  <a:lnTo>
                    <a:pt x="58760" y="78133"/>
                  </a:lnTo>
                  <a:lnTo>
                    <a:pt x="61496" y="76784"/>
                  </a:lnTo>
                  <a:lnTo>
                    <a:pt x="62845" y="75398"/>
                  </a:lnTo>
                  <a:lnTo>
                    <a:pt x="62845" y="75398"/>
                  </a:lnTo>
                  <a:lnTo>
                    <a:pt x="62845" y="75398"/>
                  </a:lnTo>
                  <a:lnTo>
                    <a:pt x="64231" y="75398"/>
                  </a:lnTo>
                  <a:lnTo>
                    <a:pt x="64231" y="74011"/>
                  </a:lnTo>
                  <a:lnTo>
                    <a:pt x="64231" y="74011"/>
                  </a:lnTo>
                  <a:lnTo>
                    <a:pt x="64231" y="74011"/>
                  </a:lnTo>
                  <a:lnTo>
                    <a:pt x="64231" y="74011"/>
                  </a:lnTo>
                  <a:lnTo>
                    <a:pt x="64231" y="74011"/>
                  </a:lnTo>
                  <a:lnTo>
                    <a:pt x="65618" y="74011"/>
                  </a:lnTo>
                  <a:lnTo>
                    <a:pt x="65618" y="74011"/>
                  </a:lnTo>
                  <a:lnTo>
                    <a:pt x="66967" y="72662"/>
                  </a:lnTo>
                  <a:lnTo>
                    <a:pt x="68353" y="72662"/>
                  </a:lnTo>
                  <a:lnTo>
                    <a:pt x="68353" y="72662"/>
                  </a:lnTo>
                  <a:lnTo>
                    <a:pt x="68353" y="72662"/>
                  </a:lnTo>
                  <a:lnTo>
                    <a:pt x="68353" y="72662"/>
                  </a:lnTo>
                  <a:lnTo>
                    <a:pt x="68353" y="72662"/>
                  </a:lnTo>
                  <a:lnTo>
                    <a:pt x="69701" y="72662"/>
                  </a:lnTo>
                  <a:lnTo>
                    <a:pt x="69701" y="72662"/>
                  </a:lnTo>
                  <a:lnTo>
                    <a:pt x="69701" y="72662"/>
                  </a:lnTo>
                  <a:lnTo>
                    <a:pt x="71088" y="72662"/>
                  </a:lnTo>
                  <a:lnTo>
                    <a:pt x="71088" y="71276"/>
                  </a:lnTo>
                  <a:lnTo>
                    <a:pt x="71088" y="71276"/>
                  </a:lnTo>
                  <a:lnTo>
                    <a:pt x="71088" y="71276"/>
                  </a:lnTo>
                  <a:lnTo>
                    <a:pt x="71088" y="71276"/>
                  </a:lnTo>
                  <a:lnTo>
                    <a:pt x="71088" y="71276"/>
                  </a:lnTo>
                  <a:lnTo>
                    <a:pt x="71088" y="71276"/>
                  </a:lnTo>
                  <a:lnTo>
                    <a:pt x="71088" y="71276"/>
                  </a:lnTo>
                  <a:lnTo>
                    <a:pt x="72476" y="71276"/>
                  </a:lnTo>
                  <a:lnTo>
                    <a:pt x="72476" y="71276"/>
                  </a:lnTo>
                  <a:lnTo>
                    <a:pt x="72476" y="71276"/>
                  </a:lnTo>
                  <a:lnTo>
                    <a:pt x="72476" y="71276"/>
                  </a:lnTo>
                  <a:lnTo>
                    <a:pt x="72476" y="71276"/>
                  </a:lnTo>
                  <a:lnTo>
                    <a:pt x="73824" y="71276"/>
                  </a:lnTo>
                  <a:lnTo>
                    <a:pt x="73824" y="71276"/>
                  </a:lnTo>
                  <a:lnTo>
                    <a:pt x="73824" y="71276"/>
                  </a:lnTo>
                  <a:lnTo>
                    <a:pt x="73824" y="71276"/>
                  </a:lnTo>
                  <a:lnTo>
                    <a:pt x="75210" y="69928"/>
                  </a:lnTo>
                  <a:lnTo>
                    <a:pt x="75210" y="69928"/>
                  </a:lnTo>
                  <a:lnTo>
                    <a:pt x="75210" y="69928"/>
                  </a:lnTo>
                  <a:lnTo>
                    <a:pt x="76559" y="69928"/>
                  </a:lnTo>
                  <a:lnTo>
                    <a:pt x="76559" y="69928"/>
                  </a:lnTo>
                  <a:lnTo>
                    <a:pt x="76559" y="69928"/>
                  </a:lnTo>
                  <a:lnTo>
                    <a:pt x="79295" y="68540"/>
                  </a:lnTo>
                  <a:lnTo>
                    <a:pt x="79295" y="67153"/>
                  </a:lnTo>
                  <a:lnTo>
                    <a:pt x="82068" y="67153"/>
                  </a:lnTo>
                  <a:lnTo>
                    <a:pt x="83416" y="65805"/>
                  </a:lnTo>
                  <a:lnTo>
                    <a:pt x="84803" y="65805"/>
                  </a:lnTo>
                  <a:lnTo>
                    <a:pt x="84803" y="65805"/>
                  </a:lnTo>
                  <a:lnTo>
                    <a:pt x="84803" y="65805"/>
                  </a:lnTo>
                  <a:lnTo>
                    <a:pt x="84803" y="65805"/>
                  </a:lnTo>
                  <a:lnTo>
                    <a:pt x="84803" y="64419"/>
                  </a:lnTo>
                  <a:lnTo>
                    <a:pt x="84803" y="64419"/>
                  </a:lnTo>
                  <a:lnTo>
                    <a:pt x="84803" y="64419"/>
                  </a:lnTo>
                  <a:lnTo>
                    <a:pt x="84803" y="64419"/>
                  </a:lnTo>
                  <a:lnTo>
                    <a:pt x="86151" y="64419"/>
                  </a:lnTo>
                  <a:lnTo>
                    <a:pt x="86151" y="64419"/>
                  </a:lnTo>
                  <a:lnTo>
                    <a:pt x="86151" y="63031"/>
                  </a:lnTo>
                  <a:lnTo>
                    <a:pt x="87538" y="63031"/>
                  </a:lnTo>
                  <a:lnTo>
                    <a:pt x="87538" y="63031"/>
                  </a:lnTo>
                  <a:lnTo>
                    <a:pt x="87538" y="63031"/>
                  </a:lnTo>
                  <a:lnTo>
                    <a:pt x="88926" y="63031"/>
                  </a:lnTo>
                  <a:lnTo>
                    <a:pt x="88926" y="63031"/>
                  </a:lnTo>
                  <a:lnTo>
                    <a:pt x="88926" y="63031"/>
                  </a:lnTo>
                  <a:lnTo>
                    <a:pt x="88926" y="63031"/>
                  </a:lnTo>
                  <a:lnTo>
                    <a:pt x="88926" y="63031"/>
                  </a:lnTo>
                  <a:lnTo>
                    <a:pt x="88926" y="61683"/>
                  </a:lnTo>
                  <a:lnTo>
                    <a:pt x="88926" y="61683"/>
                  </a:lnTo>
                  <a:lnTo>
                    <a:pt x="88926" y="61683"/>
                  </a:lnTo>
                  <a:lnTo>
                    <a:pt x="90273" y="61683"/>
                  </a:lnTo>
                  <a:lnTo>
                    <a:pt x="90273" y="61683"/>
                  </a:lnTo>
                  <a:lnTo>
                    <a:pt x="90273" y="63031"/>
                  </a:lnTo>
                  <a:lnTo>
                    <a:pt x="90273" y="63031"/>
                  </a:lnTo>
                  <a:lnTo>
                    <a:pt x="90273" y="63031"/>
                  </a:lnTo>
                  <a:lnTo>
                    <a:pt x="90273" y="63031"/>
                  </a:lnTo>
                  <a:lnTo>
                    <a:pt x="91660" y="63031"/>
                  </a:lnTo>
                  <a:lnTo>
                    <a:pt x="93009" y="63031"/>
                  </a:lnTo>
                  <a:lnTo>
                    <a:pt x="93009" y="61683"/>
                  </a:lnTo>
                  <a:lnTo>
                    <a:pt x="93009" y="61683"/>
                  </a:lnTo>
                  <a:lnTo>
                    <a:pt x="94396" y="61683"/>
                  </a:lnTo>
                  <a:lnTo>
                    <a:pt x="94396" y="60297"/>
                  </a:lnTo>
                  <a:lnTo>
                    <a:pt x="95744" y="60297"/>
                  </a:lnTo>
                  <a:lnTo>
                    <a:pt x="97131" y="58909"/>
                  </a:lnTo>
                  <a:lnTo>
                    <a:pt x="97131" y="58909"/>
                  </a:lnTo>
                  <a:lnTo>
                    <a:pt x="97131" y="58909"/>
                  </a:lnTo>
                  <a:lnTo>
                    <a:pt x="98518" y="58909"/>
                  </a:lnTo>
                  <a:lnTo>
                    <a:pt x="98518" y="57561"/>
                  </a:lnTo>
                  <a:lnTo>
                    <a:pt x="98518" y="57561"/>
                  </a:lnTo>
                  <a:lnTo>
                    <a:pt x="99866" y="57561"/>
                  </a:lnTo>
                  <a:lnTo>
                    <a:pt x="99866" y="57561"/>
                  </a:lnTo>
                  <a:lnTo>
                    <a:pt x="101252" y="56174"/>
                  </a:lnTo>
                  <a:lnTo>
                    <a:pt x="101252" y="56174"/>
                  </a:lnTo>
                  <a:lnTo>
                    <a:pt x="102601" y="56174"/>
                  </a:lnTo>
                  <a:lnTo>
                    <a:pt x="102601" y="54826"/>
                  </a:lnTo>
                  <a:lnTo>
                    <a:pt x="102601" y="54826"/>
                  </a:lnTo>
                  <a:lnTo>
                    <a:pt x="101252" y="54826"/>
                  </a:lnTo>
                  <a:lnTo>
                    <a:pt x="101252" y="54826"/>
                  </a:lnTo>
                  <a:lnTo>
                    <a:pt x="101252" y="54826"/>
                  </a:lnTo>
                  <a:lnTo>
                    <a:pt x="101252" y="53439"/>
                  </a:lnTo>
                  <a:lnTo>
                    <a:pt x="101252" y="53439"/>
                  </a:lnTo>
                  <a:lnTo>
                    <a:pt x="101252" y="53439"/>
                  </a:lnTo>
                  <a:lnTo>
                    <a:pt x="101252" y="53439"/>
                  </a:lnTo>
                  <a:lnTo>
                    <a:pt x="101252" y="53439"/>
                  </a:lnTo>
                  <a:lnTo>
                    <a:pt x="101252" y="53439"/>
                  </a:lnTo>
                  <a:lnTo>
                    <a:pt x="101252" y="52052"/>
                  </a:lnTo>
                  <a:lnTo>
                    <a:pt x="101252" y="52052"/>
                  </a:lnTo>
                  <a:lnTo>
                    <a:pt x="101252" y="52052"/>
                  </a:lnTo>
                  <a:lnTo>
                    <a:pt x="99866" y="52052"/>
                  </a:lnTo>
                  <a:lnTo>
                    <a:pt x="99866" y="52052"/>
                  </a:lnTo>
                  <a:lnTo>
                    <a:pt x="99866" y="52052"/>
                  </a:lnTo>
                  <a:lnTo>
                    <a:pt x="99866" y="52052"/>
                  </a:lnTo>
                  <a:lnTo>
                    <a:pt x="99866" y="52052"/>
                  </a:lnTo>
                  <a:lnTo>
                    <a:pt x="99866" y="52052"/>
                  </a:lnTo>
                  <a:lnTo>
                    <a:pt x="99866" y="52052"/>
                  </a:lnTo>
                  <a:lnTo>
                    <a:pt x="99866" y="52052"/>
                  </a:lnTo>
                  <a:lnTo>
                    <a:pt x="101252" y="52052"/>
                  </a:lnTo>
                  <a:lnTo>
                    <a:pt x="101252" y="52052"/>
                  </a:lnTo>
                  <a:lnTo>
                    <a:pt x="99866" y="50703"/>
                  </a:lnTo>
                  <a:lnTo>
                    <a:pt x="99866" y="50703"/>
                  </a:lnTo>
                  <a:lnTo>
                    <a:pt x="99866" y="50703"/>
                  </a:lnTo>
                  <a:lnTo>
                    <a:pt x="99866" y="50703"/>
                  </a:lnTo>
                  <a:lnTo>
                    <a:pt x="99866" y="50703"/>
                  </a:lnTo>
                  <a:lnTo>
                    <a:pt x="99866" y="50703"/>
                  </a:lnTo>
                  <a:lnTo>
                    <a:pt x="99866" y="50703"/>
                  </a:lnTo>
                  <a:lnTo>
                    <a:pt x="99866" y="50703"/>
                  </a:lnTo>
                  <a:lnTo>
                    <a:pt x="98518" y="49317"/>
                  </a:lnTo>
                  <a:lnTo>
                    <a:pt x="98518" y="49317"/>
                  </a:lnTo>
                  <a:lnTo>
                    <a:pt x="97131" y="47930"/>
                  </a:lnTo>
                  <a:lnTo>
                    <a:pt x="97131" y="47930"/>
                  </a:lnTo>
                  <a:lnTo>
                    <a:pt x="97131" y="47930"/>
                  </a:lnTo>
                  <a:lnTo>
                    <a:pt x="97131" y="46581"/>
                  </a:lnTo>
                  <a:lnTo>
                    <a:pt x="97131" y="46581"/>
                  </a:lnTo>
                  <a:lnTo>
                    <a:pt x="97131" y="46581"/>
                  </a:lnTo>
                  <a:lnTo>
                    <a:pt x="94396" y="38338"/>
                  </a:lnTo>
                  <a:lnTo>
                    <a:pt x="90273" y="30094"/>
                  </a:lnTo>
                  <a:lnTo>
                    <a:pt x="84803" y="24622"/>
                  </a:lnTo>
                  <a:lnTo>
                    <a:pt x="84803" y="24622"/>
                  </a:lnTo>
                  <a:lnTo>
                    <a:pt x="84803" y="24622"/>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 name="Google Shape;260;p34">
              <a:extLst>
                <a:ext uri="{FF2B5EF4-FFF2-40B4-BE49-F238E27FC236}">
                  <a16:creationId xmlns:a16="http://schemas.microsoft.com/office/drawing/2014/main" id="{086155C4-9FD2-47D5-74C2-0FAA5D035369}"/>
                </a:ext>
              </a:extLst>
            </p:cNvPr>
            <p:cNvSpPr/>
            <p:nvPr/>
          </p:nvSpPr>
          <p:spPr>
            <a:xfrm rot="10800000" flipH="1">
              <a:off x="3082504" y="2613804"/>
              <a:ext cx="703369" cy="542421"/>
            </a:xfrm>
            <a:custGeom>
              <a:avLst/>
              <a:gdLst/>
              <a:ahLst/>
              <a:cxnLst/>
              <a:rect l="l" t="t" r="r" b="b"/>
              <a:pathLst>
                <a:path w="573009" h="436556" extrusionOk="0">
                  <a:moveTo>
                    <a:pt x="94498" y="54763"/>
                  </a:moveTo>
                  <a:lnTo>
                    <a:pt x="90415" y="56149"/>
                  </a:lnTo>
                  <a:lnTo>
                    <a:pt x="89027" y="54763"/>
                  </a:lnTo>
                  <a:lnTo>
                    <a:pt x="80821" y="57497"/>
                  </a:lnTo>
                  <a:lnTo>
                    <a:pt x="73965" y="60271"/>
                  </a:lnTo>
                  <a:lnTo>
                    <a:pt x="72577" y="60271"/>
                  </a:lnTo>
                  <a:lnTo>
                    <a:pt x="72577" y="60271"/>
                  </a:lnTo>
                  <a:lnTo>
                    <a:pt x="67107" y="60271"/>
                  </a:lnTo>
                  <a:lnTo>
                    <a:pt x="65720" y="60271"/>
                  </a:lnTo>
                  <a:lnTo>
                    <a:pt x="65720" y="61619"/>
                  </a:lnTo>
                  <a:lnTo>
                    <a:pt x="60249" y="64394"/>
                  </a:lnTo>
                  <a:lnTo>
                    <a:pt x="58863" y="64394"/>
                  </a:lnTo>
                  <a:lnTo>
                    <a:pt x="57515" y="65741"/>
                  </a:lnTo>
                  <a:lnTo>
                    <a:pt x="52006" y="71250"/>
                  </a:lnTo>
                  <a:lnTo>
                    <a:pt x="49270" y="73986"/>
                  </a:lnTo>
                  <a:lnTo>
                    <a:pt x="49270" y="73986"/>
                  </a:lnTo>
                  <a:lnTo>
                    <a:pt x="30085" y="112433"/>
                  </a:lnTo>
                  <a:lnTo>
                    <a:pt x="17757" y="141250"/>
                  </a:lnTo>
                  <a:lnTo>
                    <a:pt x="13635" y="149493"/>
                  </a:lnTo>
                  <a:lnTo>
                    <a:pt x="1307" y="171452"/>
                  </a:lnTo>
                  <a:lnTo>
                    <a:pt x="1307" y="172840"/>
                  </a:lnTo>
                  <a:lnTo>
                    <a:pt x="-79" y="176962"/>
                  </a:lnTo>
                  <a:lnTo>
                    <a:pt x="2656" y="175574"/>
                  </a:lnTo>
                  <a:lnTo>
                    <a:pt x="4043" y="176962"/>
                  </a:lnTo>
                  <a:lnTo>
                    <a:pt x="5429" y="176962"/>
                  </a:lnTo>
                  <a:lnTo>
                    <a:pt x="6778" y="178310"/>
                  </a:lnTo>
                  <a:lnTo>
                    <a:pt x="8165" y="178310"/>
                  </a:lnTo>
                  <a:lnTo>
                    <a:pt x="9514" y="179696"/>
                  </a:lnTo>
                  <a:lnTo>
                    <a:pt x="10900" y="179696"/>
                  </a:lnTo>
                  <a:lnTo>
                    <a:pt x="12287" y="179696"/>
                  </a:lnTo>
                  <a:lnTo>
                    <a:pt x="13635" y="181083"/>
                  </a:lnTo>
                  <a:lnTo>
                    <a:pt x="15023" y="182432"/>
                  </a:lnTo>
                  <a:lnTo>
                    <a:pt x="16371" y="182432"/>
                  </a:lnTo>
                  <a:lnTo>
                    <a:pt x="17757" y="182432"/>
                  </a:lnTo>
                  <a:lnTo>
                    <a:pt x="19106" y="183818"/>
                  </a:lnTo>
                  <a:lnTo>
                    <a:pt x="20493" y="183818"/>
                  </a:lnTo>
                  <a:lnTo>
                    <a:pt x="20493" y="183818"/>
                  </a:lnTo>
                  <a:lnTo>
                    <a:pt x="21879" y="183818"/>
                  </a:lnTo>
                  <a:lnTo>
                    <a:pt x="23228" y="183818"/>
                  </a:lnTo>
                  <a:lnTo>
                    <a:pt x="24615" y="183818"/>
                  </a:lnTo>
                  <a:lnTo>
                    <a:pt x="25963" y="185167"/>
                  </a:lnTo>
                  <a:lnTo>
                    <a:pt x="27350" y="186554"/>
                  </a:lnTo>
                  <a:lnTo>
                    <a:pt x="27350" y="186554"/>
                  </a:lnTo>
                  <a:lnTo>
                    <a:pt x="27350" y="187941"/>
                  </a:lnTo>
                  <a:lnTo>
                    <a:pt x="27350" y="187941"/>
                  </a:lnTo>
                  <a:lnTo>
                    <a:pt x="27350" y="187941"/>
                  </a:lnTo>
                  <a:lnTo>
                    <a:pt x="27350" y="189288"/>
                  </a:lnTo>
                  <a:lnTo>
                    <a:pt x="27350" y="189288"/>
                  </a:lnTo>
                  <a:lnTo>
                    <a:pt x="27350" y="189288"/>
                  </a:lnTo>
                  <a:lnTo>
                    <a:pt x="27350" y="189288"/>
                  </a:lnTo>
                  <a:lnTo>
                    <a:pt x="27350" y="190676"/>
                  </a:lnTo>
                  <a:lnTo>
                    <a:pt x="25963" y="190676"/>
                  </a:lnTo>
                  <a:lnTo>
                    <a:pt x="25963" y="190676"/>
                  </a:lnTo>
                  <a:lnTo>
                    <a:pt x="25963" y="190676"/>
                  </a:lnTo>
                  <a:lnTo>
                    <a:pt x="25963" y="190676"/>
                  </a:lnTo>
                  <a:lnTo>
                    <a:pt x="25963" y="190676"/>
                  </a:lnTo>
                  <a:lnTo>
                    <a:pt x="25963" y="190676"/>
                  </a:lnTo>
                  <a:lnTo>
                    <a:pt x="25963" y="190676"/>
                  </a:lnTo>
                  <a:lnTo>
                    <a:pt x="24615" y="190676"/>
                  </a:lnTo>
                  <a:lnTo>
                    <a:pt x="24615" y="190676"/>
                  </a:lnTo>
                  <a:lnTo>
                    <a:pt x="24615" y="190676"/>
                  </a:lnTo>
                  <a:lnTo>
                    <a:pt x="24615" y="190676"/>
                  </a:lnTo>
                  <a:lnTo>
                    <a:pt x="23228" y="192063"/>
                  </a:lnTo>
                  <a:lnTo>
                    <a:pt x="23228" y="192063"/>
                  </a:lnTo>
                  <a:lnTo>
                    <a:pt x="23228" y="192063"/>
                  </a:lnTo>
                  <a:lnTo>
                    <a:pt x="23228" y="192063"/>
                  </a:lnTo>
                  <a:lnTo>
                    <a:pt x="23228" y="193412"/>
                  </a:lnTo>
                  <a:lnTo>
                    <a:pt x="23228" y="193412"/>
                  </a:lnTo>
                  <a:lnTo>
                    <a:pt x="23228" y="193412"/>
                  </a:lnTo>
                  <a:lnTo>
                    <a:pt x="23228" y="194798"/>
                  </a:lnTo>
                  <a:lnTo>
                    <a:pt x="23228" y="194798"/>
                  </a:lnTo>
                  <a:lnTo>
                    <a:pt x="23228" y="194798"/>
                  </a:lnTo>
                  <a:lnTo>
                    <a:pt x="23228" y="196185"/>
                  </a:lnTo>
                  <a:lnTo>
                    <a:pt x="21879" y="196185"/>
                  </a:lnTo>
                  <a:lnTo>
                    <a:pt x="21879" y="196185"/>
                  </a:lnTo>
                  <a:lnTo>
                    <a:pt x="21879" y="197533"/>
                  </a:lnTo>
                  <a:lnTo>
                    <a:pt x="21879" y="197533"/>
                  </a:lnTo>
                  <a:lnTo>
                    <a:pt x="21879" y="197533"/>
                  </a:lnTo>
                  <a:lnTo>
                    <a:pt x="21879" y="197533"/>
                  </a:lnTo>
                  <a:lnTo>
                    <a:pt x="21879" y="197533"/>
                  </a:lnTo>
                  <a:lnTo>
                    <a:pt x="21879" y="198920"/>
                  </a:lnTo>
                  <a:lnTo>
                    <a:pt x="20493" y="198920"/>
                  </a:lnTo>
                  <a:lnTo>
                    <a:pt x="20493" y="200268"/>
                  </a:lnTo>
                  <a:lnTo>
                    <a:pt x="20493" y="201655"/>
                  </a:lnTo>
                  <a:lnTo>
                    <a:pt x="20493" y="201655"/>
                  </a:lnTo>
                  <a:lnTo>
                    <a:pt x="21879" y="201655"/>
                  </a:lnTo>
                  <a:lnTo>
                    <a:pt x="21879" y="203043"/>
                  </a:lnTo>
                  <a:lnTo>
                    <a:pt x="23228" y="203043"/>
                  </a:lnTo>
                  <a:lnTo>
                    <a:pt x="24615" y="204391"/>
                  </a:lnTo>
                  <a:lnTo>
                    <a:pt x="25963" y="204391"/>
                  </a:lnTo>
                  <a:lnTo>
                    <a:pt x="25963" y="205777"/>
                  </a:lnTo>
                  <a:lnTo>
                    <a:pt x="25963" y="205777"/>
                  </a:lnTo>
                  <a:lnTo>
                    <a:pt x="25963" y="207164"/>
                  </a:lnTo>
                  <a:lnTo>
                    <a:pt x="27350" y="207164"/>
                  </a:lnTo>
                  <a:lnTo>
                    <a:pt x="27350" y="208513"/>
                  </a:lnTo>
                  <a:lnTo>
                    <a:pt x="27350" y="208513"/>
                  </a:lnTo>
                  <a:lnTo>
                    <a:pt x="25963" y="209899"/>
                  </a:lnTo>
                  <a:lnTo>
                    <a:pt x="25963" y="211286"/>
                  </a:lnTo>
                  <a:lnTo>
                    <a:pt x="24615" y="211286"/>
                  </a:lnTo>
                  <a:lnTo>
                    <a:pt x="24615" y="215408"/>
                  </a:lnTo>
                  <a:lnTo>
                    <a:pt x="24615" y="216757"/>
                  </a:lnTo>
                  <a:lnTo>
                    <a:pt x="21879" y="222266"/>
                  </a:lnTo>
                  <a:lnTo>
                    <a:pt x="21879" y="223614"/>
                  </a:lnTo>
                  <a:lnTo>
                    <a:pt x="20493" y="223614"/>
                  </a:lnTo>
                  <a:lnTo>
                    <a:pt x="20493" y="225001"/>
                  </a:lnTo>
                  <a:lnTo>
                    <a:pt x="20493" y="225001"/>
                  </a:lnTo>
                  <a:lnTo>
                    <a:pt x="20493" y="226388"/>
                  </a:lnTo>
                  <a:lnTo>
                    <a:pt x="20493" y="226388"/>
                  </a:lnTo>
                  <a:lnTo>
                    <a:pt x="21879" y="227736"/>
                  </a:lnTo>
                  <a:lnTo>
                    <a:pt x="21879" y="227736"/>
                  </a:lnTo>
                  <a:lnTo>
                    <a:pt x="23228" y="227736"/>
                  </a:lnTo>
                  <a:lnTo>
                    <a:pt x="24615" y="229124"/>
                  </a:lnTo>
                  <a:lnTo>
                    <a:pt x="25963" y="230471"/>
                  </a:lnTo>
                  <a:lnTo>
                    <a:pt x="25963" y="230471"/>
                  </a:lnTo>
                  <a:lnTo>
                    <a:pt x="25963" y="231858"/>
                  </a:lnTo>
                  <a:lnTo>
                    <a:pt x="24615" y="231858"/>
                  </a:lnTo>
                  <a:lnTo>
                    <a:pt x="24615" y="233245"/>
                  </a:lnTo>
                  <a:lnTo>
                    <a:pt x="24615" y="234594"/>
                  </a:lnTo>
                  <a:lnTo>
                    <a:pt x="23228" y="234594"/>
                  </a:lnTo>
                  <a:lnTo>
                    <a:pt x="24615" y="235980"/>
                  </a:lnTo>
                  <a:lnTo>
                    <a:pt x="24615" y="237367"/>
                  </a:lnTo>
                  <a:lnTo>
                    <a:pt x="24615" y="237367"/>
                  </a:lnTo>
                  <a:lnTo>
                    <a:pt x="24615" y="238716"/>
                  </a:lnTo>
                  <a:lnTo>
                    <a:pt x="24615" y="240102"/>
                  </a:lnTo>
                  <a:lnTo>
                    <a:pt x="24615" y="241489"/>
                  </a:lnTo>
                  <a:lnTo>
                    <a:pt x="24615" y="242838"/>
                  </a:lnTo>
                  <a:lnTo>
                    <a:pt x="23228" y="245572"/>
                  </a:lnTo>
                  <a:lnTo>
                    <a:pt x="21879" y="246960"/>
                  </a:lnTo>
                  <a:lnTo>
                    <a:pt x="21879" y="248347"/>
                  </a:lnTo>
                  <a:lnTo>
                    <a:pt x="20493" y="248347"/>
                  </a:lnTo>
                  <a:lnTo>
                    <a:pt x="20493" y="248347"/>
                  </a:lnTo>
                  <a:lnTo>
                    <a:pt x="20493" y="249695"/>
                  </a:lnTo>
                  <a:lnTo>
                    <a:pt x="19106" y="249695"/>
                  </a:lnTo>
                  <a:lnTo>
                    <a:pt x="19106" y="251082"/>
                  </a:lnTo>
                  <a:lnTo>
                    <a:pt x="20493" y="252469"/>
                  </a:lnTo>
                  <a:lnTo>
                    <a:pt x="20493" y="253817"/>
                  </a:lnTo>
                  <a:lnTo>
                    <a:pt x="20493" y="253817"/>
                  </a:lnTo>
                  <a:lnTo>
                    <a:pt x="21879" y="255203"/>
                  </a:lnTo>
                  <a:lnTo>
                    <a:pt x="21879" y="255203"/>
                  </a:lnTo>
                  <a:lnTo>
                    <a:pt x="23228" y="255203"/>
                  </a:lnTo>
                  <a:lnTo>
                    <a:pt x="23228" y="255203"/>
                  </a:lnTo>
                  <a:lnTo>
                    <a:pt x="23228" y="255203"/>
                  </a:lnTo>
                  <a:lnTo>
                    <a:pt x="24615" y="255203"/>
                  </a:lnTo>
                  <a:lnTo>
                    <a:pt x="24615" y="255203"/>
                  </a:lnTo>
                  <a:lnTo>
                    <a:pt x="62985" y="248347"/>
                  </a:lnTo>
                  <a:lnTo>
                    <a:pt x="80821" y="245572"/>
                  </a:lnTo>
                  <a:lnTo>
                    <a:pt x="128785" y="237367"/>
                  </a:lnTo>
                  <a:lnTo>
                    <a:pt x="153440" y="234594"/>
                  </a:lnTo>
                  <a:lnTo>
                    <a:pt x="154827" y="233245"/>
                  </a:lnTo>
                  <a:lnTo>
                    <a:pt x="178134" y="230471"/>
                  </a:lnTo>
                  <a:lnTo>
                    <a:pt x="179521" y="230471"/>
                  </a:lnTo>
                  <a:lnTo>
                    <a:pt x="180869" y="229124"/>
                  </a:lnTo>
                  <a:lnTo>
                    <a:pt x="186378" y="234594"/>
                  </a:lnTo>
                  <a:lnTo>
                    <a:pt x="253526" y="282672"/>
                  </a:lnTo>
                  <a:lnTo>
                    <a:pt x="275446" y="299122"/>
                  </a:lnTo>
                  <a:lnTo>
                    <a:pt x="297405" y="315610"/>
                  </a:lnTo>
                  <a:lnTo>
                    <a:pt x="306997" y="322467"/>
                  </a:lnTo>
                  <a:lnTo>
                    <a:pt x="322061" y="333446"/>
                  </a:lnTo>
                  <a:lnTo>
                    <a:pt x="342633" y="348548"/>
                  </a:lnTo>
                  <a:lnTo>
                    <a:pt x="343981" y="349935"/>
                  </a:lnTo>
                  <a:lnTo>
                    <a:pt x="367288" y="366385"/>
                  </a:lnTo>
                  <a:lnTo>
                    <a:pt x="367288" y="391118"/>
                  </a:lnTo>
                  <a:lnTo>
                    <a:pt x="367288" y="402097"/>
                  </a:lnTo>
                  <a:lnTo>
                    <a:pt x="367288" y="411689"/>
                  </a:lnTo>
                  <a:lnTo>
                    <a:pt x="367288" y="424056"/>
                  </a:lnTo>
                  <a:lnTo>
                    <a:pt x="316591" y="411689"/>
                  </a:lnTo>
                  <a:lnTo>
                    <a:pt x="317977" y="413077"/>
                  </a:lnTo>
                  <a:lnTo>
                    <a:pt x="328917" y="425442"/>
                  </a:lnTo>
                  <a:lnTo>
                    <a:pt x="333041" y="430913"/>
                  </a:lnTo>
                  <a:lnTo>
                    <a:pt x="335775" y="433648"/>
                  </a:lnTo>
                  <a:lnTo>
                    <a:pt x="337162" y="432300"/>
                  </a:lnTo>
                  <a:lnTo>
                    <a:pt x="339897" y="435036"/>
                  </a:lnTo>
                  <a:lnTo>
                    <a:pt x="337162" y="436422"/>
                  </a:lnTo>
                  <a:lnTo>
                    <a:pt x="338511" y="436422"/>
                  </a:lnTo>
                  <a:lnTo>
                    <a:pt x="342633" y="436422"/>
                  </a:lnTo>
                  <a:lnTo>
                    <a:pt x="349489" y="435036"/>
                  </a:lnTo>
                  <a:lnTo>
                    <a:pt x="356347" y="435036"/>
                  </a:lnTo>
                  <a:lnTo>
                    <a:pt x="363166" y="433648"/>
                  </a:lnTo>
                  <a:lnTo>
                    <a:pt x="371410" y="432300"/>
                  </a:lnTo>
                  <a:lnTo>
                    <a:pt x="386473" y="430913"/>
                  </a:lnTo>
                  <a:lnTo>
                    <a:pt x="394717" y="430913"/>
                  </a:lnTo>
                  <a:lnTo>
                    <a:pt x="396104" y="429564"/>
                  </a:lnTo>
                  <a:lnTo>
                    <a:pt x="401575" y="429564"/>
                  </a:lnTo>
                  <a:lnTo>
                    <a:pt x="401575" y="425442"/>
                  </a:lnTo>
                  <a:lnTo>
                    <a:pt x="405697" y="425442"/>
                  </a:lnTo>
                  <a:lnTo>
                    <a:pt x="409780" y="425442"/>
                  </a:lnTo>
                  <a:lnTo>
                    <a:pt x="409780" y="428178"/>
                  </a:lnTo>
                  <a:lnTo>
                    <a:pt x="413903" y="428178"/>
                  </a:lnTo>
                  <a:lnTo>
                    <a:pt x="413903" y="428178"/>
                  </a:lnTo>
                  <a:lnTo>
                    <a:pt x="420759" y="426791"/>
                  </a:lnTo>
                  <a:lnTo>
                    <a:pt x="424881" y="426791"/>
                  </a:lnTo>
                  <a:lnTo>
                    <a:pt x="446802" y="424056"/>
                  </a:lnTo>
                  <a:lnTo>
                    <a:pt x="468722" y="421320"/>
                  </a:lnTo>
                  <a:lnTo>
                    <a:pt x="468722" y="421320"/>
                  </a:lnTo>
                  <a:lnTo>
                    <a:pt x="475580" y="421320"/>
                  </a:lnTo>
                  <a:lnTo>
                    <a:pt x="475580" y="421320"/>
                  </a:lnTo>
                  <a:lnTo>
                    <a:pt x="490681" y="418547"/>
                  </a:lnTo>
                  <a:lnTo>
                    <a:pt x="497539" y="418547"/>
                  </a:lnTo>
                  <a:lnTo>
                    <a:pt x="527703" y="414425"/>
                  </a:lnTo>
                  <a:lnTo>
                    <a:pt x="529051" y="418547"/>
                  </a:lnTo>
                  <a:lnTo>
                    <a:pt x="546888" y="419933"/>
                  </a:lnTo>
                  <a:lnTo>
                    <a:pt x="548237" y="402097"/>
                  </a:lnTo>
                  <a:lnTo>
                    <a:pt x="548237" y="395239"/>
                  </a:lnTo>
                  <a:lnTo>
                    <a:pt x="548237" y="395239"/>
                  </a:lnTo>
                  <a:lnTo>
                    <a:pt x="548237" y="393853"/>
                  </a:lnTo>
                  <a:lnTo>
                    <a:pt x="548237" y="393853"/>
                  </a:lnTo>
                  <a:lnTo>
                    <a:pt x="548237" y="392466"/>
                  </a:lnTo>
                  <a:lnTo>
                    <a:pt x="548237" y="382874"/>
                  </a:lnTo>
                  <a:lnTo>
                    <a:pt x="549623" y="377365"/>
                  </a:lnTo>
                  <a:lnTo>
                    <a:pt x="549623" y="370507"/>
                  </a:lnTo>
                  <a:lnTo>
                    <a:pt x="549623" y="369158"/>
                  </a:lnTo>
                  <a:lnTo>
                    <a:pt x="549623" y="367772"/>
                  </a:lnTo>
                  <a:lnTo>
                    <a:pt x="549623" y="367772"/>
                  </a:lnTo>
                  <a:lnTo>
                    <a:pt x="549623" y="367772"/>
                  </a:lnTo>
                  <a:lnTo>
                    <a:pt x="549623" y="341691"/>
                  </a:lnTo>
                  <a:lnTo>
                    <a:pt x="550972" y="327937"/>
                  </a:lnTo>
                  <a:lnTo>
                    <a:pt x="550972" y="319732"/>
                  </a:lnTo>
                  <a:lnTo>
                    <a:pt x="550972" y="310101"/>
                  </a:lnTo>
                  <a:lnTo>
                    <a:pt x="550972" y="310101"/>
                  </a:lnTo>
                  <a:lnTo>
                    <a:pt x="552359" y="289529"/>
                  </a:lnTo>
                  <a:lnTo>
                    <a:pt x="552359" y="263448"/>
                  </a:lnTo>
                  <a:lnTo>
                    <a:pt x="552359" y="257939"/>
                  </a:lnTo>
                  <a:lnTo>
                    <a:pt x="572931" y="233245"/>
                  </a:lnTo>
                  <a:lnTo>
                    <a:pt x="555093" y="216757"/>
                  </a:lnTo>
                  <a:lnTo>
                    <a:pt x="555093" y="186554"/>
                  </a:lnTo>
                  <a:lnTo>
                    <a:pt x="556481" y="171452"/>
                  </a:lnTo>
                  <a:lnTo>
                    <a:pt x="556481" y="157737"/>
                  </a:lnTo>
                  <a:lnTo>
                    <a:pt x="556481" y="156351"/>
                  </a:lnTo>
                  <a:lnTo>
                    <a:pt x="556481" y="153615"/>
                  </a:lnTo>
                  <a:lnTo>
                    <a:pt x="557829" y="143984"/>
                  </a:lnTo>
                  <a:lnTo>
                    <a:pt x="557829" y="142636"/>
                  </a:lnTo>
                  <a:lnTo>
                    <a:pt x="557829" y="124800"/>
                  </a:lnTo>
                  <a:lnTo>
                    <a:pt x="557829" y="109698"/>
                  </a:lnTo>
                  <a:lnTo>
                    <a:pt x="549623" y="109698"/>
                  </a:lnTo>
                  <a:lnTo>
                    <a:pt x="548237" y="122026"/>
                  </a:lnTo>
                  <a:lnTo>
                    <a:pt x="548237" y="126148"/>
                  </a:lnTo>
                  <a:lnTo>
                    <a:pt x="548237" y="126148"/>
                  </a:lnTo>
                  <a:lnTo>
                    <a:pt x="542765" y="117903"/>
                  </a:lnTo>
                  <a:lnTo>
                    <a:pt x="540031" y="111047"/>
                  </a:lnTo>
                  <a:lnTo>
                    <a:pt x="537295" y="112433"/>
                  </a:lnTo>
                  <a:lnTo>
                    <a:pt x="537295" y="112433"/>
                  </a:lnTo>
                  <a:lnTo>
                    <a:pt x="526317" y="113820"/>
                  </a:lnTo>
                  <a:lnTo>
                    <a:pt x="513989" y="115169"/>
                  </a:lnTo>
                  <a:lnTo>
                    <a:pt x="513989" y="122026"/>
                  </a:lnTo>
                  <a:lnTo>
                    <a:pt x="513989" y="120678"/>
                  </a:lnTo>
                  <a:lnTo>
                    <a:pt x="511253" y="117903"/>
                  </a:lnTo>
                  <a:lnTo>
                    <a:pt x="511253" y="119290"/>
                  </a:lnTo>
                  <a:lnTo>
                    <a:pt x="509867" y="119290"/>
                  </a:lnTo>
                  <a:lnTo>
                    <a:pt x="508479" y="120678"/>
                  </a:lnTo>
                  <a:lnTo>
                    <a:pt x="509867" y="122026"/>
                  </a:lnTo>
                  <a:lnTo>
                    <a:pt x="509867" y="123412"/>
                  </a:lnTo>
                  <a:lnTo>
                    <a:pt x="508479" y="123412"/>
                  </a:lnTo>
                  <a:lnTo>
                    <a:pt x="508479" y="122026"/>
                  </a:lnTo>
                  <a:lnTo>
                    <a:pt x="507131" y="120678"/>
                  </a:lnTo>
                  <a:lnTo>
                    <a:pt x="508479" y="115169"/>
                  </a:lnTo>
                  <a:lnTo>
                    <a:pt x="508479" y="112433"/>
                  </a:lnTo>
                  <a:lnTo>
                    <a:pt x="507131" y="112433"/>
                  </a:lnTo>
                  <a:lnTo>
                    <a:pt x="507131" y="112433"/>
                  </a:lnTo>
                  <a:lnTo>
                    <a:pt x="507131" y="112433"/>
                  </a:lnTo>
                  <a:lnTo>
                    <a:pt x="507131" y="112433"/>
                  </a:lnTo>
                  <a:lnTo>
                    <a:pt x="498887" y="112433"/>
                  </a:lnTo>
                  <a:lnTo>
                    <a:pt x="500273" y="104189"/>
                  </a:lnTo>
                  <a:lnTo>
                    <a:pt x="496151" y="104189"/>
                  </a:lnTo>
                  <a:lnTo>
                    <a:pt x="481089" y="106924"/>
                  </a:lnTo>
                  <a:lnTo>
                    <a:pt x="476967" y="117903"/>
                  </a:lnTo>
                  <a:lnTo>
                    <a:pt x="476967" y="119290"/>
                  </a:lnTo>
                  <a:lnTo>
                    <a:pt x="460517" y="122026"/>
                  </a:lnTo>
                  <a:lnTo>
                    <a:pt x="461903" y="119290"/>
                  </a:lnTo>
                  <a:lnTo>
                    <a:pt x="461903" y="112433"/>
                  </a:lnTo>
                  <a:lnTo>
                    <a:pt x="461903" y="93209"/>
                  </a:lnTo>
                  <a:lnTo>
                    <a:pt x="463252" y="57497"/>
                  </a:lnTo>
                  <a:lnTo>
                    <a:pt x="461903" y="57497"/>
                  </a:lnTo>
                  <a:lnTo>
                    <a:pt x="460517" y="56149"/>
                  </a:lnTo>
                  <a:lnTo>
                    <a:pt x="455047" y="54763"/>
                  </a:lnTo>
                  <a:lnTo>
                    <a:pt x="452311" y="53376"/>
                  </a:lnTo>
                  <a:lnTo>
                    <a:pt x="429004" y="41047"/>
                  </a:lnTo>
                  <a:lnTo>
                    <a:pt x="429004" y="39661"/>
                  </a:lnTo>
                  <a:lnTo>
                    <a:pt x="426230" y="31416"/>
                  </a:lnTo>
                  <a:lnTo>
                    <a:pt x="418025" y="28682"/>
                  </a:lnTo>
                  <a:lnTo>
                    <a:pt x="412554" y="27295"/>
                  </a:lnTo>
                  <a:lnTo>
                    <a:pt x="412554" y="27295"/>
                  </a:lnTo>
                  <a:lnTo>
                    <a:pt x="407045" y="25946"/>
                  </a:lnTo>
                  <a:lnTo>
                    <a:pt x="408431" y="31416"/>
                  </a:lnTo>
                  <a:lnTo>
                    <a:pt x="411167" y="31416"/>
                  </a:lnTo>
                  <a:lnTo>
                    <a:pt x="408431" y="36926"/>
                  </a:lnTo>
                  <a:lnTo>
                    <a:pt x="405697" y="35538"/>
                  </a:lnTo>
                  <a:lnTo>
                    <a:pt x="402923" y="35538"/>
                  </a:lnTo>
                  <a:lnTo>
                    <a:pt x="400188" y="34190"/>
                  </a:lnTo>
                  <a:lnTo>
                    <a:pt x="397453" y="34190"/>
                  </a:lnTo>
                  <a:lnTo>
                    <a:pt x="394717" y="39661"/>
                  </a:lnTo>
                  <a:lnTo>
                    <a:pt x="393369" y="42396"/>
                  </a:lnTo>
                  <a:lnTo>
                    <a:pt x="386473" y="36926"/>
                  </a:lnTo>
                  <a:lnTo>
                    <a:pt x="385125" y="45169"/>
                  </a:lnTo>
                  <a:lnTo>
                    <a:pt x="383738" y="53376"/>
                  </a:lnTo>
                  <a:lnTo>
                    <a:pt x="381003" y="56149"/>
                  </a:lnTo>
                  <a:lnTo>
                    <a:pt x="379655" y="52027"/>
                  </a:lnTo>
                  <a:lnTo>
                    <a:pt x="372797" y="52027"/>
                  </a:lnTo>
                  <a:lnTo>
                    <a:pt x="370062" y="53376"/>
                  </a:lnTo>
                  <a:lnTo>
                    <a:pt x="367288" y="49292"/>
                  </a:lnTo>
                  <a:lnTo>
                    <a:pt x="363166" y="43783"/>
                  </a:lnTo>
                  <a:lnTo>
                    <a:pt x="354960" y="50640"/>
                  </a:lnTo>
                  <a:lnTo>
                    <a:pt x="353574" y="52027"/>
                  </a:lnTo>
                  <a:lnTo>
                    <a:pt x="352225" y="52027"/>
                  </a:lnTo>
                  <a:lnTo>
                    <a:pt x="350838" y="52027"/>
                  </a:lnTo>
                  <a:lnTo>
                    <a:pt x="348103" y="50640"/>
                  </a:lnTo>
                  <a:lnTo>
                    <a:pt x="343981" y="45169"/>
                  </a:lnTo>
                  <a:lnTo>
                    <a:pt x="343981" y="42396"/>
                  </a:lnTo>
                  <a:lnTo>
                    <a:pt x="341246" y="42396"/>
                  </a:lnTo>
                  <a:lnTo>
                    <a:pt x="341246" y="42396"/>
                  </a:lnTo>
                  <a:lnTo>
                    <a:pt x="338511" y="36926"/>
                  </a:lnTo>
                  <a:lnTo>
                    <a:pt x="334427" y="27295"/>
                  </a:lnTo>
                  <a:lnTo>
                    <a:pt x="319325" y="27295"/>
                  </a:lnTo>
                  <a:lnTo>
                    <a:pt x="319325" y="24559"/>
                  </a:lnTo>
                  <a:lnTo>
                    <a:pt x="317977" y="24559"/>
                  </a:lnTo>
                  <a:lnTo>
                    <a:pt x="316591" y="25946"/>
                  </a:lnTo>
                  <a:lnTo>
                    <a:pt x="316591" y="27295"/>
                  </a:lnTo>
                  <a:lnTo>
                    <a:pt x="298753" y="28682"/>
                  </a:lnTo>
                  <a:lnTo>
                    <a:pt x="298753" y="27295"/>
                  </a:lnTo>
                  <a:lnTo>
                    <a:pt x="298753" y="23211"/>
                  </a:lnTo>
                  <a:lnTo>
                    <a:pt x="291896" y="16315"/>
                  </a:lnTo>
                  <a:lnTo>
                    <a:pt x="291896" y="14966"/>
                  </a:lnTo>
                  <a:lnTo>
                    <a:pt x="290547" y="12193"/>
                  </a:lnTo>
                  <a:lnTo>
                    <a:pt x="289161" y="8110"/>
                  </a:lnTo>
                  <a:lnTo>
                    <a:pt x="271363" y="12193"/>
                  </a:lnTo>
                  <a:lnTo>
                    <a:pt x="268589" y="13580"/>
                  </a:lnTo>
                  <a:lnTo>
                    <a:pt x="258996" y="16315"/>
                  </a:lnTo>
                  <a:lnTo>
                    <a:pt x="257649" y="16315"/>
                  </a:lnTo>
                  <a:lnTo>
                    <a:pt x="258996" y="9457"/>
                  </a:lnTo>
                  <a:lnTo>
                    <a:pt x="257649" y="8110"/>
                  </a:lnTo>
                  <a:lnTo>
                    <a:pt x="249404" y="1214"/>
                  </a:lnTo>
                  <a:lnTo>
                    <a:pt x="248055" y="-135"/>
                  </a:lnTo>
                  <a:lnTo>
                    <a:pt x="246669" y="-135"/>
                  </a:lnTo>
                  <a:lnTo>
                    <a:pt x="224749" y="24559"/>
                  </a:lnTo>
                  <a:lnTo>
                    <a:pt x="208299" y="39661"/>
                  </a:lnTo>
                  <a:lnTo>
                    <a:pt x="198705" y="47905"/>
                  </a:lnTo>
                  <a:lnTo>
                    <a:pt x="191849" y="39661"/>
                  </a:lnTo>
                  <a:lnTo>
                    <a:pt x="190462" y="38313"/>
                  </a:lnTo>
                  <a:lnTo>
                    <a:pt x="187727" y="35538"/>
                  </a:lnTo>
                  <a:lnTo>
                    <a:pt x="175399" y="21824"/>
                  </a:lnTo>
                  <a:lnTo>
                    <a:pt x="175399" y="20437"/>
                  </a:lnTo>
                  <a:lnTo>
                    <a:pt x="169929" y="21824"/>
                  </a:lnTo>
                  <a:lnTo>
                    <a:pt x="169929" y="21824"/>
                  </a:lnTo>
                  <a:lnTo>
                    <a:pt x="169929" y="21824"/>
                  </a:lnTo>
                  <a:lnTo>
                    <a:pt x="168541" y="21824"/>
                  </a:lnTo>
                  <a:lnTo>
                    <a:pt x="158949" y="27295"/>
                  </a:lnTo>
                  <a:lnTo>
                    <a:pt x="153440" y="30068"/>
                  </a:lnTo>
                  <a:lnTo>
                    <a:pt x="152091" y="31416"/>
                  </a:lnTo>
                  <a:lnTo>
                    <a:pt x="149357" y="34190"/>
                  </a:lnTo>
                  <a:lnTo>
                    <a:pt x="149357" y="34190"/>
                  </a:lnTo>
                  <a:lnTo>
                    <a:pt x="147969" y="35538"/>
                  </a:lnTo>
                  <a:lnTo>
                    <a:pt x="146621" y="35538"/>
                  </a:lnTo>
                  <a:lnTo>
                    <a:pt x="146621" y="36926"/>
                  </a:lnTo>
                  <a:lnTo>
                    <a:pt x="145235" y="36926"/>
                  </a:lnTo>
                  <a:lnTo>
                    <a:pt x="139763" y="38313"/>
                  </a:lnTo>
                  <a:lnTo>
                    <a:pt x="132907" y="42396"/>
                  </a:lnTo>
                  <a:lnTo>
                    <a:pt x="132907" y="43783"/>
                  </a:lnTo>
                  <a:lnTo>
                    <a:pt x="117805" y="47905"/>
                  </a:lnTo>
                  <a:lnTo>
                    <a:pt x="104129" y="50640"/>
                  </a:lnTo>
                  <a:lnTo>
                    <a:pt x="101355" y="53376"/>
                  </a:lnTo>
                  <a:lnTo>
                    <a:pt x="94498" y="54763"/>
                  </a:lnTo>
                  <a:lnTo>
                    <a:pt x="94498" y="54763"/>
                  </a:lnTo>
                  <a:lnTo>
                    <a:pt x="94498" y="54763"/>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261;p34">
              <a:extLst>
                <a:ext uri="{FF2B5EF4-FFF2-40B4-BE49-F238E27FC236}">
                  <a16:creationId xmlns:a16="http://schemas.microsoft.com/office/drawing/2014/main" id="{4170F04C-4061-0120-496B-E939B27261AD}"/>
                </a:ext>
              </a:extLst>
            </p:cNvPr>
            <p:cNvSpPr/>
            <p:nvPr/>
          </p:nvSpPr>
          <p:spPr>
            <a:xfrm rot="10800000" flipH="1">
              <a:off x="1746805" y="2828471"/>
              <a:ext cx="222114" cy="162074"/>
            </a:xfrm>
            <a:custGeom>
              <a:avLst/>
              <a:gdLst/>
              <a:ahLst/>
              <a:cxnLst/>
              <a:rect l="l" t="t" r="r" b="b"/>
              <a:pathLst>
                <a:path w="180948" h="130442" extrusionOk="0">
                  <a:moveTo>
                    <a:pt x="36840" y="46558"/>
                  </a:moveTo>
                  <a:lnTo>
                    <a:pt x="36840" y="46558"/>
                  </a:lnTo>
                  <a:lnTo>
                    <a:pt x="35454" y="49293"/>
                  </a:lnTo>
                  <a:lnTo>
                    <a:pt x="35454" y="49293"/>
                  </a:lnTo>
                  <a:lnTo>
                    <a:pt x="9411" y="112435"/>
                  </a:lnTo>
                  <a:lnTo>
                    <a:pt x="-182" y="130310"/>
                  </a:lnTo>
                  <a:lnTo>
                    <a:pt x="1206" y="130310"/>
                  </a:lnTo>
                  <a:lnTo>
                    <a:pt x="1206" y="130310"/>
                  </a:lnTo>
                  <a:lnTo>
                    <a:pt x="2554" y="130310"/>
                  </a:lnTo>
                  <a:lnTo>
                    <a:pt x="3940" y="130310"/>
                  </a:lnTo>
                  <a:lnTo>
                    <a:pt x="9411" y="128922"/>
                  </a:lnTo>
                  <a:lnTo>
                    <a:pt x="9411" y="128922"/>
                  </a:lnTo>
                  <a:lnTo>
                    <a:pt x="10798" y="128922"/>
                  </a:lnTo>
                  <a:lnTo>
                    <a:pt x="10798" y="128922"/>
                  </a:lnTo>
                  <a:lnTo>
                    <a:pt x="10798" y="128922"/>
                  </a:lnTo>
                  <a:lnTo>
                    <a:pt x="10798" y="128922"/>
                  </a:lnTo>
                  <a:lnTo>
                    <a:pt x="10798" y="128922"/>
                  </a:lnTo>
                  <a:lnTo>
                    <a:pt x="12147" y="128922"/>
                  </a:lnTo>
                  <a:lnTo>
                    <a:pt x="12147" y="128922"/>
                  </a:lnTo>
                  <a:lnTo>
                    <a:pt x="14881" y="127536"/>
                  </a:lnTo>
                  <a:lnTo>
                    <a:pt x="14881" y="127536"/>
                  </a:lnTo>
                  <a:lnTo>
                    <a:pt x="16268" y="127536"/>
                  </a:lnTo>
                  <a:lnTo>
                    <a:pt x="16268" y="127536"/>
                  </a:lnTo>
                  <a:lnTo>
                    <a:pt x="16268" y="126188"/>
                  </a:lnTo>
                  <a:lnTo>
                    <a:pt x="16268" y="126188"/>
                  </a:lnTo>
                  <a:lnTo>
                    <a:pt x="17656" y="126188"/>
                  </a:lnTo>
                  <a:lnTo>
                    <a:pt x="19004" y="126188"/>
                  </a:lnTo>
                  <a:lnTo>
                    <a:pt x="19004" y="126188"/>
                  </a:lnTo>
                  <a:lnTo>
                    <a:pt x="19004" y="126188"/>
                  </a:lnTo>
                  <a:lnTo>
                    <a:pt x="20390" y="126188"/>
                  </a:lnTo>
                  <a:lnTo>
                    <a:pt x="20390" y="126188"/>
                  </a:lnTo>
                  <a:lnTo>
                    <a:pt x="20390" y="126188"/>
                  </a:lnTo>
                  <a:lnTo>
                    <a:pt x="20390" y="124801"/>
                  </a:lnTo>
                  <a:lnTo>
                    <a:pt x="21739" y="124801"/>
                  </a:lnTo>
                  <a:lnTo>
                    <a:pt x="21739" y="123414"/>
                  </a:lnTo>
                  <a:lnTo>
                    <a:pt x="21739" y="123414"/>
                  </a:lnTo>
                  <a:lnTo>
                    <a:pt x="23126" y="124801"/>
                  </a:lnTo>
                  <a:lnTo>
                    <a:pt x="24475" y="124801"/>
                  </a:lnTo>
                  <a:lnTo>
                    <a:pt x="25861" y="124801"/>
                  </a:lnTo>
                  <a:lnTo>
                    <a:pt x="28596" y="126188"/>
                  </a:lnTo>
                  <a:lnTo>
                    <a:pt x="31331" y="126188"/>
                  </a:lnTo>
                  <a:lnTo>
                    <a:pt x="35454" y="128922"/>
                  </a:lnTo>
                  <a:lnTo>
                    <a:pt x="36840" y="126188"/>
                  </a:lnTo>
                  <a:lnTo>
                    <a:pt x="54639" y="95985"/>
                  </a:lnTo>
                  <a:lnTo>
                    <a:pt x="77946" y="91863"/>
                  </a:lnTo>
                  <a:lnTo>
                    <a:pt x="77946" y="83618"/>
                  </a:lnTo>
                  <a:lnTo>
                    <a:pt x="86190" y="82232"/>
                  </a:lnTo>
                  <a:lnTo>
                    <a:pt x="93009" y="82232"/>
                  </a:lnTo>
                  <a:lnTo>
                    <a:pt x="108110" y="82232"/>
                  </a:lnTo>
                  <a:lnTo>
                    <a:pt x="109498" y="82232"/>
                  </a:lnTo>
                  <a:lnTo>
                    <a:pt x="112232" y="82232"/>
                  </a:lnTo>
                  <a:lnTo>
                    <a:pt x="116316" y="82232"/>
                  </a:lnTo>
                  <a:lnTo>
                    <a:pt x="117703" y="80883"/>
                  </a:lnTo>
                  <a:lnTo>
                    <a:pt x="117703" y="80883"/>
                  </a:lnTo>
                  <a:lnTo>
                    <a:pt x="121824" y="80883"/>
                  </a:lnTo>
                  <a:lnTo>
                    <a:pt x="124560" y="80883"/>
                  </a:lnTo>
                  <a:lnTo>
                    <a:pt x="124560" y="80883"/>
                  </a:lnTo>
                  <a:lnTo>
                    <a:pt x="125948" y="83618"/>
                  </a:lnTo>
                  <a:lnTo>
                    <a:pt x="130031" y="83618"/>
                  </a:lnTo>
                  <a:lnTo>
                    <a:pt x="130031" y="83618"/>
                  </a:lnTo>
                  <a:lnTo>
                    <a:pt x="142359" y="83618"/>
                  </a:lnTo>
                  <a:lnTo>
                    <a:pt x="145132" y="83618"/>
                  </a:lnTo>
                  <a:lnTo>
                    <a:pt x="147868" y="83618"/>
                  </a:lnTo>
                  <a:lnTo>
                    <a:pt x="149215" y="83618"/>
                  </a:lnTo>
                  <a:lnTo>
                    <a:pt x="154724" y="83618"/>
                  </a:lnTo>
                  <a:lnTo>
                    <a:pt x="154724" y="83618"/>
                  </a:lnTo>
                  <a:lnTo>
                    <a:pt x="156073" y="83618"/>
                  </a:lnTo>
                  <a:lnTo>
                    <a:pt x="160195" y="83618"/>
                  </a:lnTo>
                  <a:lnTo>
                    <a:pt x="164317" y="85005"/>
                  </a:lnTo>
                  <a:lnTo>
                    <a:pt x="167052" y="85005"/>
                  </a:lnTo>
                  <a:lnTo>
                    <a:pt x="172523" y="85005"/>
                  </a:lnTo>
                  <a:lnTo>
                    <a:pt x="176645" y="69904"/>
                  </a:lnTo>
                  <a:lnTo>
                    <a:pt x="176645" y="65782"/>
                  </a:lnTo>
                  <a:lnTo>
                    <a:pt x="176645" y="65782"/>
                  </a:lnTo>
                  <a:lnTo>
                    <a:pt x="179380" y="65782"/>
                  </a:lnTo>
                  <a:lnTo>
                    <a:pt x="179380" y="63007"/>
                  </a:lnTo>
                  <a:lnTo>
                    <a:pt x="180766" y="58924"/>
                  </a:lnTo>
                  <a:lnTo>
                    <a:pt x="178032" y="56151"/>
                  </a:lnTo>
                  <a:lnTo>
                    <a:pt x="179380" y="56151"/>
                  </a:lnTo>
                  <a:lnTo>
                    <a:pt x="179380" y="50681"/>
                  </a:lnTo>
                  <a:lnTo>
                    <a:pt x="180766" y="45171"/>
                  </a:lnTo>
                  <a:lnTo>
                    <a:pt x="180766" y="39701"/>
                  </a:lnTo>
                  <a:lnTo>
                    <a:pt x="180766" y="39701"/>
                  </a:lnTo>
                  <a:lnTo>
                    <a:pt x="180766" y="39701"/>
                  </a:lnTo>
                  <a:lnTo>
                    <a:pt x="180766" y="39701"/>
                  </a:lnTo>
                  <a:lnTo>
                    <a:pt x="178032" y="39701"/>
                  </a:lnTo>
                  <a:lnTo>
                    <a:pt x="178032" y="39701"/>
                  </a:lnTo>
                  <a:lnTo>
                    <a:pt x="178032" y="39701"/>
                  </a:lnTo>
                  <a:lnTo>
                    <a:pt x="178032" y="41050"/>
                  </a:lnTo>
                  <a:lnTo>
                    <a:pt x="178032" y="41050"/>
                  </a:lnTo>
                  <a:lnTo>
                    <a:pt x="178032" y="41050"/>
                  </a:lnTo>
                  <a:lnTo>
                    <a:pt x="178032" y="41050"/>
                  </a:lnTo>
                  <a:lnTo>
                    <a:pt x="176645" y="41050"/>
                  </a:lnTo>
                  <a:lnTo>
                    <a:pt x="176645" y="41050"/>
                  </a:lnTo>
                  <a:lnTo>
                    <a:pt x="176645" y="41050"/>
                  </a:lnTo>
                  <a:lnTo>
                    <a:pt x="176645" y="41050"/>
                  </a:lnTo>
                  <a:lnTo>
                    <a:pt x="175296" y="39701"/>
                  </a:lnTo>
                  <a:lnTo>
                    <a:pt x="175296" y="39701"/>
                  </a:lnTo>
                  <a:lnTo>
                    <a:pt x="175296" y="39701"/>
                  </a:lnTo>
                  <a:lnTo>
                    <a:pt x="175296" y="39701"/>
                  </a:lnTo>
                  <a:lnTo>
                    <a:pt x="175296" y="38314"/>
                  </a:lnTo>
                  <a:lnTo>
                    <a:pt x="175296" y="38314"/>
                  </a:lnTo>
                  <a:lnTo>
                    <a:pt x="175296" y="38314"/>
                  </a:lnTo>
                  <a:lnTo>
                    <a:pt x="175296" y="38314"/>
                  </a:lnTo>
                  <a:lnTo>
                    <a:pt x="175296" y="38314"/>
                  </a:lnTo>
                  <a:lnTo>
                    <a:pt x="175296" y="36926"/>
                  </a:lnTo>
                  <a:lnTo>
                    <a:pt x="176645" y="16355"/>
                  </a:lnTo>
                  <a:lnTo>
                    <a:pt x="176645" y="14969"/>
                  </a:lnTo>
                  <a:lnTo>
                    <a:pt x="178032" y="8111"/>
                  </a:lnTo>
                  <a:lnTo>
                    <a:pt x="176645" y="8111"/>
                  </a:lnTo>
                  <a:lnTo>
                    <a:pt x="175296" y="8111"/>
                  </a:lnTo>
                  <a:lnTo>
                    <a:pt x="173910" y="6724"/>
                  </a:lnTo>
                  <a:lnTo>
                    <a:pt x="168440" y="6724"/>
                  </a:lnTo>
                  <a:lnTo>
                    <a:pt x="168440" y="6724"/>
                  </a:lnTo>
                  <a:lnTo>
                    <a:pt x="167052" y="6724"/>
                  </a:lnTo>
                  <a:lnTo>
                    <a:pt x="165665" y="6724"/>
                  </a:lnTo>
                  <a:lnTo>
                    <a:pt x="164317" y="5375"/>
                  </a:lnTo>
                  <a:lnTo>
                    <a:pt x="162930" y="5375"/>
                  </a:lnTo>
                  <a:lnTo>
                    <a:pt x="162930" y="5375"/>
                  </a:lnTo>
                  <a:lnTo>
                    <a:pt x="158809" y="5375"/>
                  </a:lnTo>
                  <a:lnTo>
                    <a:pt x="158809" y="5375"/>
                  </a:lnTo>
                  <a:lnTo>
                    <a:pt x="157460" y="5375"/>
                  </a:lnTo>
                  <a:lnTo>
                    <a:pt x="157460" y="5375"/>
                  </a:lnTo>
                  <a:lnTo>
                    <a:pt x="156073" y="5375"/>
                  </a:lnTo>
                  <a:lnTo>
                    <a:pt x="156073" y="5375"/>
                  </a:lnTo>
                  <a:lnTo>
                    <a:pt x="154724" y="3989"/>
                  </a:lnTo>
                  <a:lnTo>
                    <a:pt x="154724" y="3989"/>
                  </a:lnTo>
                  <a:lnTo>
                    <a:pt x="154724" y="3989"/>
                  </a:lnTo>
                  <a:lnTo>
                    <a:pt x="153338" y="3989"/>
                  </a:lnTo>
                  <a:lnTo>
                    <a:pt x="151990" y="3989"/>
                  </a:lnTo>
                  <a:lnTo>
                    <a:pt x="151990" y="3989"/>
                  </a:lnTo>
                  <a:lnTo>
                    <a:pt x="150602" y="3989"/>
                  </a:lnTo>
                  <a:lnTo>
                    <a:pt x="149215" y="3989"/>
                  </a:lnTo>
                  <a:lnTo>
                    <a:pt x="147868" y="3989"/>
                  </a:lnTo>
                  <a:lnTo>
                    <a:pt x="147868" y="3989"/>
                  </a:lnTo>
                  <a:lnTo>
                    <a:pt x="147868" y="3989"/>
                  </a:lnTo>
                  <a:lnTo>
                    <a:pt x="147868" y="3989"/>
                  </a:lnTo>
                  <a:lnTo>
                    <a:pt x="147868" y="3989"/>
                  </a:lnTo>
                  <a:lnTo>
                    <a:pt x="146481" y="3989"/>
                  </a:lnTo>
                  <a:lnTo>
                    <a:pt x="146481" y="3989"/>
                  </a:lnTo>
                  <a:lnTo>
                    <a:pt x="145132" y="2602"/>
                  </a:lnTo>
                  <a:lnTo>
                    <a:pt x="143745" y="2602"/>
                  </a:lnTo>
                  <a:lnTo>
                    <a:pt x="143745" y="2602"/>
                  </a:lnTo>
                  <a:lnTo>
                    <a:pt x="143745" y="2602"/>
                  </a:lnTo>
                  <a:lnTo>
                    <a:pt x="142359" y="2602"/>
                  </a:lnTo>
                  <a:lnTo>
                    <a:pt x="141010" y="2602"/>
                  </a:lnTo>
                  <a:lnTo>
                    <a:pt x="138274" y="2602"/>
                  </a:lnTo>
                  <a:lnTo>
                    <a:pt x="136888" y="2602"/>
                  </a:lnTo>
                  <a:lnTo>
                    <a:pt x="136888" y="2602"/>
                  </a:lnTo>
                  <a:lnTo>
                    <a:pt x="135540" y="1253"/>
                  </a:lnTo>
                  <a:lnTo>
                    <a:pt x="135540" y="1253"/>
                  </a:lnTo>
                  <a:lnTo>
                    <a:pt x="134152" y="1253"/>
                  </a:lnTo>
                  <a:lnTo>
                    <a:pt x="134152" y="1253"/>
                  </a:lnTo>
                  <a:lnTo>
                    <a:pt x="134152" y="1253"/>
                  </a:lnTo>
                  <a:lnTo>
                    <a:pt x="132766" y="1253"/>
                  </a:lnTo>
                  <a:lnTo>
                    <a:pt x="131418" y="1253"/>
                  </a:lnTo>
                  <a:lnTo>
                    <a:pt x="131418" y="1253"/>
                  </a:lnTo>
                  <a:lnTo>
                    <a:pt x="131418" y="1253"/>
                  </a:lnTo>
                  <a:lnTo>
                    <a:pt x="131418" y="1253"/>
                  </a:lnTo>
                  <a:lnTo>
                    <a:pt x="130031" y="1253"/>
                  </a:lnTo>
                  <a:lnTo>
                    <a:pt x="130031" y="1253"/>
                  </a:lnTo>
                  <a:lnTo>
                    <a:pt x="130031" y="1253"/>
                  </a:lnTo>
                  <a:lnTo>
                    <a:pt x="128682" y="1253"/>
                  </a:lnTo>
                  <a:lnTo>
                    <a:pt x="127295" y="1253"/>
                  </a:lnTo>
                  <a:lnTo>
                    <a:pt x="125948" y="1253"/>
                  </a:lnTo>
                  <a:lnTo>
                    <a:pt x="125948" y="1253"/>
                  </a:lnTo>
                  <a:lnTo>
                    <a:pt x="125948" y="1253"/>
                  </a:lnTo>
                  <a:lnTo>
                    <a:pt x="125948" y="1253"/>
                  </a:lnTo>
                  <a:lnTo>
                    <a:pt x="125948" y="1253"/>
                  </a:lnTo>
                  <a:lnTo>
                    <a:pt x="123173" y="-133"/>
                  </a:lnTo>
                  <a:lnTo>
                    <a:pt x="121824" y="-133"/>
                  </a:lnTo>
                  <a:lnTo>
                    <a:pt x="119090" y="-133"/>
                  </a:lnTo>
                  <a:lnTo>
                    <a:pt x="119090" y="-133"/>
                  </a:lnTo>
                  <a:lnTo>
                    <a:pt x="116316" y="-133"/>
                  </a:lnTo>
                  <a:lnTo>
                    <a:pt x="114968" y="-133"/>
                  </a:lnTo>
                  <a:lnTo>
                    <a:pt x="106723" y="10845"/>
                  </a:lnTo>
                  <a:lnTo>
                    <a:pt x="106723" y="12233"/>
                  </a:lnTo>
                  <a:lnTo>
                    <a:pt x="105375" y="13620"/>
                  </a:lnTo>
                  <a:lnTo>
                    <a:pt x="105375" y="14969"/>
                  </a:lnTo>
                  <a:lnTo>
                    <a:pt x="103988" y="16355"/>
                  </a:lnTo>
                  <a:lnTo>
                    <a:pt x="101253" y="19090"/>
                  </a:lnTo>
                  <a:lnTo>
                    <a:pt x="99867" y="20477"/>
                  </a:lnTo>
                  <a:lnTo>
                    <a:pt x="99867" y="21825"/>
                  </a:lnTo>
                  <a:lnTo>
                    <a:pt x="98518" y="23212"/>
                  </a:lnTo>
                  <a:lnTo>
                    <a:pt x="97131" y="23212"/>
                  </a:lnTo>
                  <a:lnTo>
                    <a:pt x="95782" y="24600"/>
                  </a:lnTo>
                  <a:lnTo>
                    <a:pt x="94396" y="24600"/>
                  </a:lnTo>
                  <a:lnTo>
                    <a:pt x="94396" y="24600"/>
                  </a:lnTo>
                  <a:lnTo>
                    <a:pt x="94396" y="25948"/>
                  </a:lnTo>
                  <a:lnTo>
                    <a:pt x="94396" y="25948"/>
                  </a:lnTo>
                  <a:lnTo>
                    <a:pt x="94396" y="27334"/>
                  </a:lnTo>
                  <a:lnTo>
                    <a:pt x="94396" y="27334"/>
                  </a:lnTo>
                  <a:lnTo>
                    <a:pt x="94396" y="28722"/>
                  </a:lnTo>
                  <a:lnTo>
                    <a:pt x="93009" y="28722"/>
                  </a:lnTo>
                  <a:lnTo>
                    <a:pt x="93009" y="28722"/>
                  </a:lnTo>
                  <a:lnTo>
                    <a:pt x="93009" y="28722"/>
                  </a:lnTo>
                  <a:lnTo>
                    <a:pt x="91660" y="28722"/>
                  </a:lnTo>
                  <a:lnTo>
                    <a:pt x="88926" y="28722"/>
                  </a:lnTo>
                  <a:lnTo>
                    <a:pt x="83417" y="30070"/>
                  </a:lnTo>
                  <a:lnTo>
                    <a:pt x="83417" y="30070"/>
                  </a:lnTo>
                  <a:lnTo>
                    <a:pt x="83417" y="30070"/>
                  </a:lnTo>
                  <a:lnTo>
                    <a:pt x="82068" y="30070"/>
                  </a:lnTo>
                  <a:lnTo>
                    <a:pt x="82068" y="30070"/>
                  </a:lnTo>
                  <a:lnTo>
                    <a:pt x="82068" y="30070"/>
                  </a:lnTo>
                  <a:lnTo>
                    <a:pt x="80681" y="30070"/>
                  </a:lnTo>
                  <a:lnTo>
                    <a:pt x="80681" y="30070"/>
                  </a:lnTo>
                  <a:lnTo>
                    <a:pt x="79332" y="30070"/>
                  </a:lnTo>
                  <a:lnTo>
                    <a:pt x="77946" y="31456"/>
                  </a:lnTo>
                  <a:lnTo>
                    <a:pt x="76598" y="31456"/>
                  </a:lnTo>
                  <a:lnTo>
                    <a:pt x="75210" y="31456"/>
                  </a:lnTo>
                  <a:lnTo>
                    <a:pt x="73823" y="32843"/>
                  </a:lnTo>
                  <a:lnTo>
                    <a:pt x="72476" y="32843"/>
                  </a:lnTo>
                  <a:lnTo>
                    <a:pt x="72476" y="32843"/>
                  </a:lnTo>
                  <a:lnTo>
                    <a:pt x="71089" y="32843"/>
                  </a:lnTo>
                  <a:lnTo>
                    <a:pt x="71089" y="32843"/>
                  </a:lnTo>
                  <a:lnTo>
                    <a:pt x="71089" y="31456"/>
                  </a:lnTo>
                  <a:lnTo>
                    <a:pt x="69740" y="30070"/>
                  </a:lnTo>
                  <a:lnTo>
                    <a:pt x="68353" y="28722"/>
                  </a:lnTo>
                  <a:lnTo>
                    <a:pt x="68353" y="28722"/>
                  </a:lnTo>
                  <a:lnTo>
                    <a:pt x="67005" y="28722"/>
                  </a:lnTo>
                  <a:lnTo>
                    <a:pt x="65618" y="28722"/>
                  </a:lnTo>
                  <a:lnTo>
                    <a:pt x="64231" y="28722"/>
                  </a:lnTo>
                  <a:lnTo>
                    <a:pt x="62882" y="28722"/>
                  </a:lnTo>
                  <a:lnTo>
                    <a:pt x="62882" y="28722"/>
                  </a:lnTo>
                  <a:lnTo>
                    <a:pt x="62882" y="28722"/>
                  </a:lnTo>
                  <a:lnTo>
                    <a:pt x="61496" y="30070"/>
                  </a:lnTo>
                  <a:lnTo>
                    <a:pt x="58761" y="31456"/>
                  </a:lnTo>
                  <a:lnTo>
                    <a:pt x="57374" y="31456"/>
                  </a:lnTo>
                  <a:lnTo>
                    <a:pt x="57374" y="31456"/>
                  </a:lnTo>
                  <a:lnTo>
                    <a:pt x="57374" y="31456"/>
                  </a:lnTo>
                  <a:lnTo>
                    <a:pt x="56026" y="31456"/>
                  </a:lnTo>
                  <a:lnTo>
                    <a:pt x="53290" y="28722"/>
                  </a:lnTo>
                  <a:lnTo>
                    <a:pt x="53290" y="27334"/>
                  </a:lnTo>
                  <a:lnTo>
                    <a:pt x="53290" y="27334"/>
                  </a:lnTo>
                  <a:lnTo>
                    <a:pt x="51903" y="27334"/>
                  </a:lnTo>
                  <a:lnTo>
                    <a:pt x="51903" y="25948"/>
                  </a:lnTo>
                  <a:lnTo>
                    <a:pt x="50556" y="24600"/>
                  </a:lnTo>
                  <a:lnTo>
                    <a:pt x="49168" y="24600"/>
                  </a:lnTo>
                  <a:lnTo>
                    <a:pt x="49168" y="24600"/>
                  </a:lnTo>
                  <a:lnTo>
                    <a:pt x="47781" y="24600"/>
                  </a:lnTo>
                  <a:lnTo>
                    <a:pt x="47781" y="24600"/>
                  </a:lnTo>
                  <a:lnTo>
                    <a:pt x="46432" y="24600"/>
                  </a:lnTo>
                  <a:lnTo>
                    <a:pt x="46432" y="24600"/>
                  </a:lnTo>
                  <a:lnTo>
                    <a:pt x="46432" y="24600"/>
                  </a:lnTo>
                  <a:lnTo>
                    <a:pt x="46432" y="24600"/>
                  </a:lnTo>
                  <a:lnTo>
                    <a:pt x="46432" y="24600"/>
                  </a:lnTo>
                  <a:lnTo>
                    <a:pt x="45046" y="24600"/>
                  </a:lnTo>
                  <a:lnTo>
                    <a:pt x="45046" y="24600"/>
                  </a:lnTo>
                  <a:lnTo>
                    <a:pt x="45046" y="25948"/>
                  </a:lnTo>
                  <a:lnTo>
                    <a:pt x="43698" y="28722"/>
                  </a:lnTo>
                  <a:lnTo>
                    <a:pt x="43698" y="28722"/>
                  </a:lnTo>
                  <a:lnTo>
                    <a:pt x="43698" y="30070"/>
                  </a:lnTo>
                  <a:lnTo>
                    <a:pt x="43698" y="30070"/>
                  </a:lnTo>
                  <a:lnTo>
                    <a:pt x="42311" y="32843"/>
                  </a:lnTo>
                  <a:lnTo>
                    <a:pt x="42311" y="32843"/>
                  </a:lnTo>
                  <a:lnTo>
                    <a:pt x="40924" y="35579"/>
                  </a:lnTo>
                  <a:lnTo>
                    <a:pt x="38189" y="42436"/>
                  </a:lnTo>
                  <a:lnTo>
                    <a:pt x="36840" y="46558"/>
                  </a:lnTo>
                  <a:lnTo>
                    <a:pt x="36840" y="46558"/>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 name="Google Shape;262;p34">
              <a:extLst>
                <a:ext uri="{FF2B5EF4-FFF2-40B4-BE49-F238E27FC236}">
                  <a16:creationId xmlns:a16="http://schemas.microsoft.com/office/drawing/2014/main" id="{1EE54FBE-F895-11CE-92A8-F7604D76398C}"/>
                </a:ext>
              </a:extLst>
            </p:cNvPr>
            <p:cNvSpPr/>
            <p:nvPr/>
          </p:nvSpPr>
          <p:spPr>
            <a:xfrm rot="10800000" flipH="1">
              <a:off x="2483160" y="3293050"/>
              <a:ext cx="846370" cy="547542"/>
            </a:xfrm>
            <a:custGeom>
              <a:avLst/>
              <a:gdLst/>
              <a:ahLst/>
              <a:cxnLst/>
              <a:rect l="l" t="t" r="r" b="b"/>
              <a:pathLst>
                <a:path w="689507" h="440678" extrusionOk="0">
                  <a:moveTo>
                    <a:pt x="689393" y="171524"/>
                  </a:moveTo>
                  <a:lnTo>
                    <a:pt x="675679" y="171524"/>
                  </a:lnTo>
                  <a:lnTo>
                    <a:pt x="645514" y="170176"/>
                  </a:lnTo>
                  <a:lnTo>
                    <a:pt x="664699" y="150952"/>
                  </a:lnTo>
                  <a:lnTo>
                    <a:pt x="668821" y="155074"/>
                  </a:lnTo>
                  <a:lnTo>
                    <a:pt x="670170" y="150952"/>
                  </a:lnTo>
                  <a:lnTo>
                    <a:pt x="664699" y="139934"/>
                  </a:lnTo>
                  <a:lnTo>
                    <a:pt x="666085" y="138585"/>
                  </a:lnTo>
                  <a:lnTo>
                    <a:pt x="648249" y="130342"/>
                  </a:lnTo>
                  <a:lnTo>
                    <a:pt x="681149" y="94668"/>
                  </a:lnTo>
                  <a:lnTo>
                    <a:pt x="688006" y="94668"/>
                  </a:lnTo>
                  <a:lnTo>
                    <a:pt x="686620" y="91933"/>
                  </a:lnTo>
                  <a:lnTo>
                    <a:pt x="686620" y="90545"/>
                  </a:lnTo>
                  <a:lnTo>
                    <a:pt x="686620" y="89159"/>
                  </a:lnTo>
                  <a:lnTo>
                    <a:pt x="685271" y="87811"/>
                  </a:lnTo>
                  <a:lnTo>
                    <a:pt x="685271" y="86423"/>
                  </a:lnTo>
                  <a:lnTo>
                    <a:pt x="683884" y="86423"/>
                  </a:lnTo>
                  <a:lnTo>
                    <a:pt x="683884" y="85037"/>
                  </a:lnTo>
                  <a:lnTo>
                    <a:pt x="683884" y="83689"/>
                  </a:lnTo>
                  <a:lnTo>
                    <a:pt x="682535" y="82302"/>
                  </a:lnTo>
                  <a:lnTo>
                    <a:pt x="679801" y="79567"/>
                  </a:lnTo>
                  <a:lnTo>
                    <a:pt x="678413" y="79567"/>
                  </a:lnTo>
                  <a:lnTo>
                    <a:pt x="677026" y="79567"/>
                  </a:lnTo>
                  <a:lnTo>
                    <a:pt x="675679" y="79567"/>
                  </a:lnTo>
                  <a:lnTo>
                    <a:pt x="675679" y="80914"/>
                  </a:lnTo>
                  <a:lnTo>
                    <a:pt x="674291" y="82302"/>
                  </a:lnTo>
                  <a:lnTo>
                    <a:pt x="674291" y="80914"/>
                  </a:lnTo>
                  <a:lnTo>
                    <a:pt x="672943" y="80914"/>
                  </a:lnTo>
                  <a:lnTo>
                    <a:pt x="671556" y="80914"/>
                  </a:lnTo>
                  <a:lnTo>
                    <a:pt x="670170" y="80914"/>
                  </a:lnTo>
                  <a:lnTo>
                    <a:pt x="670170" y="79567"/>
                  </a:lnTo>
                  <a:lnTo>
                    <a:pt x="668821" y="79567"/>
                  </a:lnTo>
                  <a:lnTo>
                    <a:pt x="668821" y="80914"/>
                  </a:lnTo>
                  <a:lnTo>
                    <a:pt x="667434" y="80914"/>
                  </a:lnTo>
                  <a:lnTo>
                    <a:pt x="667434" y="82302"/>
                  </a:lnTo>
                  <a:lnTo>
                    <a:pt x="666085" y="83689"/>
                  </a:lnTo>
                  <a:lnTo>
                    <a:pt x="666085" y="85037"/>
                  </a:lnTo>
                  <a:lnTo>
                    <a:pt x="664699" y="86423"/>
                  </a:lnTo>
                  <a:lnTo>
                    <a:pt x="663312" y="85037"/>
                  </a:lnTo>
                  <a:lnTo>
                    <a:pt x="663312" y="83689"/>
                  </a:lnTo>
                  <a:lnTo>
                    <a:pt x="663312" y="82302"/>
                  </a:lnTo>
                  <a:lnTo>
                    <a:pt x="661963" y="82302"/>
                  </a:lnTo>
                  <a:lnTo>
                    <a:pt x="660577" y="80914"/>
                  </a:lnTo>
                  <a:lnTo>
                    <a:pt x="659229" y="80914"/>
                  </a:lnTo>
                  <a:lnTo>
                    <a:pt x="659229" y="79567"/>
                  </a:lnTo>
                  <a:lnTo>
                    <a:pt x="659229" y="78180"/>
                  </a:lnTo>
                  <a:lnTo>
                    <a:pt x="659229" y="76792"/>
                  </a:lnTo>
                  <a:lnTo>
                    <a:pt x="657842" y="76792"/>
                  </a:lnTo>
                  <a:lnTo>
                    <a:pt x="656493" y="75444"/>
                  </a:lnTo>
                  <a:lnTo>
                    <a:pt x="655107" y="75444"/>
                  </a:lnTo>
                  <a:lnTo>
                    <a:pt x="653720" y="75444"/>
                  </a:lnTo>
                  <a:lnTo>
                    <a:pt x="652371" y="75444"/>
                  </a:lnTo>
                  <a:lnTo>
                    <a:pt x="650984" y="75444"/>
                  </a:lnTo>
                  <a:lnTo>
                    <a:pt x="650984" y="74058"/>
                  </a:lnTo>
                  <a:lnTo>
                    <a:pt x="650984" y="72709"/>
                  </a:lnTo>
                  <a:lnTo>
                    <a:pt x="652371" y="72709"/>
                  </a:lnTo>
                  <a:lnTo>
                    <a:pt x="652371" y="71322"/>
                  </a:lnTo>
                  <a:lnTo>
                    <a:pt x="652371" y="69936"/>
                  </a:lnTo>
                  <a:lnTo>
                    <a:pt x="650984" y="68587"/>
                  </a:lnTo>
                  <a:lnTo>
                    <a:pt x="649635" y="67200"/>
                  </a:lnTo>
                  <a:lnTo>
                    <a:pt x="648249" y="67200"/>
                  </a:lnTo>
                  <a:lnTo>
                    <a:pt x="646862" y="67200"/>
                  </a:lnTo>
                  <a:lnTo>
                    <a:pt x="646862" y="65813"/>
                  </a:lnTo>
                  <a:lnTo>
                    <a:pt x="648249" y="65813"/>
                  </a:lnTo>
                  <a:lnTo>
                    <a:pt x="649635" y="64466"/>
                  </a:lnTo>
                  <a:lnTo>
                    <a:pt x="649635" y="63078"/>
                  </a:lnTo>
                  <a:lnTo>
                    <a:pt x="649635" y="61691"/>
                  </a:lnTo>
                  <a:lnTo>
                    <a:pt x="648249" y="61691"/>
                  </a:lnTo>
                  <a:lnTo>
                    <a:pt x="646862" y="61691"/>
                  </a:lnTo>
                  <a:lnTo>
                    <a:pt x="644127" y="61691"/>
                  </a:lnTo>
                  <a:lnTo>
                    <a:pt x="642779" y="60342"/>
                  </a:lnTo>
                  <a:lnTo>
                    <a:pt x="642779" y="58956"/>
                  </a:lnTo>
                  <a:lnTo>
                    <a:pt x="642779" y="57569"/>
                  </a:lnTo>
                  <a:lnTo>
                    <a:pt x="644127" y="57569"/>
                  </a:lnTo>
                  <a:lnTo>
                    <a:pt x="645514" y="57569"/>
                  </a:lnTo>
                  <a:lnTo>
                    <a:pt x="646862" y="57569"/>
                  </a:lnTo>
                  <a:lnTo>
                    <a:pt x="648249" y="56221"/>
                  </a:lnTo>
                  <a:lnTo>
                    <a:pt x="648249" y="54834"/>
                  </a:lnTo>
                  <a:lnTo>
                    <a:pt x="648249" y="53486"/>
                  </a:lnTo>
                  <a:lnTo>
                    <a:pt x="646862" y="53486"/>
                  </a:lnTo>
                  <a:lnTo>
                    <a:pt x="646862" y="52099"/>
                  </a:lnTo>
                  <a:lnTo>
                    <a:pt x="645514" y="53486"/>
                  </a:lnTo>
                  <a:lnTo>
                    <a:pt x="644127" y="52099"/>
                  </a:lnTo>
                  <a:lnTo>
                    <a:pt x="642779" y="52099"/>
                  </a:lnTo>
                  <a:lnTo>
                    <a:pt x="642779" y="50711"/>
                  </a:lnTo>
                  <a:lnTo>
                    <a:pt x="644127" y="49363"/>
                  </a:lnTo>
                  <a:lnTo>
                    <a:pt x="645514" y="49363"/>
                  </a:lnTo>
                  <a:lnTo>
                    <a:pt x="645514" y="47977"/>
                  </a:lnTo>
                  <a:lnTo>
                    <a:pt x="645514" y="46589"/>
                  </a:lnTo>
                  <a:lnTo>
                    <a:pt x="645514" y="45241"/>
                  </a:lnTo>
                  <a:lnTo>
                    <a:pt x="644127" y="43855"/>
                  </a:lnTo>
                  <a:lnTo>
                    <a:pt x="642779" y="43855"/>
                  </a:lnTo>
                  <a:lnTo>
                    <a:pt x="641392" y="42468"/>
                  </a:lnTo>
                  <a:lnTo>
                    <a:pt x="641392" y="41119"/>
                  </a:lnTo>
                  <a:lnTo>
                    <a:pt x="642779" y="41119"/>
                  </a:lnTo>
                  <a:lnTo>
                    <a:pt x="642779" y="38346"/>
                  </a:lnTo>
                  <a:lnTo>
                    <a:pt x="641392" y="38346"/>
                  </a:lnTo>
                  <a:lnTo>
                    <a:pt x="640043" y="36997"/>
                  </a:lnTo>
                  <a:lnTo>
                    <a:pt x="640043" y="35610"/>
                  </a:lnTo>
                  <a:lnTo>
                    <a:pt x="640043" y="34261"/>
                  </a:lnTo>
                  <a:lnTo>
                    <a:pt x="640043" y="32875"/>
                  </a:lnTo>
                  <a:lnTo>
                    <a:pt x="638657" y="32875"/>
                  </a:lnTo>
                  <a:lnTo>
                    <a:pt x="638657" y="34261"/>
                  </a:lnTo>
                  <a:lnTo>
                    <a:pt x="637270" y="36997"/>
                  </a:lnTo>
                  <a:lnTo>
                    <a:pt x="635921" y="36997"/>
                  </a:lnTo>
                  <a:lnTo>
                    <a:pt x="634534" y="35610"/>
                  </a:lnTo>
                  <a:lnTo>
                    <a:pt x="633187" y="35610"/>
                  </a:lnTo>
                  <a:lnTo>
                    <a:pt x="633187" y="36997"/>
                  </a:lnTo>
                  <a:lnTo>
                    <a:pt x="631799" y="38346"/>
                  </a:lnTo>
                  <a:lnTo>
                    <a:pt x="631799" y="36997"/>
                  </a:lnTo>
                  <a:lnTo>
                    <a:pt x="630412" y="36997"/>
                  </a:lnTo>
                  <a:lnTo>
                    <a:pt x="629064" y="38346"/>
                  </a:lnTo>
                  <a:lnTo>
                    <a:pt x="626329" y="36997"/>
                  </a:lnTo>
                  <a:lnTo>
                    <a:pt x="626329" y="35610"/>
                  </a:lnTo>
                  <a:lnTo>
                    <a:pt x="627677" y="35610"/>
                  </a:lnTo>
                  <a:lnTo>
                    <a:pt x="629064" y="35610"/>
                  </a:lnTo>
                  <a:lnTo>
                    <a:pt x="629064" y="34261"/>
                  </a:lnTo>
                  <a:lnTo>
                    <a:pt x="629064" y="32875"/>
                  </a:lnTo>
                  <a:lnTo>
                    <a:pt x="627677" y="32875"/>
                  </a:lnTo>
                  <a:lnTo>
                    <a:pt x="627677" y="34261"/>
                  </a:lnTo>
                  <a:lnTo>
                    <a:pt x="626329" y="34261"/>
                  </a:lnTo>
                  <a:lnTo>
                    <a:pt x="626329" y="32875"/>
                  </a:lnTo>
                  <a:lnTo>
                    <a:pt x="624942" y="32875"/>
                  </a:lnTo>
                  <a:lnTo>
                    <a:pt x="623593" y="31527"/>
                  </a:lnTo>
                  <a:lnTo>
                    <a:pt x="623593" y="30140"/>
                  </a:lnTo>
                  <a:lnTo>
                    <a:pt x="622207" y="28753"/>
                  </a:lnTo>
                  <a:lnTo>
                    <a:pt x="623593" y="27405"/>
                  </a:lnTo>
                  <a:lnTo>
                    <a:pt x="626329" y="27405"/>
                  </a:lnTo>
                  <a:lnTo>
                    <a:pt x="627677" y="27405"/>
                  </a:lnTo>
                  <a:lnTo>
                    <a:pt x="627677" y="26018"/>
                  </a:lnTo>
                  <a:lnTo>
                    <a:pt x="627677" y="24630"/>
                  </a:lnTo>
                  <a:lnTo>
                    <a:pt x="627677" y="23283"/>
                  </a:lnTo>
                  <a:lnTo>
                    <a:pt x="626329" y="23283"/>
                  </a:lnTo>
                  <a:lnTo>
                    <a:pt x="624942" y="23283"/>
                  </a:lnTo>
                  <a:lnTo>
                    <a:pt x="624942" y="24630"/>
                  </a:lnTo>
                  <a:lnTo>
                    <a:pt x="623593" y="24630"/>
                  </a:lnTo>
                  <a:lnTo>
                    <a:pt x="623593" y="23283"/>
                  </a:lnTo>
                  <a:lnTo>
                    <a:pt x="623593" y="21896"/>
                  </a:lnTo>
                  <a:lnTo>
                    <a:pt x="622207" y="21896"/>
                  </a:lnTo>
                  <a:lnTo>
                    <a:pt x="620859" y="21896"/>
                  </a:lnTo>
                  <a:lnTo>
                    <a:pt x="619471" y="20509"/>
                  </a:lnTo>
                  <a:lnTo>
                    <a:pt x="619471" y="19160"/>
                  </a:lnTo>
                  <a:lnTo>
                    <a:pt x="618123" y="19160"/>
                  </a:lnTo>
                  <a:lnTo>
                    <a:pt x="616737" y="19160"/>
                  </a:lnTo>
                  <a:lnTo>
                    <a:pt x="615349" y="19160"/>
                  </a:lnTo>
                  <a:lnTo>
                    <a:pt x="614001" y="19160"/>
                  </a:lnTo>
                  <a:lnTo>
                    <a:pt x="614001" y="17774"/>
                  </a:lnTo>
                  <a:lnTo>
                    <a:pt x="612614" y="17774"/>
                  </a:lnTo>
                  <a:lnTo>
                    <a:pt x="612614" y="16387"/>
                  </a:lnTo>
                  <a:lnTo>
                    <a:pt x="611228" y="15038"/>
                  </a:lnTo>
                  <a:lnTo>
                    <a:pt x="609879" y="15038"/>
                  </a:lnTo>
                  <a:lnTo>
                    <a:pt x="608492" y="16387"/>
                  </a:lnTo>
                  <a:lnTo>
                    <a:pt x="607143" y="16387"/>
                  </a:lnTo>
                  <a:lnTo>
                    <a:pt x="605757" y="16387"/>
                  </a:lnTo>
                  <a:lnTo>
                    <a:pt x="604370" y="16387"/>
                  </a:lnTo>
                  <a:lnTo>
                    <a:pt x="603021" y="15038"/>
                  </a:lnTo>
                  <a:lnTo>
                    <a:pt x="603021" y="13652"/>
                  </a:lnTo>
                  <a:lnTo>
                    <a:pt x="601635" y="13652"/>
                  </a:lnTo>
                  <a:lnTo>
                    <a:pt x="601635" y="15038"/>
                  </a:lnTo>
                  <a:lnTo>
                    <a:pt x="600287" y="15038"/>
                  </a:lnTo>
                  <a:lnTo>
                    <a:pt x="598900" y="15038"/>
                  </a:lnTo>
                  <a:lnTo>
                    <a:pt x="598900" y="13652"/>
                  </a:lnTo>
                  <a:lnTo>
                    <a:pt x="597551" y="12304"/>
                  </a:lnTo>
                  <a:lnTo>
                    <a:pt x="597551" y="10916"/>
                  </a:lnTo>
                  <a:lnTo>
                    <a:pt x="596164" y="10916"/>
                  </a:lnTo>
                  <a:lnTo>
                    <a:pt x="594778" y="12304"/>
                  </a:lnTo>
                  <a:lnTo>
                    <a:pt x="594778" y="10916"/>
                  </a:lnTo>
                  <a:lnTo>
                    <a:pt x="593429" y="10916"/>
                  </a:lnTo>
                  <a:lnTo>
                    <a:pt x="593429" y="9568"/>
                  </a:lnTo>
                  <a:lnTo>
                    <a:pt x="592042" y="9568"/>
                  </a:lnTo>
                  <a:lnTo>
                    <a:pt x="590693" y="10916"/>
                  </a:lnTo>
                  <a:lnTo>
                    <a:pt x="589307" y="10916"/>
                  </a:lnTo>
                  <a:lnTo>
                    <a:pt x="589307" y="12304"/>
                  </a:lnTo>
                  <a:lnTo>
                    <a:pt x="587920" y="12304"/>
                  </a:lnTo>
                  <a:lnTo>
                    <a:pt x="586571" y="12304"/>
                  </a:lnTo>
                  <a:lnTo>
                    <a:pt x="586571" y="13652"/>
                  </a:lnTo>
                  <a:lnTo>
                    <a:pt x="585185" y="12304"/>
                  </a:lnTo>
                  <a:lnTo>
                    <a:pt x="583837" y="12304"/>
                  </a:lnTo>
                  <a:lnTo>
                    <a:pt x="582450" y="12304"/>
                  </a:lnTo>
                  <a:lnTo>
                    <a:pt x="581101" y="13652"/>
                  </a:lnTo>
                  <a:lnTo>
                    <a:pt x="579715" y="13652"/>
                  </a:lnTo>
                  <a:lnTo>
                    <a:pt x="578328" y="13652"/>
                  </a:lnTo>
                  <a:lnTo>
                    <a:pt x="576979" y="13652"/>
                  </a:lnTo>
                  <a:lnTo>
                    <a:pt x="575592" y="15038"/>
                  </a:lnTo>
                  <a:lnTo>
                    <a:pt x="574243" y="15038"/>
                  </a:lnTo>
                  <a:lnTo>
                    <a:pt x="572857" y="15038"/>
                  </a:lnTo>
                  <a:lnTo>
                    <a:pt x="571470" y="15038"/>
                  </a:lnTo>
                  <a:lnTo>
                    <a:pt x="570122" y="15038"/>
                  </a:lnTo>
                  <a:lnTo>
                    <a:pt x="570122" y="13652"/>
                  </a:lnTo>
                  <a:lnTo>
                    <a:pt x="570122" y="12304"/>
                  </a:lnTo>
                  <a:lnTo>
                    <a:pt x="571470" y="10916"/>
                  </a:lnTo>
                  <a:lnTo>
                    <a:pt x="571470" y="9568"/>
                  </a:lnTo>
                  <a:lnTo>
                    <a:pt x="570122" y="8180"/>
                  </a:lnTo>
                  <a:lnTo>
                    <a:pt x="570122" y="6794"/>
                  </a:lnTo>
                  <a:lnTo>
                    <a:pt x="568735" y="5446"/>
                  </a:lnTo>
                  <a:lnTo>
                    <a:pt x="568735" y="6794"/>
                  </a:lnTo>
                  <a:lnTo>
                    <a:pt x="567387" y="6794"/>
                  </a:lnTo>
                  <a:lnTo>
                    <a:pt x="566000" y="5446"/>
                  </a:lnTo>
                  <a:lnTo>
                    <a:pt x="564651" y="5446"/>
                  </a:lnTo>
                  <a:lnTo>
                    <a:pt x="561878" y="6794"/>
                  </a:lnTo>
                  <a:lnTo>
                    <a:pt x="560529" y="4059"/>
                  </a:lnTo>
                  <a:lnTo>
                    <a:pt x="560529" y="1324"/>
                  </a:lnTo>
                  <a:lnTo>
                    <a:pt x="559142" y="-63"/>
                  </a:lnTo>
                  <a:lnTo>
                    <a:pt x="553672" y="1324"/>
                  </a:lnTo>
                  <a:lnTo>
                    <a:pt x="552286" y="2672"/>
                  </a:lnTo>
                  <a:lnTo>
                    <a:pt x="550937" y="-63"/>
                  </a:lnTo>
                  <a:lnTo>
                    <a:pt x="545467" y="1324"/>
                  </a:lnTo>
                  <a:lnTo>
                    <a:pt x="544079" y="1324"/>
                  </a:lnTo>
                  <a:lnTo>
                    <a:pt x="544079" y="-63"/>
                  </a:lnTo>
                  <a:lnTo>
                    <a:pt x="537222" y="1324"/>
                  </a:lnTo>
                  <a:lnTo>
                    <a:pt x="534487" y="1324"/>
                  </a:lnTo>
                  <a:lnTo>
                    <a:pt x="534487" y="6794"/>
                  </a:lnTo>
                  <a:lnTo>
                    <a:pt x="534487" y="8180"/>
                  </a:lnTo>
                  <a:lnTo>
                    <a:pt x="538570" y="31527"/>
                  </a:lnTo>
                  <a:lnTo>
                    <a:pt x="550937" y="31527"/>
                  </a:lnTo>
                  <a:lnTo>
                    <a:pt x="552286" y="39732"/>
                  </a:lnTo>
                  <a:lnTo>
                    <a:pt x="552286" y="42468"/>
                  </a:lnTo>
                  <a:lnTo>
                    <a:pt x="553672" y="45241"/>
                  </a:lnTo>
                  <a:lnTo>
                    <a:pt x="553672" y="47977"/>
                  </a:lnTo>
                  <a:lnTo>
                    <a:pt x="545467" y="47977"/>
                  </a:lnTo>
                  <a:lnTo>
                    <a:pt x="534487" y="49363"/>
                  </a:lnTo>
                  <a:lnTo>
                    <a:pt x="526243" y="49363"/>
                  </a:lnTo>
                  <a:lnTo>
                    <a:pt x="523508" y="49363"/>
                  </a:lnTo>
                  <a:lnTo>
                    <a:pt x="522159" y="49363"/>
                  </a:lnTo>
                  <a:lnTo>
                    <a:pt x="512528" y="50711"/>
                  </a:lnTo>
                  <a:lnTo>
                    <a:pt x="511179" y="50711"/>
                  </a:lnTo>
                  <a:lnTo>
                    <a:pt x="500200" y="50711"/>
                  </a:lnTo>
                  <a:lnTo>
                    <a:pt x="493343" y="52099"/>
                  </a:lnTo>
                  <a:lnTo>
                    <a:pt x="489259" y="52099"/>
                  </a:lnTo>
                  <a:lnTo>
                    <a:pt x="487873" y="41119"/>
                  </a:lnTo>
                  <a:lnTo>
                    <a:pt x="481015" y="41119"/>
                  </a:lnTo>
                  <a:lnTo>
                    <a:pt x="474158" y="41119"/>
                  </a:lnTo>
                  <a:lnTo>
                    <a:pt x="476894" y="58956"/>
                  </a:lnTo>
                  <a:lnTo>
                    <a:pt x="435788" y="61691"/>
                  </a:lnTo>
                  <a:lnTo>
                    <a:pt x="435788" y="78180"/>
                  </a:lnTo>
                  <a:lnTo>
                    <a:pt x="435788" y="83689"/>
                  </a:lnTo>
                  <a:lnTo>
                    <a:pt x="435788" y="85037"/>
                  </a:lnTo>
                  <a:lnTo>
                    <a:pt x="437136" y="94668"/>
                  </a:lnTo>
                  <a:lnTo>
                    <a:pt x="437136" y="98790"/>
                  </a:lnTo>
                  <a:lnTo>
                    <a:pt x="424808" y="100139"/>
                  </a:lnTo>
                  <a:lnTo>
                    <a:pt x="415216" y="101525"/>
                  </a:lnTo>
                  <a:lnTo>
                    <a:pt x="389174" y="104261"/>
                  </a:lnTo>
                  <a:lnTo>
                    <a:pt x="385052" y="83689"/>
                  </a:lnTo>
                  <a:lnTo>
                    <a:pt x="374111" y="85037"/>
                  </a:lnTo>
                  <a:lnTo>
                    <a:pt x="372724" y="72709"/>
                  </a:lnTo>
                  <a:lnTo>
                    <a:pt x="372724" y="71322"/>
                  </a:lnTo>
                  <a:lnTo>
                    <a:pt x="368602" y="71322"/>
                  </a:lnTo>
                  <a:lnTo>
                    <a:pt x="361744" y="72709"/>
                  </a:lnTo>
                  <a:lnTo>
                    <a:pt x="363131" y="86423"/>
                  </a:lnTo>
                  <a:lnTo>
                    <a:pt x="357661" y="86423"/>
                  </a:lnTo>
                  <a:lnTo>
                    <a:pt x="357661" y="85037"/>
                  </a:lnTo>
                  <a:lnTo>
                    <a:pt x="348069" y="86423"/>
                  </a:lnTo>
                  <a:lnTo>
                    <a:pt x="346681" y="68587"/>
                  </a:lnTo>
                  <a:lnTo>
                    <a:pt x="345294" y="60342"/>
                  </a:lnTo>
                  <a:lnTo>
                    <a:pt x="342559" y="50711"/>
                  </a:lnTo>
                  <a:lnTo>
                    <a:pt x="343946" y="49363"/>
                  </a:lnTo>
                  <a:lnTo>
                    <a:pt x="343946" y="46589"/>
                  </a:lnTo>
                  <a:lnTo>
                    <a:pt x="338475" y="47977"/>
                  </a:lnTo>
                  <a:lnTo>
                    <a:pt x="323374" y="50711"/>
                  </a:lnTo>
                  <a:lnTo>
                    <a:pt x="316517" y="52099"/>
                  </a:lnTo>
                  <a:lnTo>
                    <a:pt x="312394" y="52099"/>
                  </a:lnTo>
                  <a:lnTo>
                    <a:pt x="316517" y="93281"/>
                  </a:lnTo>
                  <a:lnTo>
                    <a:pt x="286352" y="96017"/>
                  </a:lnTo>
                  <a:lnTo>
                    <a:pt x="287739" y="109770"/>
                  </a:lnTo>
                  <a:lnTo>
                    <a:pt x="286352" y="109770"/>
                  </a:lnTo>
                  <a:lnTo>
                    <a:pt x="285004" y="108383"/>
                  </a:lnTo>
                  <a:lnTo>
                    <a:pt x="286352" y="107034"/>
                  </a:lnTo>
                  <a:lnTo>
                    <a:pt x="286352" y="105648"/>
                  </a:lnTo>
                  <a:lnTo>
                    <a:pt x="285004" y="105648"/>
                  </a:lnTo>
                  <a:lnTo>
                    <a:pt x="283617" y="105648"/>
                  </a:lnTo>
                  <a:lnTo>
                    <a:pt x="283617" y="104261"/>
                  </a:lnTo>
                  <a:lnTo>
                    <a:pt x="285004" y="102912"/>
                  </a:lnTo>
                  <a:lnTo>
                    <a:pt x="283617" y="101525"/>
                  </a:lnTo>
                  <a:lnTo>
                    <a:pt x="282269" y="100139"/>
                  </a:lnTo>
                  <a:lnTo>
                    <a:pt x="280882" y="100139"/>
                  </a:lnTo>
                  <a:lnTo>
                    <a:pt x="280882" y="101525"/>
                  </a:lnTo>
                  <a:lnTo>
                    <a:pt x="282269" y="101525"/>
                  </a:lnTo>
                  <a:lnTo>
                    <a:pt x="280882" y="101525"/>
                  </a:lnTo>
                  <a:lnTo>
                    <a:pt x="279496" y="101525"/>
                  </a:lnTo>
                  <a:lnTo>
                    <a:pt x="279496" y="100139"/>
                  </a:lnTo>
                  <a:lnTo>
                    <a:pt x="278147" y="100139"/>
                  </a:lnTo>
                  <a:lnTo>
                    <a:pt x="276760" y="100139"/>
                  </a:lnTo>
                  <a:lnTo>
                    <a:pt x="276760" y="98790"/>
                  </a:lnTo>
                  <a:lnTo>
                    <a:pt x="275411" y="97403"/>
                  </a:lnTo>
                  <a:lnTo>
                    <a:pt x="274024" y="97403"/>
                  </a:lnTo>
                  <a:lnTo>
                    <a:pt x="274024" y="96017"/>
                  </a:lnTo>
                  <a:lnTo>
                    <a:pt x="274024" y="94668"/>
                  </a:lnTo>
                  <a:lnTo>
                    <a:pt x="272677" y="94668"/>
                  </a:lnTo>
                  <a:lnTo>
                    <a:pt x="271289" y="94668"/>
                  </a:lnTo>
                  <a:lnTo>
                    <a:pt x="271289" y="93281"/>
                  </a:lnTo>
                  <a:lnTo>
                    <a:pt x="271289" y="91933"/>
                  </a:lnTo>
                  <a:lnTo>
                    <a:pt x="272677" y="91933"/>
                  </a:lnTo>
                  <a:lnTo>
                    <a:pt x="271289" y="91933"/>
                  </a:lnTo>
                  <a:lnTo>
                    <a:pt x="271289" y="90545"/>
                  </a:lnTo>
                  <a:lnTo>
                    <a:pt x="272677" y="90545"/>
                  </a:lnTo>
                  <a:lnTo>
                    <a:pt x="271289" y="89159"/>
                  </a:lnTo>
                  <a:lnTo>
                    <a:pt x="271289" y="87811"/>
                  </a:lnTo>
                  <a:lnTo>
                    <a:pt x="269902" y="87811"/>
                  </a:lnTo>
                  <a:lnTo>
                    <a:pt x="268554" y="87811"/>
                  </a:lnTo>
                  <a:lnTo>
                    <a:pt x="267168" y="87811"/>
                  </a:lnTo>
                  <a:lnTo>
                    <a:pt x="268554" y="87811"/>
                  </a:lnTo>
                  <a:lnTo>
                    <a:pt x="268554" y="86423"/>
                  </a:lnTo>
                  <a:lnTo>
                    <a:pt x="268554" y="85037"/>
                  </a:lnTo>
                  <a:lnTo>
                    <a:pt x="268554" y="83689"/>
                  </a:lnTo>
                  <a:lnTo>
                    <a:pt x="268554" y="85037"/>
                  </a:lnTo>
                  <a:lnTo>
                    <a:pt x="267168" y="85037"/>
                  </a:lnTo>
                  <a:lnTo>
                    <a:pt x="267168" y="83689"/>
                  </a:lnTo>
                  <a:lnTo>
                    <a:pt x="265819" y="83689"/>
                  </a:lnTo>
                  <a:lnTo>
                    <a:pt x="264432" y="83689"/>
                  </a:lnTo>
                  <a:lnTo>
                    <a:pt x="263083" y="83689"/>
                  </a:lnTo>
                  <a:lnTo>
                    <a:pt x="261697" y="83689"/>
                  </a:lnTo>
                  <a:lnTo>
                    <a:pt x="261697" y="82302"/>
                  </a:lnTo>
                  <a:lnTo>
                    <a:pt x="260310" y="82302"/>
                  </a:lnTo>
                  <a:lnTo>
                    <a:pt x="260310" y="83689"/>
                  </a:lnTo>
                  <a:lnTo>
                    <a:pt x="257575" y="80914"/>
                  </a:lnTo>
                  <a:lnTo>
                    <a:pt x="256227" y="79567"/>
                  </a:lnTo>
                  <a:lnTo>
                    <a:pt x="254839" y="78180"/>
                  </a:lnTo>
                  <a:lnTo>
                    <a:pt x="253491" y="78180"/>
                  </a:lnTo>
                  <a:lnTo>
                    <a:pt x="253491" y="75444"/>
                  </a:lnTo>
                  <a:lnTo>
                    <a:pt x="253491" y="74058"/>
                  </a:lnTo>
                  <a:lnTo>
                    <a:pt x="252104" y="74058"/>
                  </a:lnTo>
                  <a:lnTo>
                    <a:pt x="252104" y="75444"/>
                  </a:lnTo>
                  <a:lnTo>
                    <a:pt x="252104" y="76792"/>
                  </a:lnTo>
                  <a:lnTo>
                    <a:pt x="250718" y="76792"/>
                  </a:lnTo>
                  <a:lnTo>
                    <a:pt x="249369" y="75444"/>
                  </a:lnTo>
                  <a:lnTo>
                    <a:pt x="249369" y="74058"/>
                  </a:lnTo>
                  <a:lnTo>
                    <a:pt x="250718" y="74058"/>
                  </a:lnTo>
                  <a:lnTo>
                    <a:pt x="250718" y="72709"/>
                  </a:lnTo>
                  <a:lnTo>
                    <a:pt x="250718" y="71322"/>
                  </a:lnTo>
                  <a:lnTo>
                    <a:pt x="249369" y="71322"/>
                  </a:lnTo>
                  <a:lnTo>
                    <a:pt x="249369" y="69936"/>
                  </a:lnTo>
                  <a:lnTo>
                    <a:pt x="247982" y="69936"/>
                  </a:lnTo>
                  <a:lnTo>
                    <a:pt x="246596" y="69936"/>
                  </a:lnTo>
                  <a:lnTo>
                    <a:pt x="245247" y="68587"/>
                  </a:lnTo>
                  <a:lnTo>
                    <a:pt x="243860" y="67200"/>
                  </a:lnTo>
                  <a:lnTo>
                    <a:pt x="242511" y="67200"/>
                  </a:lnTo>
                  <a:lnTo>
                    <a:pt x="242511" y="68587"/>
                  </a:lnTo>
                  <a:lnTo>
                    <a:pt x="241125" y="68587"/>
                  </a:lnTo>
                  <a:lnTo>
                    <a:pt x="239777" y="67200"/>
                  </a:lnTo>
                  <a:lnTo>
                    <a:pt x="238390" y="65813"/>
                  </a:lnTo>
                  <a:lnTo>
                    <a:pt x="238390" y="64466"/>
                  </a:lnTo>
                  <a:lnTo>
                    <a:pt x="235655" y="64466"/>
                  </a:lnTo>
                  <a:lnTo>
                    <a:pt x="235655" y="65813"/>
                  </a:lnTo>
                  <a:lnTo>
                    <a:pt x="234268" y="65813"/>
                  </a:lnTo>
                  <a:lnTo>
                    <a:pt x="232919" y="63078"/>
                  </a:lnTo>
                  <a:lnTo>
                    <a:pt x="232919" y="61691"/>
                  </a:lnTo>
                  <a:lnTo>
                    <a:pt x="231532" y="61691"/>
                  </a:lnTo>
                  <a:lnTo>
                    <a:pt x="228797" y="61691"/>
                  </a:lnTo>
                  <a:lnTo>
                    <a:pt x="228797" y="63078"/>
                  </a:lnTo>
                  <a:lnTo>
                    <a:pt x="227410" y="61691"/>
                  </a:lnTo>
                  <a:lnTo>
                    <a:pt x="227410" y="63078"/>
                  </a:lnTo>
                  <a:lnTo>
                    <a:pt x="226062" y="63078"/>
                  </a:lnTo>
                  <a:lnTo>
                    <a:pt x="226062" y="64466"/>
                  </a:lnTo>
                  <a:lnTo>
                    <a:pt x="223327" y="63078"/>
                  </a:lnTo>
                  <a:lnTo>
                    <a:pt x="221940" y="63078"/>
                  </a:lnTo>
                  <a:lnTo>
                    <a:pt x="220591" y="63078"/>
                  </a:lnTo>
                  <a:lnTo>
                    <a:pt x="217818" y="61691"/>
                  </a:lnTo>
                  <a:lnTo>
                    <a:pt x="216469" y="61691"/>
                  </a:lnTo>
                  <a:lnTo>
                    <a:pt x="217818" y="61691"/>
                  </a:lnTo>
                  <a:lnTo>
                    <a:pt x="217818" y="63078"/>
                  </a:lnTo>
                  <a:lnTo>
                    <a:pt x="216469" y="63078"/>
                  </a:lnTo>
                  <a:lnTo>
                    <a:pt x="215082" y="63078"/>
                  </a:lnTo>
                  <a:lnTo>
                    <a:pt x="212347" y="63078"/>
                  </a:lnTo>
                  <a:lnTo>
                    <a:pt x="212347" y="61691"/>
                  </a:lnTo>
                  <a:lnTo>
                    <a:pt x="210960" y="61691"/>
                  </a:lnTo>
                  <a:lnTo>
                    <a:pt x="209612" y="58956"/>
                  </a:lnTo>
                  <a:lnTo>
                    <a:pt x="210960" y="57569"/>
                  </a:lnTo>
                  <a:lnTo>
                    <a:pt x="210960" y="56221"/>
                  </a:lnTo>
                  <a:lnTo>
                    <a:pt x="209612" y="56221"/>
                  </a:lnTo>
                  <a:lnTo>
                    <a:pt x="208225" y="56221"/>
                  </a:lnTo>
                  <a:lnTo>
                    <a:pt x="206877" y="54834"/>
                  </a:lnTo>
                  <a:lnTo>
                    <a:pt x="205490" y="53486"/>
                  </a:lnTo>
                  <a:lnTo>
                    <a:pt x="204104" y="53486"/>
                  </a:lnTo>
                  <a:lnTo>
                    <a:pt x="202755" y="53486"/>
                  </a:lnTo>
                  <a:lnTo>
                    <a:pt x="201368" y="52099"/>
                  </a:lnTo>
                  <a:lnTo>
                    <a:pt x="201368" y="50711"/>
                  </a:lnTo>
                  <a:lnTo>
                    <a:pt x="201368" y="47977"/>
                  </a:lnTo>
                  <a:lnTo>
                    <a:pt x="200019" y="47977"/>
                  </a:lnTo>
                  <a:lnTo>
                    <a:pt x="200019" y="46589"/>
                  </a:lnTo>
                  <a:lnTo>
                    <a:pt x="200019" y="45241"/>
                  </a:lnTo>
                  <a:lnTo>
                    <a:pt x="200019" y="43855"/>
                  </a:lnTo>
                  <a:lnTo>
                    <a:pt x="198632" y="43855"/>
                  </a:lnTo>
                  <a:lnTo>
                    <a:pt x="195897" y="41119"/>
                  </a:lnTo>
                  <a:lnTo>
                    <a:pt x="167119" y="65813"/>
                  </a:lnTo>
                  <a:lnTo>
                    <a:pt x="171204" y="69936"/>
                  </a:lnTo>
                  <a:lnTo>
                    <a:pt x="168468" y="72709"/>
                  </a:lnTo>
                  <a:lnTo>
                    <a:pt x="156140" y="83689"/>
                  </a:lnTo>
                  <a:lnTo>
                    <a:pt x="147935" y="76792"/>
                  </a:lnTo>
                  <a:lnTo>
                    <a:pt x="145199" y="79567"/>
                  </a:lnTo>
                  <a:lnTo>
                    <a:pt x="143813" y="78180"/>
                  </a:lnTo>
                  <a:lnTo>
                    <a:pt x="141077" y="80914"/>
                  </a:lnTo>
                  <a:lnTo>
                    <a:pt x="136955" y="83689"/>
                  </a:lnTo>
                  <a:lnTo>
                    <a:pt x="123240" y="94668"/>
                  </a:lnTo>
                  <a:lnTo>
                    <a:pt x="128749" y="101525"/>
                  </a:lnTo>
                  <a:lnTo>
                    <a:pt x="120505" y="108383"/>
                  </a:lnTo>
                  <a:lnTo>
                    <a:pt x="113648" y="113892"/>
                  </a:lnTo>
                  <a:lnTo>
                    <a:pt x="110913" y="116626"/>
                  </a:lnTo>
                  <a:lnTo>
                    <a:pt x="102668" y="123484"/>
                  </a:lnTo>
                  <a:lnTo>
                    <a:pt x="98585" y="126220"/>
                  </a:lnTo>
                  <a:lnTo>
                    <a:pt x="97198" y="128993"/>
                  </a:lnTo>
                  <a:lnTo>
                    <a:pt x="94463" y="130342"/>
                  </a:lnTo>
                  <a:lnTo>
                    <a:pt x="90341" y="135851"/>
                  </a:lnTo>
                  <a:lnTo>
                    <a:pt x="86218" y="141321"/>
                  </a:lnTo>
                  <a:lnTo>
                    <a:pt x="84871" y="145443"/>
                  </a:lnTo>
                  <a:lnTo>
                    <a:pt x="83484" y="146830"/>
                  </a:lnTo>
                  <a:lnTo>
                    <a:pt x="71156" y="163279"/>
                  </a:lnTo>
                  <a:lnTo>
                    <a:pt x="69770" y="163279"/>
                  </a:lnTo>
                  <a:lnTo>
                    <a:pt x="68421" y="164666"/>
                  </a:lnTo>
                  <a:lnTo>
                    <a:pt x="68421" y="163279"/>
                  </a:lnTo>
                  <a:lnTo>
                    <a:pt x="67034" y="164666"/>
                  </a:lnTo>
                  <a:lnTo>
                    <a:pt x="65685" y="163279"/>
                  </a:lnTo>
                  <a:lnTo>
                    <a:pt x="64298" y="163279"/>
                  </a:lnTo>
                  <a:lnTo>
                    <a:pt x="62912" y="163279"/>
                  </a:lnTo>
                  <a:lnTo>
                    <a:pt x="62912" y="161932"/>
                  </a:lnTo>
                  <a:lnTo>
                    <a:pt x="61563" y="161932"/>
                  </a:lnTo>
                  <a:lnTo>
                    <a:pt x="61563" y="160545"/>
                  </a:lnTo>
                  <a:lnTo>
                    <a:pt x="60176" y="160545"/>
                  </a:lnTo>
                  <a:lnTo>
                    <a:pt x="58828" y="159157"/>
                  </a:lnTo>
                  <a:lnTo>
                    <a:pt x="58828" y="157809"/>
                  </a:lnTo>
                  <a:lnTo>
                    <a:pt x="57442" y="157809"/>
                  </a:lnTo>
                  <a:lnTo>
                    <a:pt x="56093" y="156423"/>
                  </a:lnTo>
                  <a:lnTo>
                    <a:pt x="56093" y="157809"/>
                  </a:lnTo>
                  <a:lnTo>
                    <a:pt x="53320" y="157809"/>
                  </a:lnTo>
                  <a:lnTo>
                    <a:pt x="51971" y="160545"/>
                  </a:lnTo>
                  <a:lnTo>
                    <a:pt x="51971" y="161932"/>
                  </a:lnTo>
                  <a:lnTo>
                    <a:pt x="53320" y="161932"/>
                  </a:lnTo>
                  <a:lnTo>
                    <a:pt x="51971" y="161932"/>
                  </a:lnTo>
                  <a:lnTo>
                    <a:pt x="51971" y="163279"/>
                  </a:lnTo>
                  <a:lnTo>
                    <a:pt x="49235" y="159157"/>
                  </a:lnTo>
                  <a:lnTo>
                    <a:pt x="50584" y="156423"/>
                  </a:lnTo>
                  <a:lnTo>
                    <a:pt x="47849" y="155074"/>
                  </a:lnTo>
                  <a:lnTo>
                    <a:pt x="47849" y="153687"/>
                  </a:lnTo>
                  <a:lnTo>
                    <a:pt x="46462" y="153687"/>
                  </a:lnTo>
                  <a:lnTo>
                    <a:pt x="46462" y="155074"/>
                  </a:lnTo>
                  <a:lnTo>
                    <a:pt x="45113" y="159157"/>
                  </a:lnTo>
                  <a:lnTo>
                    <a:pt x="42378" y="167402"/>
                  </a:lnTo>
                  <a:lnTo>
                    <a:pt x="40992" y="167402"/>
                  </a:lnTo>
                  <a:lnTo>
                    <a:pt x="40992" y="168788"/>
                  </a:lnTo>
                  <a:lnTo>
                    <a:pt x="39643" y="170176"/>
                  </a:lnTo>
                  <a:lnTo>
                    <a:pt x="38256" y="171524"/>
                  </a:lnTo>
                  <a:lnTo>
                    <a:pt x="43726" y="172910"/>
                  </a:lnTo>
                  <a:lnTo>
                    <a:pt x="45113" y="172910"/>
                  </a:lnTo>
                  <a:lnTo>
                    <a:pt x="45113" y="175646"/>
                  </a:lnTo>
                  <a:lnTo>
                    <a:pt x="47849" y="175646"/>
                  </a:lnTo>
                  <a:lnTo>
                    <a:pt x="47849" y="178381"/>
                  </a:lnTo>
                  <a:lnTo>
                    <a:pt x="47849" y="179768"/>
                  </a:lnTo>
                  <a:lnTo>
                    <a:pt x="49235" y="182504"/>
                  </a:lnTo>
                  <a:lnTo>
                    <a:pt x="54706" y="183890"/>
                  </a:lnTo>
                  <a:lnTo>
                    <a:pt x="54706" y="186626"/>
                  </a:lnTo>
                  <a:lnTo>
                    <a:pt x="51971" y="189399"/>
                  </a:lnTo>
                  <a:lnTo>
                    <a:pt x="50584" y="192135"/>
                  </a:lnTo>
                  <a:lnTo>
                    <a:pt x="49235" y="192135"/>
                  </a:lnTo>
                  <a:lnTo>
                    <a:pt x="49235" y="194869"/>
                  </a:lnTo>
                  <a:lnTo>
                    <a:pt x="49235" y="196257"/>
                  </a:lnTo>
                  <a:lnTo>
                    <a:pt x="49235" y="197605"/>
                  </a:lnTo>
                  <a:lnTo>
                    <a:pt x="47849" y="200340"/>
                  </a:lnTo>
                  <a:lnTo>
                    <a:pt x="46462" y="201727"/>
                  </a:lnTo>
                  <a:lnTo>
                    <a:pt x="46462" y="203114"/>
                  </a:lnTo>
                  <a:lnTo>
                    <a:pt x="46462" y="204462"/>
                  </a:lnTo>
                  <a:lnTo>
                    <a:pt x="46462" y="205849"/>
                  </a:lnTo>
                  <a:lnTo>
                    <a:pt x="46462" y="207236"/>
                  </a:lnTo>
                  <a:lnTo>
                    <a:pt x="43726" y="208585"/>
                  </a:lnTo>
                  <a:lnTo>
                    <a:pt x="42378" y="211358"/>
                  </a:lnTo>
                  <a:lnTo>
                    <a:pt x="35521" y="218216"/>
                  </a:lnTo>
                  <a:lnTo>
                    <a:pt x="32785" y="223686"/>
                  </a:lnTo>
                  <a:lnTo>
                    <a:pt x="27276" y="219563"/>
                  </a:lnTo>
                  <a:lnTo>
                    <a:pt x="25929" y="220950"/>
                  </a:lnTo>
                  <a:lnTo>
                    <a:pt x="24542" y="219563"/>
                  </a:lnTo>
                  <a:lnTo>
                    <a:pt x="27276" y="216828"/>
                  </a:lnTo>
                  <a:lnTo>
                    <a:pt x="24542" y="214093"/>
                  </a:lnTo>
                  <a:lnTo>
                    <a:pt x="23193" y="214093"/>
                  </a:lnTo>
                  <a:lnTo>
                    <a:pt x="21806" y="215480"/>
                  </a:lnTo>
                  <a:lnTo>
                    <a:pt x="20420" y="214093"/>
                  </a:lnTo>
                  <a:lnTo>
                    <a:pt x="19071" y="212706"/>
                  </a:lnTo>
                  <a:lnTo>
                    <a:pt x="20420" y="211358"/>
                  </a:lnTo>
                  <a:lnTo>
                    <a:pt x="19071" y="209971"/>
                  </a:lnTo>
                  <a:lnTo>
                    <a:pt x="5356" y="226459"/>
                  </a:lnTo>
                  <a:lnTo>
                    <a:pt x="8092" y="237439"/>
                  </a:lnTo>
                  <a:lnTo>
                    <a:pt x="9479" y="242909"/>
                  </a:lnTo>
                  <a:lnTo>
                    <a:pt x="9479" y="247031"/>
                  </a:lnTo>
                  <a:lnTo>
                    <a:pt x="10826" y="249767"/>
                  </a:lnTo>
                  <a:lnTo>
                    <a:pt x="10826" y="255275"/>
                  </a:lnTo>
                  <a:lnTo>
                    <a:pt x="10826" y="256662"/>
                  </a:lnTo>
                  <a:lnTo>
                    <a:pt x="16336" y="281356"/>
                  </a:lnTo>
                  <a:lnTo>
                    <a:pt x="16336" y="282705"/>
                  </a:lnTo>
                  <a:lnTo>
                    <a:pt x="16336" y="284092"/>
                  </a:lnTo>
                  <a:lnTo>
                    <a:pt x="14949" y="285479"/>
                  </a:lnTo>
                  <a:lnTo>
                    <a:pt x="14949" y="288214"/>
                  </a:lnTo>
                  <a:lnTo>
                    <a:pt x="14949" y="289601"/>
                  </a:lnTo>
                  <a:lnTo>
                    <a:pt x="14949" y="290949"/>
                  </a:lnTo>
                  <a:lnTo>
                    <a:pt x="8092" y="297845"/>
                  </a:lnTo>
                  <a:lnTo>
                    <a:pt x="-114" y="308824"/>
                  </a:lnTo>
                  <a:lnTo>
                    <a:pt x="1234" y="310173"/>
                  </a:lnTo>
                  <a:lnTo>
                    <a:pt x="1234" y="312946"/>
                  </a:lnTo>
                  <a:lnTo>
                    <a:pt x="2621" y="314295"/>
                  </a:lnTo>
                  <a:lnTo>
                    <a:pt x="2621" y="315682"/>
                  </a:lnTo>
                  <a:lnTo>
                    <a:pt x="3970" y="315682"/>
                  </a:lnTo>
                  <a:lnTo>
                    <a:pt x="3970" y="317068"/>
                  </a:lnTo>
                  <a:lnTo>
                    <a:pt x="5356" y="317068"/>
                  </a:lnTo>
                  <a:lnTo>
                    <a:pt x="5356" y="318417"/>
                  </a:lnTo>
                  <a:lnTo>
                    <a:pt x="6743" y="318417"/>
                  </a:lnTo>
                  <a:lnTo>
                    <a:pt x="6743" y="319804"/>
                  </a:lnTo>
                  <a:lnTo>
                    <a:pt x="6743" y="321152"/>
                  </a:lnTo>
                  <a:lnTo>
                    <a:pt x="6743" y="322538"/>
                  </a:lnTo>
                  <a:lnTo>
                    <a:pt x="5356" y="323926"/>
                  </a:lnTo>
                  <a:lnTo>
                    <a:pt x="3970" y="325274"/>
                  </a:lnTo>
                  <a:lnTo>
                    <a:pt x="3970" y="326662"/>
                  </a:lnTo>
                  <a:lnTo>
                    <a:pt x="3970" y="328048"/>
                  </a:lnTo>
                  <a:lnTo>
                    <a:pt x="2621" y="328048"/>
                  </a:lnTo>
                  <a:lnTo>
                    <a:pt x="2621" y="329396"/>
                  </a:lnTo>
                  <a:lnTo>
                    <a:pt x="3970" y="329396"/>
                  </a:lnTo>
                  <a:lnTo>
                    <a:pt x="3970" y="330783"/>
                  </a:lnTo>
                  <a:lnTo>
                    <a:pt x="5356" y="332170"/>
                  </a:lnTo>
                  <a:lnTo>
                    <a:pt x="5356" y="333518"/>
                  </a:lnTo>
                  <a:lnTo>
                    <a:pt x="6743" y="334905"/>
                  </a:lnTo>
                  <a:lnTo>
                    <a:pt x="8092" y="336293"/>
                  </a:lnTo>
                  <a:lnTo>
                    <a:pt x="8092" y="337640"/>
                  </a:lnTo>
                  <a:lnTo>
                    <a:pt x="9479" y="337640"/>
                  </a:lnTo>
                  <a:lnTo>
                    <a:pt x="9479" y="339027"/>
                  </a:lnTo>
                  <a:lnTo>
                    <a:pt x="9479" y="340376"/>
                  </a:lnTo>
                  <a:lnTo>
                    <a:pt x="9479" y="341763"/>
                  </a:lnTo>
                  <a:lnTo>
                    <a:pt x="8092" y="343149"/>
                  </a:lnTo>
                  <a:lnTo>
                    <a:pt x="8092" y="344498"/>
                  </a:lnTo>
                  <a:lnTo>
                    <a:pt x="6743" y="344498"/>
                  </a:lnTo>
                  <a:lnTo>
                    <a:pt x="6743" y="345885"/>
                  </a:lnTo>
                  <a:lnTo>
                    <a:pt x="5356" y="345885"/>
                  </a:lnTo>
                  <a:lnTo>
                    <a:pt x="5356" y="347233"/>
                  </a:lnTo>
                  <a:lnTo>
                    <a:pt x="5356" y="348619"/>
                  </a:lnTo>
                  <a:lnTo>
                    <a:pt x="5356" y="350007"/>
                  </a:lnTo>
                  <a:lnTo>
                    <a:pt x="6743" y="351355"/>
                  </a:lnTo>
                  <a:lnTo>
                    <a:pt x="6743" y="352741"/>
                  </a:lnTo>
                  <a:lnTo>
                    <a:pt x="8092" y="352741"/>
                  </a:lnTo>
                  <a:lnTo>
                    <a:pt x="8092" y="354129"/>
                  </a:lnTo>
                  <a:lnTo>
                    <a:pt x="8092" y="355477"/>
                  </a:lnTo>
                  <a:lnTo>
                    <a:pt x="6743" y="355477"/>
                  </a:lnTo>
                  <a:lnTo>
                    <a:pt x="6743" y="356864"/>
                  </a:lnTo>
                  <a:lnTo>
                    <a:pt x="5356" y="356864"/>
                  </a:lnTo>
                  <a:lnTo>
                    <a:pt x="6743" y="356864"/>
                  </a:lnTo>
                  <a:lnTo>
                    <a:pt x="5356" y="356864"/>
                  </a:lnTo>
                  <a:lnTo>
                    <a:pt x="5356" y="358250"/>
                  </a:lnTo>
                  <a:lnTo>
                    <a:pt x="6743" y="358250"/>
                  </a:lnTo>
                  <a:lnTo>
                    <a:pt x="6743" y="359599"/>
                  </a:lnTo>
                  <a:lnTo>
                    <a:pt x="8092" y="359599"/>
                  </a:lnTo>
                  <a:lnTo>
                    <a:pt x="8092" y="360986"/>
                  </a:lnTo>
                  <a:lnTo>
                    <a:pt x="9479" y="360986"/>
                  </a:lnTo>
                  <a:lnTo>
                    <a:pt x="10826" y="362335"/>
                  </a:lnTo>
                  <a:lnTo>
                    <a:pt x="10826" y="363721"/>
                  </a:lnTo>
                  <a:lnTo>
                    <a:pt x="12214" y="365108"/>
                  </a:lnTo>
                  <a:lnTo>
                    <a:pt x="12214" y="366457"/>
                  </a:lnTo>
                  <a:lnTo>
                    <a:pt x="12214" y="367844"/>
                  </a:lnTo>
                  <a:lnTo>
                    <a:pt x="12214" y="369191"/>
                  </a:lnTo>
                  <a:lnTo>
                    <a:pt x="38256" y="352741"/>
                  </a:lnTo>
                  <a:lnTo>
                    <a:pt x="58828" y="339027"/>
                  </a:lnTo>
                  <a:lnTo>
                    <a:pt x="88993" y="319804"/>
                  </a:lnTo>
                  <a:lnTo>
                    <a:pt x="86218" y="351355"/>
                  </a:lnTo>
                  <a:lnTo>
                    <a:pt x="84871" y="363721"/>
                  </a:lnTo>
                  <a:lnTo>
                    <a:pt x="95812" y="362335"/>
                  </a:lnTo>
                  <a:lnTo>
                    <a:pt x="95812" y="359599"/>
                  </a:lnTo>
                  <a:lnTo>
                    <a:pt x="102668" y="365108"/>
                  </a:lnTo>
                  <a:lnTo>
                    <a:pt x="105443" y="336293"/>
                  </a:lnTo>
                  <a:lnTo>
                    <a:pt x="110913" y="336293"/>
                  </a:lnTo>
                  <a:lnTo>
                    <a:pt x="110913" y="340376"/>
                  </a:lnTo>
                  <a:lnTo>
                    <a:pt x="117770" y="337640"/>
                  </a:lnTo>
                  <a:lnTo>
                    <a:pt x="119118" y="337640"/>
                  </a:lnTo>
                  <a:lnTo>
                    <a:pt x="117770" y="356864"/>
                  </a:lnTo>
                  <a:lnTo>
                    <a:pt x="116384" y="366457"/>
                  </a:lnTo>
                  <a:lnTo>
                    <a:pt x="112299" y="414534"/>
                  </a:lnTo>
                  <a:lnTo>
                    <a:pt x="115035" y="414534"/>
                  </a:lnTo>
                  <a:lnTo>
                    <a:pt x="123240" y="415883"/>
                  </a:lnTo>
                  <a:lnTo>
                    <a:pt x="127363" y="415883"/>
                  </a:lnTo>
                  <a:lnTo>
                    <a:pt x="131485" y="415883"/>
                  </a:lnTo>
                  <a:lnTo>
                    <a:pt x="132833" y="395311"/>
                  </a:lnTo>
                  <a:lnTo>
                    <a:pt x="139690" y="393924"/>
                  </a:lnTo>
                  <a:lnTo>
                    <a:pt x="138343" y="410412"/>
                  </a:lnTo>
                  <a:lnTo>
                    <a:pt x="149283" y="410412"/>
                  </a:lnTo>
                  <a:lnTo>
                    <a:pt x="146548" y="436493"/>
                  </a:lnTo>
                  <a:lnTo>
                    <a:pt x="160263" y="437842"/>
                  </a:lnTo>
                  <a:lnTo>
                    <a:pt x="167119" y="439229"/>
                  </a:lnTo>
                  <a:lnTo>
                    <a:pt x="171204" y="439229"/>
                  </a:lnTo>
                  <a:lnTo>
                    <a:pt x="173938" y="439229"/>
                  </a:lnTo>
                  <a:lnTo>
                    <a:pt x="179448" y="439229"/>
                  </a:lnTo>
                  <a:lnTo>
                    <a:pt x="179448" y="437842"/>
                  </a:lnTo>
                  <a:lnTo>
                    <a:pt x="179448" y="436493"/>
                  </a:lnTo>
                  <a:lnTo>
                    <a:pt x="180835" y="435106"/>
                  </a:lnTo>
                  <a:lnTo>
                    <a:pt x="179448" y="433720"/>
                  </a:lnTo>
                  <a:lnTo>
                    <a:pt x="180835" y="432372"/>
                  </a:lnTo>
                  <a:lnTo>
                    <a:pt x="180835" y="430984"/>
                  </a:lnTo>
                  <a:lnTo>
                    <a:pt x="180835" y="429636"/>
                  </a:lnTo>
                  <a:lnTo>
                    <a:pt x="182183" y="428250"/>
                  </a:lnTo>
                  <a:lnTo>
                    <a:pt x="183569" y="428250"/>
                  </a:lnTo>
                  <a:lnTo>
                    <a:pt x="184918" y="428250"/>
                  </a:lnTo>
                  <a:lnTo>
                    <a:pt x="184918" y="426862"/>
                  </a:lnTo>
                  <a:lnTo>
                    <a:pt x="186305" y="426862"/>
                  </a:lnTo>
                  <a:lnTo>
                    <a:pt x="187691" y="426862"/>
                  </a:lnTo>
                  <a:lnTo>
                    <a:pt x="189040" y="426862"/>
                  </a:lnTo>
                  <a:lnTo>
                    <a:pt x="190427" y="428250"/>
                  </a:lnTo>
                  <a:lnTo>
                    <a:pt x="191776" y="428250"/>
                  </a:lnTo>
                  <a:lnTo>
                    <a:pt x="193162" y="429636"/>
                  </a:lnTo>
                  <a:lnTo>
                    <a:pt x="195897" y="430984"/>
                  </a:lnTo>
                  <a:lnTo>
                    <a:pt x="195897" y="432372"/>
                  </a:lnTo>
                  <a:lnTo>
                    <a:pt x="197246" y="432372"/>
                  </a:lnTo>
                  <a:lnTo>
                    <a:pt x="198632" y="433720"/>
                  </a:lnTo>
                  <a:lnTo>
                    <a:pt x="200019" y="432372"/>
                  </a:lnTo>
                  <a:lnTo>
                    <a:pt x="201368" y="432372"/>
                  </a:lnTo>
                  <a:lnTo>
                    <a:pt x="204104" y="429636"/>
                  </a:lnTo>
                  <a:lnTo>
                    <a:pt x="205490" y="428250"/>
                  </a:lnTo>
                  <a:lnTo>
                    <a:pt x="206877" y="428250"/>
                  </a:lnTo>
                  <a:lnTo>
                    <a:pt x="208225" y="428250"/>
                  </a:lnTo>
                  <a:lnTo>
                    <a:pt x="209612" y="428250"/>
                  </a:lnTo>
                  <a:lnTo>
                    <a:pt x="210960" y="428250"/>
                  </a:lnTo>
                  <a:lnTo>
                    <a:pt x="212347" y="428250"/>
                  </a:lnTo>
                  <a:lnTo>
                    <a:pt x="213696" y="428250"/>
                  </a:lnTo>
                  <a:lnTo>
                    <a:pt x="215082" y="428250"/>
                  </a:lnTo>
                  <a:lnTo>
                    <a:pt x="216469" y="428250"/>
                  </a:lnTo>
                  <a:lnTo>
                    <a:pt x="217818" y="428250"/>
                  </a:lnTo>
                  <a:lnTo>
                    <a:pt x="220591" y="428250"/>
                  </a:lnTo>
                  <a:lnTo>
                    <a:pt x="221940" y="428250"/>
                  </a:lnTo>
                  <a:lnTo>
                    <a:pt x="223327" y="428250"/>
                  </a:lnTo>
                  <a:lnTo>
                    <a:pt x="223327" y="426862"/>
                  </a:lnTo>
                  <a:lnTo>
                    <a:pt x="224675" y="426862"/>
                  </a:lnTo>
                  <a:lnTo>
                    <a:pt x="226062" y="426862"/>
                  </a:lnTo>
                  <a:lnTo>
                    <a:pt x="227410" y="425514"/>
                  </a:lnTo>
                  <a:lnTo>
                    <a:pt x="227410" y="424128"/>
                  </a:lnTo>
                  <a:lnTo>
                    <a:pt x="227410" y="422741"/>
                  </a:lnTo>
                  <a:lnTo>
                    <a:pt x="226062" y="422741"/>
                  </a:lnTo>
                  <a:lnTo>
                    <a:pt x="226062" y="421392"/>
                  </a:lnTo>
                  <a:lnTo>
                    <a:pt x="224675" y="421392"/>
                  </a:lnTo>
                  <a:lnTo>
                    <a:pt x="226062" y="421392"/>
                  </a:lnTo>
                  <a:lnTo>
                    <a:pt x="226062" y="420005"/>
                  </a:lnTo>
                  <a:lnTo>
                    <a:pt x="226062" y="417270"/>
                  </a:lnTo>
                  <a:lnTo>
                    <a:pt x="226062" y="415883"/>
                  </a:lnTo>
                  <a:lnTo>
                    <a:pt x="227410" y="414534"/>
                  </a:lnTo>
                  <a:lnTo>
                    <a:pt x="228797" y="413148"/>
                  </a:lnTo>
                  <a:lnTo>
                    <a:pt x="230183" y="413148"/>
                  </a:lnTo>
                  <a:lnTo>
                    <a:pt x="230183" y="411761"/>
                  </a:lnTo>
                  <a:lnTo>
                    <a:pt x="231532" y="411761"/>
                  </a:lnTo>
                  <a:lnTo>
                    <a:pt x="230183" y="410412"/>
                  </a:lnTo>
                  <a:lnTo>
                    <a:pt x="230183" y="409026"/>
                  </a:lnTo>
                  <a:lnTo>
                    <a:pt x="230183" y="407639"/>
                  </a:lnTo>
                  <a:lnTo>
                    <a:pt x="231532" y="407639"/>
                  </a:lnTo>
                  <a:lnTo>
                    <a:pt x="232919" y="409026"/>
                  </a:lnTo>
                  <a:lnTo>
                    <a:pt x="232919" y="407639"/>
                  </a:lnTo>
                  <a:lnTo>
                    <a:pt x="232919" y="406291"/>
                  </a:lnTo>
                  <a:lnTo>
                    <a:pt x="234268" y="404903"/>
                  </a:lnTo>
                  <a:lnTo>
                    <a:pt x="235655" y="404903"/>
                  </a:lnTo>
                  <a:lnTo>
                    <a:pt x="235655" y="403517"/>
                  </a:lnTo>
                  <a:lnTo>
                    <a:pt x="235655" y="402169"/>
                  </a:lnTo>
                  <a:lnTo>
                    <a:pt x="235655" y="400781"/>
                  </a:lnTo>
                  <a:lnTo>
                    <a:pt x="237041" y="399433"/>
                  </a:lnTo>
                  <a:lnTo>
                    <a:pt x="237041" y="398047"/>
                  </a:lnTo>
                  <a:lnTo>
                    <a:pt x="238390" y="395311"/>
                  </a:lnTo>
                  <a:lnTo>
                    <a:pt x="239777" y="393924"/>
                  </a:lnTo>
                  <a:lnTo>
                    <a:pt x="239777" y="392538"/>
                  </a:lnTo>
                  <a:lnTo>
                    <a:pt x="241125" y="392538"/>
                  </a:lnTo>
                  <a:lnTo>
                    <a:pt x="239777" y="391189"/>
                  </a:lnTo>
                  <a:lnTo>
                    <a:pt x="241125" y="391189"/>
                  </a:lnTo>
                  <a:lnTo>
                    <a:pt x="243860" y="389802"/>
                  </a:lnTo>
                  <a:lnTo>
                    <a:pt x="245247" y="389802"/>
                  </a:lnTo>
                  <a:lnTo>
                    <a:pt x="247982" y="392538"/>
                  </a:lnTo>
                  <a:lnTo>
                    <a:pt x="249369" y="392538"/>
                  </a:lnTo>
                  <a:lnTo>
                    <a:pt x="249369" y="393924"/>
                  </a:lnTo>
                  <a:lnTo>
                    <a:pt x="250718" y="395311"/>
                  </a:lnTo>
                  <a:lnTo>
                    <a:pt x="250718" y="396660"/>
                  </a:lnTo>
                  <a:lnTo>
                    <a:pt x="252104" y="400781"/>
                  </a:lnTo>
                  <a:lnTo>
                    <a:pt x="249369" y="402169"/>
                  </a:lnTo>
                  <a:lnTo>
                    <a:pt x="249369" y="403517"/>
                  </a:lnTo>
                  <a:lnTo>
                    <a:pt x="250718" y="404903"/>
                  </a:lnTo>
                  <a:lnTo>
                    <a:pt x="252104" y="404903"/>
                  </a:lnTo>
                  <a:lnTo>
                    <a:pt x="253491" y="403517"/>
                  </a:lnTo>
                  <a:lnTo>
                    <a:pt x="253491" y="404903"/>
                  </a:lnTo>
                  <a:lnTo>
                    <a:pt x="260310" y="406291"/>
                  </a:lnTo>
                  <a:lnTo>
                    <a:pt x="263083" y="409026"/>
                  </a:lnTo>
                  <a:lnTo>
                    <a:pt x="264432" y="409026"/>
                  </a:lnTo>
                  <a:lnTo>
                    <a:pt x="265819" y="410412"/>
                  </a:lnTo>
                  <a:lnTo>
                    <a:pt x="267168" y="410412"/>
                  </a:lnTo>
                  <a:lnTo>
                    <a:pt x="271289" y="406291"/>
                  </a:lnTo>
                  <a:lnTo>
                    <a:pt x="271289" y="404903"/>
                  </a:lnTo>
                  <a:lnTo>
                    <a:pt x="275411" y="403517"/>
                  </a:lnTo>
                  <a:lnTo>
                    <a:pt x="286352" y="403517"/>
                  </a:lnTo>
                  <a:lnTo>
                    <a:pt x="287739" y="402169"/>
                  </a:lnTo>
                  <a:lnTo>
                    <a:pt x="291861" y="402169"/>
                  </a:lnTo>
                  <a:lnTo>
                    <a:pt x="293210" y="399433"/>
                  </a:lnTo>
                  <a:lnTo>
                    <a:pt x="300067" y="403517"/>
                  </a:lnTo>
                  <a:lnTo>
                    <a:pt x="293210" y="426862"/>
                  </a:lnTo>
                  <a:lnTo>
                    <a:pt x="298719" y="429636"/>
                  </a:lnTo>
                  <a:lnTo>
                    <a:pt x="301453" y="428250"/>
                  </a:lnTo>
                  <a:lnTo>
                    <a:pt x="316517" y="421392"/>
                  </a:lnTo>
                  <a:lnTo>
                    <a:pt x="319252" y="421392"/>
                  </a:lnTo>
                  <a:lnTo>
                    <a:pt x="320639" y="421392"/>
                  </a:lnTo>
                  <a:lnTo>
                    <a:pt x="322025" y="421392"/>
                  </a:lnTo>
                  <a:lnTo>
                    <a:pt x="330231" y="420005"/>
                  </a:lnTo>
                  <a:lnTo>
                    <a:pt x="335702" y="418619"/>
                  </a:lnTo>
                  <a:lnTo>
                    <a:pt x="335702" y="424128"/>
                  </a:lnTo>
                  <a:lnTo>
                    <a:pt x="342559" y="425514"/>
                  </a:lnTo>
                  <a:lnTo>
                    <a:pt x="348069" y="430984"/>
                  </a:lnTo>
                  <a:lnTo>
                    <a:pt x="349416" y="430984"/>
                  </a:lnTo>
                  <a:lnTo>
                    <a:pt x="353539" y="433720"/>
                  </a:lnTo>
                  <a:lnTo>
                    <a:pt x="363131" y="439229"/>
                  </a:lnTo>
                  <a:lnTo>
                    <a:pt x="363131" y="440615"/>
                  </a:lnTo>
                  <a:lnTo>
                    <a:pt x="364517" y="437842"/>
                  </a:lnTo>
                  <a:lnTo>
                    <a:pt x="363131" y="437842"/>
                  </a:lnTo>
                  <a:lnTo>
                    <a:pt x="375459" y="430984"/>
                  </a:lnTo>
                  <a:lnTo>
                    <a:pt x="389174" y="421392"/>
                  </a:lnTo>
                  <a:lnTo>
                    <a:pt x="380967" y="409026"/>
                  </a:lnTo>
                  <a:lnTo>
                    <a:pt x="382316" y="409026"/>
                  </a:lnTo>
                  <a:lnTo>
                    <a:pt x="385052" y="409026"/>
                  </a:lnTo>
                  <a:lnTo>
                    <a:pt x="391909" y="413148"/>
                  </a:lnTo>
                  <a:lnTo>
                    <a:pt x="393295" y="410412"/>
                  </a:lnTo>
                  <a:lnTo>
                    <a:pt x="390561" y="409026"/>
                  </a:lnTo>
                  <a:lnTo>
                    <a:pt x="386438" y="403517"/>
                  </a:lnTo>
                  <a:lnTo>
                    <a:pt x="400153" y="396660"/>
                  </a:lnTo>
                  <a:lnTo>
                    <a:pt x="401502" y="398047"/>
                  </a:lnTo>
                  <a:lnTo>
                    <a:pt x="402888" y="396660"/>
                  </a:lnTo>
                  <a:lnTo>
                    <a:pt x="404236" y="396660"/>
                  </a:lnTo>
                  <a:lnTo>
                    <a:pt x="407011" y="395311"/>
                  </a:lnTo>
                  <a:lnTo>
                    <a:pt x="408358" y="393924"/>
                  </a:lnTo>
                  <a:lnTo>
                    <a:pt x="409745" y="392538"/>
                  </a:lnTo>
                  <a:lnTo>
                    <a:pt x="411094" y="389802"/>
                  </a:lnTo>
                  <a:lnTo>
                    <a:pt x="419338" y="382945"/>
                  </a:lnTo>
                  <a:lnTo>
                    <a:pt x="416603" y="376088"/>
                  </a:lnTo>
                  <a:lnTo>
                    <a:pt x="420686" y="369191"/>
                  </a:lnTo>
                  <a:lnTo>
                    <a:pt x="423461" y="363721"/>
                  </a:lnTo>
                  <a:lnTo>
                    <a:pt x="431666" y="348619"/>
                  </a:lnTo>
                  <a:lnTo>
                    <a:pt x="459095" y="348619"/>
                  </a:lnTo>
                  <a:lnTo>
                    <a:pt x="459095" y="350007"/>
                  </a:lnTo>
                  <a:lnTo>
                    <a:pt x="460444" y="365108"/>
                  </a:lnTo>
                  <a:lnTo>
                    <a:pt x="470036" y="369191"/>
                  </a:lnTo>
                  <a:lnTo>
                    <a:pt x="476894" y="371966"/>
                  </a:lnTo>
                  <a:lnTo>
                    <a:pt x="479667" y="360986"/>
                  </a:lnTo>
                  <a:lnTo>
                    <a:pt x="491995" y="362335"/>
                  </a:lnTo>
                  <a:lnTo>
                    <a:pt x="500200" y="355477"/>
                  </a:lnTo>
                  <a:lnTo>
                    <a:pt x="508445" y="350007"/>
                  </a:lnTo>
                  <a:lnTo>
                    <a:pt x="501587" y="344498"/>
                  </a:lnTo>
                  <a:lnTo>
                    <a:pt x="501587" y="340376"/>
                  </a:lnTo>
                  <a:lnTo>
                    <a:pt x="502975" y="337640"/>
                  </a:lnTo>
                  <a:lnTo>
                    <a:pt x="504323" y="330783"/>
                  </a:lnTo>
                  <a:lnTo>
                    <a:pt x="508445" y="333518"/>
                  </a:lnTo>
                  <a:lnTo>
                    <a:pt x="508445" y="326662"/>
                  </a:lnTo>
                  <a:lnTo>
                    <a:pt x="526243" y="326662"/>
                  </a:lnTo>
                  <a:lnTo>
                    <a:pt x="527629" y="321152"/>
                  </a:lnTo>
                  <a:lnTo>
                    <a:pt x="537222" y="325274"/>
                  </a:lnTo>
                  <a:lnTo>
                    <a:pt x="541345" y="319804"/>
                  </a:lnTo>
                  <a:lnTo>
                    <a:pt x="544079" y="317068"/>
                  </a:lnTo>
                  <a:lnTo>
                    <a:pt x="544079" y="315682"/>
                  </a:lnTo>
                  <a:lnTo>
                    <a:pt x="553672" y="325274"/>
                  </a:lnTo>
                  <a:lnTo>
                    <a:pt x="559142" y="332170"/>
                  </a:lnTo>
                  <a:lnTo>
                    <a:pt x="564651" y="326662"/>
                  </a:lnTo>
                  <a:lnTo>
                    <a:pt x="570122" y="321152"/>
                  </a:lnTo>
                  <a:lnTo>
                    <a:pt x="582450" y="307437"/>
                  </a:lnTo>
                  <a:lnTo>
                    <a:pt x="597551" y="290949"/>
                  </a:lnTo>
                  <a:lnTo>
                    <a:pt x="603021" y="285479"/>
                  </a:lnTo>
                  <a:lnTo>
                    <a:pt x="607143" y="279970"/>
                  </a:lnTo>
                  <a:lnTo>
                    <a:pt x="624942" y="288214"/>
                  </a:lnTo>
                  <a:lnTo>
                    <a:pt x="626329" y="288214"/>
                  </a:lnTo>
                  <a:lnTo>
                    <a:pt x="634534" y="275886"/>
                  </a:lnTo>
                  <a:lnTo>
                    <a:pt x="640043" y="264868"/>
                  </a:lnTo>
                  <a:lnTo>
                    <a:pt x="640043" y="263520"/>
                  </a:lnTo>
                  <a:lnTo>
                    <a:pt x="642779" y="255275"/>
                  </a:lnTo>
                  <a:lnTo>
                    <a:pt x="645514" y="247031"/>
                  </a:lnTo>
                  <a:lnTo>
                    <a:pt x="649635" y="238787"/>
                  </a:lnTo>
                  <a:lnTo>
                    <a:pt x="655107" y="225072"/>
                  </a:lnTo>
                  <a:lnTo>
                    <a:pt x="657842" y="215480"/>
                  </a:lnTo>
                  <a:lnTo>
                    <a:pt x="677026" y="222338"/>
                  </a:lnTo>
                  <a:lnTo>
                    <a:pt x="679801" y="212706"/>
                  </a:lnTo>
                  <a:lnTo>
                    <a:pt x="681149" y="205849"/>
                  </a:lnTo>
                  <a:lnTo>
                    <a:pt x="681149" y="203114"/>
                  </a:lnTo>
                  <a:lnTo>
                    <a:pt x="683884" y="194869"/>
                  </a:lnTo>
                  <a:lnTo>
                    <a:pt x="685271" y="186626"/>
                  </a:lnTo>
                  <a:lnTo>
                    <a:pt x="688006" y="178381"/>
                  </a:lnTo>
                  <a:lnTo>
                    <a:pt x="689393" y="171524"/>
                  </a:lnTo>
                  <a:lnTo>
                    <a:pt x="689393" y="171524"/>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263;p34">
              <a:extLst>
                <a:ext uri="{FF2B5EF4-FFF2-40B4-BE49-F238E27FC236}">
                  <a16:creationId xmlns:a16="http://schemas.microsoft.com/office/drawing/2014/main" id="{526AAC7B-2806-A6B9-309A-07274848F14C}"/>
                </a:ext>
              </a:extLst>
            </p:cNvPr>
            <p:cNvSpPr/>
            <p:nvPr/>
          </p:nvSpPr>
          <p:spPr>
            <a:xfrm rot="10800000" flipH="1">
              <a:off x="2683227" y="2288731"/>
              <a:ext cx="274274" cy="284853"/>
            </a:xfrm>
            <a:custGeom>
              <a:avLst/>
              <a:gdLst/>
              <a:ahLst/>
              <a:cxnLst/>
              <a:rect l="l" t="t" r="r" b="b"/>
              <a:pathLst>
                <a:path w="223441" h="229258" extrusionOk="0">
                  <a:moveTo>
                    <a:pt x="73887" y="165934"/>
                  </a:moveTo>
                  <a:lnTo>
                    <a:pt x="79395" y="170056"/>
                  </a:lnTo>
                  <a:lnTo>
                    <a:pt x="79395" y="171443"/>
                  </a:lnTo>
                  <a:lnTo>
                    <a:pt x="80782" y="171443"/>
                  </a:lnTo>
                  <a:lnTo>
                    <a:pt x="80782" y="171443"/>
                  </a:lnTo>
                  <a:lnTo>
                    <a:pt x="82130" y="172791"/>
                  </a:lnTo>
                  <a:lnTo>
                    <a:pt x="83518" y="172791"/>
                  </a:lnTo>
                  <a:lnTo>
                    <a:pt x="83518" y="172791"/>
                  </a:lnTo>
                  <a:lnTo>
                    <a:pt x="84866" y="174178"/>
                  </a:lnTo>
                  <a:lnTo>
                    <a:pt x="86252" y="174178"/>
                  </a:lnTo>
                  <a:lnTo>
                    <a:pt x="87601" y="174178"/>
                  </a:lnTo>
                  <a:lnTo>
                    <a:pt x="88988" y="174178"/>
                  </a:lnTo>
                  <a:lnTo>
                    <a:pt x="90374" y="172791"/>
                  </a:lnTo>
                  <a:lnTo>
                    <a:pt x="90374" y="172791"/>
                  </a:lnTo>
                  <a:lnTo>
                    <a:pt x="91723" y="172791"/>
                  </a:lnTo>
                  <a:lnTo>
                    <a:pt x="91723" y="172791"/>
                  </a:lnTo>
                  <a:lnTo>
                    <a:pt x="93110" y="172791"/>
                  </a:lnTo>
                  <a:lnTo>
                    <a:pt x="93110" y="172791"/>
                  </a:lnTo>
                  <a:lnTo>
                    <a:pt x="94458" y="172791"/>
                  </a:lnTo>
                  <a:lnTo>
                    <a:pt x="95845" y="171443"/>
                  </a:lnTo>
                  <a:lnTo>
                    <a:pt x="95845" y="171443"/>
                  </a:lnTo>
                  <a:lnTo>
                    <a:pt x="97193" y="170056"/>
                  </a:lnTo>
                  <a:lnTo>
                    <a:pt x="97193" y="170056"/>
                  </a:lnTo>
                  <a:lnTo>
                    <a:pt x="98580" y="168668"/>
                  </a:lnTo>
                  <a:lnTo>
                    <a:pt x="98580" y="167321"/>
                  </a:lnTo>
                  <a:lnTo>
                    <a:pt x="98580" y="165934"/>
                  </a:lnTo>
                  <a:lnTo>
                    <a:pt x="98580" y="167321"/>
                  </a:lnTo>
                  <a:lnTo>
                    <a:pt x="99968" y="170056"/>
                  </a:lnTo>
                  <a:lnTo>
                    <a:pt x="102702" y="172791"/>
                  </a:lnTo>
                  <a:lnTo>
                    <a:pt x="102702" y="172791"/>
                  </a:lnTo>
                  <a:lnTo>
                    <a:pt x="102702" y="174178"/>
                  </a:lnTo>
                  <a:lnTo>
                    <a:pt x="106787" y="172791"/>
                  </a:lnTo>
                  <a:lnTo>
                    <a:pt x="106787" y="171443"/>
                  </a:lnTo>
                  <a:lnTo>
                    <a:pt x="106787" y="168668"/>
                  </a:lnTo>
                  <a:lnTo>
                    <a:pt x="108173" y="165934"/>
                  </a:lnTo>
                  <a:lnTo>
                    <a:pt x="109560" y="165934"/>
                  </a:lnTo>
                  <a:lnTo>
                    <a:pt x="108173" y="186506"/>
                  </a:lnTo>
                  <a:lnTo>
                    <a:pt x="106787" y="205729"/>
                  </a:lnTo>
                  <a:lnTo>
                    <a:pt x="106787" y="211238"/>
                  </a:lnTo>
                  <a:lnTo>
                    <a:pt x="113643" y="212625"/>
                  </a:lnTo>
                  <a:lnTo>
                    <a:pt x="117765" y="212625"/>
                  </a:lnTo>
                  <a:lnTo>
                    <a:pt x="127358" y="212625"/>
                  </a:lnTo>
                  <a:lnTo>
                    <a:pt x="138337" y="213974"/>
                  </a:lnTo>
                  <a:lnTo>
                    <a:pt x="162993" y="216708"/>
                  </a:lnTo>
                  <a:lnTo>
                    <a:pt x="162993" y="216708"/>
                  </a:lnTo>
                  <a:lnTo>
                    <a:pt x="156135" y="215360"/>
                  </a:lnTo>
                  <a:lnTo>
                    <a:pt x="164380" y="205729"/>
                  </a:lnTo>
                  <a:lnTo>
                    <a:pt x="164380" y="205729"/>
                  </a:lnTo>
                  <a:lnTo>
                    <a:pt x="165766" y="205729"/>
                  </a:lnTo>
                  <a:lnTo>
                    <a:pt x="165766" y="205729"/>
                  </a:lnTo>
                  <a:lnTo>
                    <a:pt x="165766" y="204380"/>
                  </a:lnTo>
                  <a:lnTo>
                    <a:pt x="165766" y="205729"/>
                  </a:lnTo>
                  <a:lnTo>
                    <a:pt x="165766" y="205729"/>
                  </a:lnTo>
                  <a:lnTo>
                    <a:pt x="167115" y="205729"/>
                  </a:lnTo>
                  <a:lnTo>
                    <a:pt x="167115" y="205729"/>
                  </a:lnTo>
                  <a:lnTo>
                    <a:pt x="167115" y="205729"/>
                  </a:lnTo>
                  <a:lnTo>
                    <a:pt x="167115" y="205729"/>
                  </a:lnTo>
                  <a:lnTo>
                    <a:pt x="167115" y="205729"/>
                  </a:lnTo>
                  <a:lnTo>
                    <a:pt x="168502" y="205729"/>
                  </a:lnTo>
                  <a:lnTo>
                    <a:pt x="168502" y="205729"/>
                  </a:lnTo>
                  <a:lnTo>
                    <a:pt x="168502" y="205729"/>
                  </a:lnTo>
                  <a:lnTo>
                    <a:pt x="168502" y="205729"/>
                  </a:lnTo>
                  <a:lnTo>
                    <a:pt x="168502" y="205729"/>
                  </a:lnTo>
                  <a:lnTo>
                    <a:pt x="169850" y="205729"/>
                  </a:lnTo>
                  <a:lnTo>
                    <a:pt x="169850" y="205729"/>
                  </a:lnTo>
                  <a:lnTo>
                    <a:pt x="169850" y="207116"/>
                  </a:lnTo>
                  <a:lnTo>
                    <a:pt x="169850" y="207116"/>
                  </a:lnTo>
                  <a:lnTo>
                    <a:pt x="168502" y="207116"/>
                  </a:lnTo>
                  <a:lnTo>
                    <a:pt x="168502" y="207116"/>
                  </a:lnTo>
                  <a:lnTo>
                    <a:pt x="168502" y="207116"/>
                  </a:lnTo>
                  <a:lnTo>
                    <a:pt x="168502" y="207116"/>
                  </a:lnTo>
                  <a:lnTo>
                    <a:pt x="168502" y="207116"/>
                  </a:lnTo>
                  <a:lnTo>
                    <a:pt x="169850" y="207116"/>
                  </a:lnTo>
                  <a:lnTo>
                    <a:pt x="169850" y="207116"/>
                  </a:lnTo>
                  <a:lnTo>
                    <a:pt x="169850" y="208504"/>
                  </a:lnTo>
                  <a:lnTo>
                    <a:pt x="169850" y="208504"/>
                  </a:lnTo>
                  <a:lnTo>
                    <a:pt x="169850" y="208504"/>
                  </a:lnTo>
                  <a:lnTo>
                    <a:pt x="169850" y="209851"/>
                  </a:lnTo>
                  <a:lnTo>
                    <a:pt x="169850" y="209851"/>
                  </a:lnTo>
                  <a:lnTo>
                    <a:pt x="169850" y="209851"/>
                  </a:lnTo>
                  <a:lnTo>
                    <a:pt x="171237" y="209851"/>
                  </a:lnTo>
                  <a:lnTo>
                    <a:pt x="171237" y="209851"/>
                  </a:lnTo>
                  <a:lnTo>
                    <a:pt x="171237" y="209851"/>
                  </a:lnTo>
                  <a:lnTo>
                    <a:pt x="171237" y="209851"/>
                  </a:lnTo>
                  <a:lnTo>
                    <a:pt x="171237" y="209851"/>
                  </a:lnTo>
                  <a:lnTo>
                    <a:pt x="172585" y="211238"/>
                  </a:lnTo>
                  <a:lnTo>
                    <a:pt x="172585" y="211238"/>
                  </a:lnTo>
                  <a:lnTo>
                    <a:pt x="172585" y="211238"/>
                  </a:lnTo>
                  <a:lnTo>
                    <a:pt x="172585" y="211238"/>
                  </a:lnTo>
                  <a:lnTo>
                    <a:pt x="172585" y="211238"/>
                  </a:lnTo>
                  <a:lnTo>
                    <a:pt x="172585" y="212625"/>
                  </a:lnTo>
                  <a:lnTo>
                    <a:pt x="173972" y="212625"/>
                  </a:lnTo>
                  <a:lnTo>
                    <a:pt x="173972" y="212625"/>
                  </a:lnTo>
                  <a:lnTo>
                    <a:pt x="173972" y="212625"/>
                  </a:lnTo>
                  <a:lnTo>
                    <a:pt x="173972" y="212625"/>
                  </a:lnTo>
                  <a:lnTo>
                    <a:pt x="173972" y="212625"/>
                  </a:lnTo>
                  <a:lnTo>
                    <a:pt x="175360" y="212625"/>
                  </a:lnTo>
                  <a:lnTo>
                    <a:pt x="175360" y="213974"/>
                  </a:lnTo>
                  <a:lnTo>
                    <a:pt x="175360" y="213974"/>
                  </a:lnTo>
                  <a:lnTo>
                    <a:pt x="175360" y="213974"/>
                  </a:lnTo>
                  <a:lnTo>
                    <a:pt x="175360" y="213974"/>
                  </a:lnTo>
                  <a:lnTo>
                    <a:pt x="175360" y="213974"/>
                  </a:lnTo>
                  <a:lnTo>
                    <a:pt x="175360" y="213974"/>
                  </a:lnTo>
                  <a:lnTo>
                    <a:pt x="175360" y="213974"/>
                  </a:lnTo>
                  <a:lnTo>
                    <a:pt x="175360" y="215360"/>
                  </a:lnTo>
                  <a:lnTo>
                    <a:pt x="175360" y="215360"/>
                  </a:lnTo>
                  <a:lnTo>
                    <a:pt x="175360" y="215360"/>
                  </a:lnTo>
                  <a:lnTo>
                    <a:pt x="175360" y="215360"/>
                  </a:lnTo>
                  <a:lnTo>
                    <a:pt x="176707" y="216708"/>
                  </a:lnTo>
                  <a:lnTo>
                    <a:pt x="176707" y="216708"/>
                  </a:lnTo>
                  <a:lnTo>
                    <a:pt x="176707" y="216708"/>
                  </a:lnTo>
                  <a:lnTo>
                    <a:pt x="176707" y="216708"/>
                  </a:lnTo>
                  <a:lnTo>
                    <a:pt x="176707" y="216708"/>
                  </a:lnTo>
                  <a:lnTo>
                    <a:pt x="178094" y="216708"/>
                  </a:lnTo>
                  <a:lnTo>
                    <a:pt x="178094" y="216708"/>
                  </a:lnTo>
                  <a:lnTo>
                    <a:pt x="178094" y="216708"/>
                  </a:lnTo>
                  <a:lnTo>
                    <a:pt x="178094" y="216708"/>
                  </a:lnTo>
                  <a:lnTo>
                    <a:pt x="179443" y="216708"/>
                  </a:lnTo>
                  <a:lnTo>
                    <a:pt x="179443" y="216708"/>
                  </a:lnTo>
                  <a:lnTo>
                    <a:pt x="179443" y="216708"/>
                  </a:lnTo>
                  <a:lnTo>
                    <a:pt x="179443" y="216708"/>
                  </a:lnTo>
                  <a:lnTo>
                    <a:pt x="179443" y="216708"/>
                  </a:lnTo>
                  <a:lnTo>
                    <a:pt x="180830" y="216708"/>
                  </a:lnTo>
                  <a:lnTo>
                    <a:pt x="180830" y="218096"/>
                  </a:lnTo>
                  <a:lnTo>
                    <a:pt x="180830" y="218096"/>
                  </a:lnTo>
                  <a:lnTo>
                    <a:pt x="180830" y="218096"/>
                  </a:lnTo>
                  <a:lnTo>
                    <a:pt x="180830" y="218096"/>
                  </a:lnTo>
                  <a:lnTo>
                    <a:pt x="180830" y="216708"/>
                  </a:lnTo>
                  <a:lnTo>
                    <a:pt x="180830" y="216708"/>
                  </a:lnTo>
                  <a:lnTo>
                    <a:pt x="182216" y="216708"/>
                  </a:lnTo>
                  <a:lnTo>
                    <a:pt x="182216" y="218096"/>
                  </a:lnTo>
                  <a:lnTo>
                    <a:pt x="182216" y="218096"/>
                  </a:lnTo>
                  <a:lnTo>
                    <a:pt x="182216" y="218096"/>
                  </a:lnTo>
                  <a:lnTo>
                    <a:pt x="183565" y="218096"/>
                  </a:lnTo>
                  <a:lnTo>
                    <a:pt x="183565" y="219482"/>
                  </a:lnTo>
                  <a:lnTo>
                    <a:pt x="183565" y="219482"/>
                  </a:lnTo>
                  <a:lnTo>
                    <a:pt x="183565" y="220830"/>
                  </a:lnTo>
                  <a:lnTo>
                    <a:pt x="183565" y="220830"/>
                  </a:lnTo>
                  <a:lnTo>
                    <a:pt x="183565" y="220830"/>
                  </a:lnTo>
                  <a:lnTo>
                    <a:pt x="184952" y="222218"/>
                  </a:lnTo>
                  <a:lnTo>
                    <a:pt x="184952" y="222218"/>
                  </a:lnTo>
                  <a:lnTo>
                    <a:pt x="184952" y="222218"/>
                  </a:lnTo>
                  <a:lnTo>
                    <a:pt x="184952" y="222218"/>
                  </a:lnTo>
                  <a:lnTo>
                    <a:pt x="184952" y="222218"/>
                  </a:lnTo>
                  <a:lnTo>
                    <a:pt x="186300" y="222218"/>
                  </a:lnTo>
                  <a:lnTo>
                    <a:pt x="186300" y="222218"/>
                  </a:lnTo>
                  <a:lnTo>
                    <a:pt x="186300" y="222218"/>
                  </a:lnTo>
                  <a:lnTo>
                    <a:pt x="186300" y="222218"/>
                  </a:lnTo>
                  <a:lnTo>
                    <a:pt x="186300" y="222218"/>
                  </a:lnTo>
                  <a:lnTo>
                    <a:pt x="187687" y="220830"/>
                  </a:lnTo>
                  <a:lnTo>
                    <a:pt x="187687" y="220830"/>
                  </a:lnTo>
                  <a:lnTo>
                    <a:pt x="187687" y="220830"/>
                  </a:lnTo>
                  <a:lnTo>
                    <a:pt x="187687" y="222218"/>
                  </a:lnTo>
                  <a:lnTo>
                    <a:pt x="189035" y="222218"/>
                  </a:lnTo>
                  <a:lnTo>
                    <a:pt x="189035" y="222218"/>
                  </a:lnTo>
                  <a:lnTo>
                    <a:pt x="190422" y="222218"/>
                  </a:lnTo>
                  <a:lnTo>
                    <a:pt x="190422" y="223605"/>
                  </a:lnTo>
                  <a:lnTo>
                    <a:pt x="190422" y="223605"/>
                  </a:lnTo>
                  <a:lnTo>
                    <a:pt x="190422" y="223605"/>
                  </a:lnTo>
                  <a:lnTo>
                    <a:pt x="190422" y="223605"/>
                  </a:lnTo>
                  <a:lnTo>
                    <a:pt x="190422" y="223605"/>
                  </a:lnTo>
                  <a:lnTo>
                    <a:pt x="191808" y="223605"/>
                  </a:lnTo>
                  <a:lnTo>
                    <a:pt x="191808" y="224953"/>
                  </a:lnTo>
                  <a:lnTo>
                    <a:pt x="191808" y="224953"/>
                  </a:lnTo>
                  <a:lnTo>
                    <a:pt x="191808" y="224953"/>
                  </a:lnTo>
                  <a:lnTo>
                    <a:pt x="191808" y="226340"/>
                  </a:lnTo>
                  <a:lnTo>
                    <a:pt x="191808" y="226340"/>
                  </a:lnTo>
                  <a:lnTo>
                    <a:pt x="193157" y="226340"/>
                  </a:lnTo>
                  <a:lnTo>
                    <a:pt x="194544" y="227688"/>
                  </a:lnTo>
                  <a:lnTo>
                    <a:pt x="194544" y="227688"/>
                  </a:lnTo>
                  <a:lnTo>
                    <a:pt x="194544" y="227688"/>
                  </a:lnTo>
                  <a:lnTo>
                    <a:pt x="195893" y="229075"/>
                  </a:lnTo>
                  <a:lnTo>
                    <a:pt x="215116" y="212625"/>
                  </a:lnTo>
                  <a:lnTo>
                    <a:pt x="215116" y="212625"/>
                  </a:lnTo>
                  <a:lnTo>
                    <a:pt x="221935" y="207116"/>
                  </a:lnTo>
                  <a:lnTo>
                    <a:pt x="223322" y="178299"/>
                  </a:lnTo>
                  <a:lnTo>
                    <a:pt x="223322" y="152220"/>
                  </a:lnTo>
                  <a:lnTo>
                    <a:pt x="219200" y="143975"/>
                  </a:lnTo>
                  <a:lnTo>
                    <a:pt x="216464" y="138466"/>
                  </a:lnTo>
                  <a:lnTo>
                    <a:pt x="197280" y="102792"/>
                  </a:lnTo>
                  <a:lnTo>
                    <a:pt x="189035" y="87691"/>
                  </a:lnTo>
                  <a:lnTo>
                    <a:pt x="189035" y="86304"/>
                  </a:lnTo>
                  <a:lnTo>
                    <a:pt x="180830" y="71202"/>
                  </a:lnTo>
                  <a:lnTo>
                    <a:pt x="165766" y="43774"/>
                  </a:lnTo>
                  <a:lnTo>
                    <a:pt x="168502" y="38265"/>
                  </a:lnTo>
                  <a:lnTo>
                    <a:pt x="168502" y="35529"/>
                  </a:lnTo>
                  <a:lnTo>
                    <a:pt x="173972" y="25898"/>
                  </a:lnTo>
                  <a:lnTo>
                    <a:pt x="183565" y="3940"/>
                  </a:lnTo>
                  <a:lnTo>
                    <a:pt x="184952" y="-183"/>
                  </a:lnTo>
                  <a:lnTo>
                    <a:pt x="171237" y="-183"/>
                  </a:lnTo>
                  <a:lnTo>
                    <a:pt x="162993" y="1204"/>
                  </a:lnTo>
                  <a:lnTo>
                    <a:pt x="123235" y="2553"/>
                  </a:lnTo>
                  <a:lnTo>
                    <a:pt x="123235" y="2553"/>
                  </a:lnTo>
                  <a:lnTo>
                    <a:pt x="120501" y="3940"/>
                  </a:lnTo>
                  <a:lnTo>
                    <a:pt x="119152" y="3940"/>
                  </a:lnTo>
                  <a:lnTo>
                    <a:pt x="117765" y="3940"/>
                  </a:lnTo>
                  <a:lnTo>
                    <a:pt x="112295" y="3940"/>
                  </a:lnTo>
                  <a:lnTo>
                    <a:pt x="112295" y="3940"/>
                  </a:lnTo>
                  <a:lnTo>
                    <a:pt x="109560" y="3940"/>
                  </a:lnTo>
                  <a:lnTo>
                    <a:pt x="106787" y="3940"/>
                  </a:lnTo>
                  <a:lnTo>
                    <a:pt x="102702" y="3940"/>
                  </a:lnTo>
                  <a:lnTo>
                    <a:pt x="101315" y="3940"/>
                  </a:lnTo>
                  <a:lnTo>
                    <a:pt x="101315" y="3940"/>
                  </a:lnTo>
                  <a:lnTo>
                    <a:pt x="101315" y="3940"/>
                  </a:lnTo>
                  <a:lnTo>
                    <a:pt x="101315" y="3940"/>
                  </a:lnTo>
                  <a:lnTo>
                    <a:pt x="101315" y="5326"/>
                  </a:lnTo>
                  <a:lnTo>
                    <a:pt x="99968" y="5326"/>
                  </a:lnTo>
                  <a:lnTo>
                    <a:pt x="98580" y="6674"/>
                  </a:lnTo>
                  <a:lnTo>
                    <a:pt x="98580" y="8062"/>
                  </a:lnTo>
                  <a:lnTo>
                    <a:pt x="97193" y="8062"/>
                  </a:lnTo>
                  <a:lnTo>
                    <a:pt x="95845" y="9448"/>
                  </a:lnTo>
                  <a:lnTo>
                    <a:pt x="95845" y="9448"/>
                  </a:lnTo>
                  <a:lnTo>
                    <a:pt x="95845" y="10796"/>
                  </a:lnTo>
                  <a:lnTo>
                    <a:pt x="95845" y="10796"/>
                  </a:lnTo>
                  <a:lnTo>
                    <a:pt x="94458" y="12184"/>
                  </a:lnTo>
                  <a:lnTo>
                    <a:pt x="94458" y="13532"/>
                  </a:lnTo>
                  <a:lnTo>
                    <a:pt x="94458" y="13532"/>
                  </a:lnTo>
                  <a:lnTo>
                    <a:pt x="94458" y="13532"/>
                  </a:lnTo>
                  <a:lnTo>
                    <a:pt x="93110" y="14918"/>
                  </a:lnTo>
                  <a:lnTo>
                    <a:pt x="93110" y="14918"/>
                  </a:lnTo>
                  <a:lnTo>
                    <a:pt x="90374" y="16306"/>
                  </a:lnTo>
                  <a:lnTo>
                    <a:pt x="90374" y="17654"/>
                  </a:lnTo>
                  <a:lnTo>
                    <a:pt x="90374" y="19041"/>
                  </a:lnTo>
                  <a:lnTo>
                    <a:pt x="88988" y="21776"/>
                  </a:lnTo>
                  <a:lnTo>
                    <a:pt x="88988" y="24549"/>
                  </a:lnTo>
                  <a:lnTo>
                    <a:pt x="88988" y="24549"/>
                  </a:lnTo>
                  <a:lnTo>
                    <a:pt x="88988" y="25898"/>
                  </a:lnTo>
                  <a:lnTo>
                    <a:pt x="88988" y="25898"/>
                  </a:lnTo>
                  <a:lnTo>
                    <a:pt x="88988" y="25898"/>
                  </a:lnTo>
                  <a:lnTo>
                    <a:pt x="88988" y="25898"/>
                  </a:lnTo>
                  <a:lnTo>
                    <a:pt x="87601" y="25898"/>
                  </a:lnTo>
                  <a:lnTo>
                    <a:pt x="87601" y="25898"/>
                  </a:lnTo>
                  <a:lnTo>
                    <a:pt x="87601" y="25898"/>
                  </a:lnTo>
                  <a:lnTo>
                    <a:pt x="87601" y="25898"/>
                  </a:lnTo>
                  <a:lnTo>
                    <a:pt x="87601" y="25898"/>
                  </a:lnTo>
                  <a:lnTo>
                    <a:pt x="86252" y="25898"/>
                  </a:lnTo>
                  <a:lnTo>
                    <a:pt x="86252" y="25898"/>
                  </a:lnTo>
                  <a:lnTo>
                    <a:pt x="86252" y="25898"/>
                  </a:lnTo>
                  <a:lnTo>
                    <a:pt x="86252" y="25898"/>
                  </a:lnTo>
                  <a:lnTo>
                    <a:pt x="86252" y="25898"/>
                  </a:lnTo>
                  <a:lnTo>
                    <a:pt x="86252" y="25898"/>
                  </a:lnTo>
                  <a:lnTo>
                    <a:pt x="84866" y="27285"/>
                  </a:lnTo>
                  <a:lnTo>
                    <a:pt x="84866" y="27285"/>
                  </a:lnTo>
                  <a:lnTo>
                    <a:pt x="83518" y="27285"/>
                  </a:lnTo>
                  <a:lnTo>
                    <a:pt x="83518" y="27285"/>
                  </a:lnTo>
                  <a:lnTo>
                    <a:pt x="83518" y="27285"/>
                  </a:lnTo>
                  <a:lnTo>
                    <a:pt x="82130" y="27285"/>
                  </a:lnTo>
                  <a:lnTo>
                    <a:pt x="80782" y="25898"/>
                  </a:lnTo>
                  <a:lnTo>
                    <a:pt x="80782" y="25898"/>
                  </a:lnTo>
                  <a:lnTo>
                    <a:pt x="80782" y="25898"/>
                  </a:lnTo>
                  <a:lnTo>
                    <a:pt x="80782" y="25898"/>
                  </a:lnTo>
                  <a:lnTo>
                    <a:pt x="80782" y="25898"/>
                  </a:lnTo>
                  <a:lnTo>
                    <a:pt x="79395" y="27285"/>
                  </a:lnTo>
                  <a:lnTo>
                    <a:pt x="79395" y="27285"/>
                  </a:lnTo>
                  <a:lnTo>
                    <a:pt x="78009" y="27285"/>
                  </a:lnTo>
                  <a:lnTo>
                    <a:pt x="76660" y="28634"/>
                  </a:lnTo>
                  <a:lnTo>
                    <a:pt x="76660" y="28634"/>
                  </a:lnTo>
                  <a:lnTo>
                    <a:pt x="76660" y="30020"/>
                  </a:lnTo>
                  <a:lnTo>
                    <a:pt x="75273" y="31407"/>
                  </a:lnTo>
                  <a:lnTo>
                    <a:pt x="72538" y="34143"/>
                  </a:lnTo>
                  <a:lnTo>
                    <a:pt x="71151" y="36877"/>
                  </a:lnTo>
                  <a:lnTo>
                    <a:pt x="69802" y="40999"/>
                  </a:lnTo>
                  <a:lnTo>
                    <a:pt x="68416" y="43774"/>
                  </a:lnTo>
                  <a:lnTo>
                    <a:pt x="68416" y="45122"/>
                  </a:lnTo>
                  <a:lnTo>
                    <a:pt x="68416" y="46508"/>
                  </a:lnTo>
                  <a:lnTo>
                    <a:pt x="68416" y="46508"/>
                  </a:lnTo>
                  <a:lnTo>
                    <a:pt x="67068" y="47857"/>
                  </a:lnTo>
                  <a:lnTo>
                    <a:pt x="65681" y="47857"/>
                  </a:lnTo>
                  <a:lnTo>
                    <a:pt x="64332" y="50630"/>
                  </a:lnTo>
                  <a:lnTo>
                    <a:pt x="61559" y="53366"/>
                  </a:lnTo>
                  <a:lnTo>
                    <a:pt x="60210" y="54715"/>
                  </a:lnTo>
                  <a:lnTo>
                    <a:pt x="58823" y="57488"/>
                  </a:lnTo>
                  <a:lnTo>
                    <a:pt x="58823" y="58836"/>
                  </a:lnTo>
                  <a:lnTo>
                    <a:pt x="58823" y="58836"/>
                  </a:lnTo>
                  <a:lnTo>
                    <a:pt x="57474" y="62958"/>
                  </a:lnTo>
                  <a:lnTo>
                    <a:pt x="57474" y="62958"/>
                  </a:lnTo>
                  <a:lnTo>
                    <a:pt x="57474" y="64346"/>
                  </a:lnTo>
                  <a:lnTo>
                    <a:pt x="56088" y="64346"/>
                  </a:lnTo>
                  <a:lnTo>
                    <a:pt x="56088" y="64346"/>
                  </a:lnTo>
                  <a:lnTo>
                    <a:pt x="56088" y="64346"/>
                  </a:lnTo>
                  <a:lnTo>
                    <a:pt x="56088" y="64346"/>
                  </a:lnTo>
                  <a:lnTo>
                    <a:pt x="54701" y="65732"/>
                  </a:lnTo>
                  <a:lnTo>
                    <a:pt x="54701" y="65732"/>
                  </a:lnTo>
                  <a:lnTo>
                    <a:pt x="53352" y="67080"/>
                  </a:lnTo>
                  <a:lnTo>
                    <a:pt x="50618" y="68467"/>
                  </a:lnTo>
                  <a:lnTo>
                    <a:pt x="49231" y="68467"/>
                  </a:lnTo>
                  <a:lnTo>
                    <a:pt x="47882" y="69855"/>
                  </a:lnTo>
                  <a:lnTo>
                    <a:pt x="46496" y="71202"/>
                  </a:lnTo>
                  <a:lnTo>
                    <a:pt x="46496" y="71202"/>
                  </a:lnTo>
                  <a:lnTo>
                    <a:pt x="46496" y="71202"/>
                  </a:lnTo>
                  <a:lnTo>
                    <a:pt x="46496" y="71202"/>
                  </a:lnTo>
                  <a:lnTo>
                    <a:pt x="45109" y="71202"/>
                  </a:lnTo>
                  <a:lnTo>
                    <a:pt x="45109" y="71202"/>
                  </a:lnTo>
                  <a:lnTo>
                    <a:pt x="45109" y="71202"/>
                  </a:lnTo>
                  <a:lnTo>
                    <a:pt x="43760" y="69855"/>
                  </a:lnTo>
                  <a:lnTo>
                    <a:pt x="43760" y="69855"/>
                  </a:lnTo>
                  <a:lnTo>
                    <a:pt x="43760" y="69855"/>
                  </a:lnTo>
                  <a:lnTo>
                    <a:pt x="43760" y="68467"/>
                  </a:lnTo>
                  <a:lnTo>
                    <a:pt x="31395" y="84956"/>
                  </a:lnTo>
                  <a:lnTo>
                    <a:pt x="12209" y="84956"/>
                  </a:lnTo>
                  <a:lnTo>
                    <a:pt x="-119" y="83569"/>
                  </a:lnTo>
                  <a:lnTo>
                    <a:pt x="-119" y="91813"/>
                  </a:lnTo>
                  <a:lnTo>
                    <a:pt x="-119" y="97283"/>
                  </a:lnTo>
                  <a:lnTo>
                    <a:pt x="-119" y="100019"/>
                  </a:lnTo>
                  <a:lnTo>
                    <a:pt x="-119" y="109650"/>
                  </a:lnTo>
                  <a:lnTo>
                    <a:pt x="-119" y="116508"/>
                  </a:lnTo>
                  <a:lnTo>
                    <a:pt x="-119" y="134344"/>
                  </a:lnTo>
                  <a:lnTo>
                    <a:pt x="6738" y="134344"/>
                  </a:lnTo>
                  <a:lnTo>
                    <a:pt x="32781" y="135731"/>
                  </a:lnTo>
                  <a:lnTo>
                    <a:pt x="38251" y="135731"/>
                  </a:lnTo>
                  <a:lnTo>
                    <a:pt x="72538" y="165934"/>
                  </a:lnTo>
                  <a:lnTo>
                    <a:pt x="73887" y="165934"/>
                  </a:lnTo>
                  <a:lnTo>
                    <a:pt x="73887" y="165934"/>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 name="Google Shape;264;p34">
              <a:extLst>
                <a:ext uri="{FF2B5EF4-FFF2-40B4-BE49-F238E27FC236}">
                  <a16:creationId xmlns:a16="http://schemas.microsoft.com/office/drawing/2014/main" id="{BE17BF60-1CCF-E6D3-724B-3593B0513C77}"/>
                </a:ext>
              </a:extLst>
            </p:cNvPr>
            <p:cNvSpPr/>
            <p:nvPr/>
          </p:nvSpPr>
          <p:spPr>
            <a:xfrm rot="10800000" flipH="1">
              <a:off x="2251287" y="5059687"/>
              <a:ext cx="629267" cy="387190"/>
            </a:xfrm>
            <a:custGeom>
              <a:avLst/>
              <a:gdLst/>
              <a:ahLst/>
              <a:cxnLst/>
              <a:rect l="l" t="t" r="r" b="b"/>
              <a:pathLst>
                <a:path w="512641" h="311622" extrusionOk="0">
                  <a:moveTo>
                    <a:pt x="226039" y="265045"/>
                  </a:moveTo>
                  <a:lnTo>
                    <a:pt x="230123" y="262310"/>
                  </a:lnTo>
                  <a:lnTo>
                    <a:pt x="232896" y="260923"/>
                  </a:lnTo>
                  <a:lnTo>
                    <a:pt x="232896" y="256801"/>
                  </a:lnTo>
                  <a:lnTo>
                    <a:pt x="234245" y="255453"/>
                  </a:lnTo>
                  <a:lnTo>
                    <a:pt x="242489" y="259575"/>
                  </a:lnTo>
                  <a:lnTo>
                    <a:pt x="249346" y="267781"/>
                  </a:lnTo>
                  <a:lnTo>
                    <a:pt x="249346" y="270554"/>
                  </a:lnTo>
                  <a:lnTo>
                    <a:pt x="247959" y="274676"/>
                  </a:lnTo>
                  <a:lnTo>
                    <a:pt x="245225" y="278798"/>
                  </a:lnTo>
                  <a:lnTo>
                    <a:pt x="243837" y="281534"/>
                  </a:lnTo>
                  <a:lnTo>
                    <a:pt x="246573" y="288390"/>
                  </a:lnTo>
                  <a:lnTo>
                    <a:pt x="247959" y="295248"/>
                  </a:lnTo>
                  <a:lnTo>
                    <a:pt x="250695" y="296635"/>
                  </a:lnTo>
                  <a:lnTo>
                    <a:pt x="253431" y="298021"/>
                  </a:lnTo>
                  <a:lnTo>
                    <a:pt x="263023" y="298021"/>
                  </a:lnTo>
                  <a:lnTo>
                    <a:pt x="272654" y="298021"/>
                  </a:lnTo>
                  <a:lnTo>
                    <a:pt x="284982" y="300757"/>
                  </a:lnTo>
                  <a:lnTo>
                    <a:pt x="295960" y="302144"/>
                  </a:lnTo>
                  <a:lnTo>
                    <a:pt x="302779" y="303493"/>
                  </a:lnTo>
                  <a:lnTo>
                    <a:pt x="313759" y="308963"/>
                  </a:lnTo>
                  <a:lnTo>
                    <a:pt x="319229" y="308963"/>
                  </a:lnTo>
                  <a:lnTo>
                    <a:pt x="322004" y="308963"/>
                  </a:lnTo>
                  <a:lnTo>
                    <a:pt x="335679" y="308963"/>
                  </a:lnTo>
                  <a:lnTo>
                    <a:pt x="398743" y="308963"/>
                  </a:lnTo>
                  <a:lnTo>
                    <a:pt x="401479" y="308963"/>
                  </a:lnTo>
                  <a:lnTo>
                    <a:pt x="408337" y="311737"/>
                  </a:lnTo>
                  <a:lnTo>
                    <a:pt x="422051" y="308963"/>
                  </a:lnTo>
                  <a:lnTo>
                    <a:pt x="434379" y="306227"/>
                  </a:lnTo>
                  <a:lnTo>
                    <a:pt x="434379" y="296635"/>
                  </a:lnTo>
                  <a:lnTo>
                    <a:pt x="435765" y="270554"/>
                  </a:lnTo>
                  <a:lnTo>
                    <a:pt x="435765" y="270554"/>
                  </a:lnTo>
                  <a:lnTo>
                    <a:pt x="453563" y="265045"/>
                  </a:lnTo>
                  <a:lnTo>
                    <a:pt x="459072" y="260923"/>
                  </a:lnTo>
                  <a:lnTo>
                    <a:pt x="459072" y="260923"/>
                  </a:lnTo>
                  <a:lnTo>
                    <a:pt x="483728" y="236229"/>
                  </a:lnTo>
                  <a:lnTo>
                    <a:pt x="489199" y="217005"/>
                  </a:lnTo>
                  <a:lnTo>
                    <a:pt x="493321" y="206026"/>
                  </a:lnTo>
                  <a:lnTo>
                    <a:pt x="512505" y="144233"/>
                  </a:lnTo>
                  <a:lnTo>
                    <a:pt x="502913" y="148355"/>
                  </a:lnTo>
                  <a:lnTo>
                    <a:pt x="493321" y="151090"/>
                  </a:lnTo>
                  <a:lnTo>
                    <a:pt x="486463" y="153864"/>
                  </a:lnTo>
                  <a:lnTo>
                    <a:pt x="479605" y="156599"/>
                  </a:lnTo>
                  <a:lnTo>
                    <a:pt x="453563" y="119539"/>
                  </a:lnTo>
                  <a:lnTo>
                    <a:pt x="406988" y="55011"/>
                  </a:lnTo>
                  <a:lnTo>
                    <a:pt x="385029" y="42644"/>
                  </a:lnTo>
                  <a:lnTo>
                    <a:pt x="354865" y="42644"/>
                  </a:lnTo>
                  <a:lnTo>
                    <a:pt x="332945" y="49502"/>
                  </a:lnTo>
                  <a:lnTo>
                    <a:pt x="328860" y="49502"/>
                  </a:lnTo>
                  <a:lnTo>
                    <a:pt x="312410" y="53624"/>
                  </a:lnTo>
                  <a:lnTo>
                    <a:pt x="287717" y="55011"/>
                  </a:lnTo>
                  <a:lnTo>
                    <a:pt x="254817" y="57784"/>
                  </a:lnTo>
                  <a:lnTo>
                    <a:pt x="250695" y="57784"/>
                  </a:lnTo>
                  <a:lnTo>
                    <a:pt x="202732" y="60481"/>
                  </a:lnTo>
                  <a:lnTo>
                    <a:pt x="153383" y="49502"/>
                  </a:lnTo>
                  <a:lnTo>
                    <a:pt x="161589" y="22072"/>
                  </a:lnTo>
                  <a:lnTo>
                    <a:pt x="134198" y="114"/>
                  </a:lnTo>
                  <a:lnTo>
                    <a:pt x="124605" y="20686"/>
                  </a:lnTo>
                  <a:lnTo>
                    <a:pt x="110891" y="64603"/>
                  </a:lnTo>
                  <a:lnTo>
                    <a:pt x="109503" y="59133"/>
                  </a:lnTo>
                  <a:lnTo>
                    <a:pt x="77991" y="61869"/>
                  </a:lnTo>
                  <a:lnTo>
                    <a:pt x="77991" y="70112"/>
                  </a:lnTo>
                  <a:lnTo>
                    <a:pt x="79339" y="82479"/>
                  </a:lnTo>
                  <a:lnTo>
                    <a:pt x="79339" y="92071"/>
                  </a:lnTo>
                  <a:lnTo>
                    <a:pt x="79339" y="100315"/>
                  </a:lnTo>
                  <a:lnTo>
                    <a:pt x="79339" y="109946"/>
                  </a:lnTo>
                  <a:lnTo>
                    <a:pt x="77991" y="109946"/>
                  </a:lnTo>
                  <a:lnTo>
                    <a:pt x="53297" y="112682"/>
                  </a:lnTo>
                  <a:lnTo>
                    <a:pt x="50561" y="119539"/>
                  </a:lnTo>
                  <a:lnTo>
                    <a:pt x="56070" y="119539"/>
                  </a:lnTo>
                  <a:lnTo>
                    <a:pt x="58806" y="129132"/>
                  </a:lnTo>
                  <a:lnTo>
                    <a:pt x="-136" y="155213"/>
                  </a:lnTo>
                  <a:lnTo>
                    <a:pt x="5334" y="164844"/>
                  </a:lnTo>
                  <a:lnTo>
                    <a:pt x="9456" y="200517"/>
                  </a:lnTo>
                  <a:lnTo>
                    <a:pt x="10805" y="210148"/>
                  </a:lnTo>
                  <a:lnTo>
                    <a:pt x="19049" y="211534"/>
                  </a:lnTo>
                  <a:lnTo>
                    <a:pt x="38233" y="258187"/>
                  </a:lnTo>
                  <a:lnTo>
                    <a:pt x="50561" y="271903"/>
                  </a:lnTo>
                  <a:lnTo>
                    <a:pt x="97176" y="270554"/>
                  </a:lnTo>
                  <a:lnTo>
                    <a:pt x="98562" y="270554"/>
                  </a:lnTo>
                  <a:lnTo>
                    <a:pt x="128689" y="282882"/>
                  </a:lnTo>
                  <a:lnTo>
                    <a:pt x="134198" y="285656"/>
                  </a:lnTo>
                  <a:lnTo>
                    <a:pt x="132811" y="263696"/>
                  </a:lnTo>
                  <a:lnTo>
                    <a:pt x="132811" y="258187"/>
                  </a:lnTo>
                  <a:lnTo>
                    <a:pt x="143790" y="266432"/>
                  </a:lnTo>
                  <a:lnTo>
                    <a:pt x="147873" y="262310"/>
                  </a:lnTo>
                  <a:lnTo>
                    <a:pt x="149261" y="259575"/>
                  </a:lnTo>
                  <a:lnTo>
                    <a:pt x="157505" y="267781"/>
                  </a:lnTo>
                  <a:lnTo>
                    <a:pt x="167097" y="252679"/>
                  </a:lnTo>
                  <a:lnTo>
                    <a:pt x="164362" y="260923"/>
                  </a:lnTo>
                  <a:lnTo>
                    <a:pt x="168445" y="266432"/>
                  </a:lnTo>
                  <a:lnTo>
                    <a:pt x="169833" y="269167"/>
                  </a:lnTo>
                  <a:lnTo>
                    <a:pt x="171220" y="274676"/>
                  </a:lnTo>
                  <a:lnTo>
                    <a:pt x="190404" y="277412"/>
                  </a:lnTo>
                  <a:lnTo>
                    <a:pt x="201345" y="280146"/>
                  </a:lnTo>
                  <a:lnTo>
                    <a:pt x="202732" y="280146"/>
                  </a:lnTo>
                  <a:lnTo>
                    <a:pt x="202732" y="280146"/>
                  </a:lnTo>
                  <a:lnTo>
                    <a:pt x="213712" y="281534"/>
                  </a:lnTo>
                  <a:lnTo>
                    <a:pt x="216447" y="284268"/>
                  </a:lnTo>
                  <a:lnTo>
                    <a:pt x="217795" y="282882"/>
                  </a:lnTo>
                  <a:lnTo>
                    <a:pt x="219182" y="280146"/>
                  </a:lnTo>
                  <a:lnTo>
                    <a:pt x="220531" y="280146"/>
                  </a:lnTo>
                  <a:lnTo>
                    <a:pt x="223304" y="276024"/>
                  </a:lnTo>
                  <a:lnTo>
                    <a:pt x="223304" y="276024"/>
                  </a:lnTo>
                  <a:lnTo>
                    <a:pt x="224653" y="270554"/>
                  </a:lnTo>
                  <a:lnTo>
                    <a:pt x="226039" y="267781"/>
                  </a:lnTo>
                  <a:lnTo>
                    <a:pt x="226039" y="265045"/>
                  </a:lnTo>
                  <a:lnTo>
                    <a:pt x="226039" y="265045"/>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265;p34">
              <a:extLst>
                <a:ext uri="{FF2B5EF4-FFF2-40B4-BE49-F238E27FC236}">
                  <a16:creationId xmlns:a16="http://schemas.microsoft.com/office/drawing/2014/main" id="{D514B9E7-9BFA-C55E-36DB-A88E75CD6223}"/>
                </a:ext>
              </a:extLst>
            </p:cNvPr>
            <p:cNvSpPr/>
            <p:nvPr/>
          </p:nvSpPr>
          <p:spPr>
            <a:xfrm rot="10800000" flipH="1">
              <a:off x="1977189" y="2678463"/>
              <a:ext cx="217054" cy="226838"/>
            </a:xfrm>
            <a:custGeom>
              <a:avLst/>
              <a:gdLst/>
              <a:ahLst/>
              <a:cxnLst/>
              <a:rect l="l" t="t" r="r" b="b"/>
              <a:pathLst>
                <a:path w="176826" h="182566" extrusionOk="0">
                  <a:moveTo>
                    <a:pt x="34081" y="75362"/>
                  </a:moveTo>
                  <a:lnTo>
                    <a:pt x="34081" y="73976"/>
                  </a:lnTo>
                  <a:lnTo>
                    <a:pt x="38203" y="64384"/>
                  </a:lnTo>
                  <a:lnTo>
                    <a:pt x="38203" y="64384"/>
                  </a:lnTo>
                  <a:lnTo>
                    <a:pt x="39591" y="65731"/>
                  </a:lnTo>
                  <a:lnTo>
                    <a:pt x="40939" y="69854"/>
                  </a:lnTo>
                  <a:lnTo>
                    <a:pt x="43674" y="72627"/>
                  </a:lnTo>
                  <a:lnTo>
                    <a:pt x="43674" y="73976"/>
                  </a:lnTo>
                  <a:lnTo>
                    <a:pt x="45061" y="75362"/>
                  </a:lnTo>
                  <a:lnTo>
                    <a:pt x="47796" y="79485"/>
                  </a:lnTo>
                  <a:lnTo>
                    <a:pt x="49183" y="82220"/>
                  </a:lnTo>
                  <a:lnTo>
                    <a:pt x="53305" y="82220"/>
                  </a:lnTo>
                  <a:lnTo>
                    <a:pt x="56041" y="80832"/>
                  </a:lnTo>
                  <a:lnTo>
                    <a:pt x="57389" y="82220"/>
                  </a:lnTo>
                  <a:lnTo>
                    <a:pt x="57389" y="83607"/>
                  </a:lnTo>
                  <a:lnTo>
                    <a:pt x="58775" y="84955"/>
                  </a:lnTo>
                  <a:lnTo>
                    <a:pt x="61511" y="84955"/>
                  </a:lnTo>
                  <a:lnTo>
                    <a:pt x="64246" y="86341"/>
                  </a:lnTo>
                  <a:lnTo>
                    <a:pt x="64246" y="86341"/>
                  </a:lnTo>
                  <a:lnTo>
                    <a:pt x="64246" y="84955"/>
                  </a:lnTo>
                  <a:lnTo>
                    <a:pt x="64246" y="80832"/>
                  </a:lnTo>
                  <a:lnTo>
                    <a:pt x="65633" y="80832"/>
                  </a:lnTo>
                  <a:lnTo>
                    <a:pt x="65633" y="79485"/>
                  </a:lnTo>
                  <a:lnTo>
                    <a:pt x="64246" y="79485"/>
                  </a:lnTo>
                  <a:lnTo>
                    <a:pt x="62897" y="78098"/>
                  </a:lnTo>
                  <a:lnTo>
                    <a:pt x="66981" y="76749"/>
                  </a:lnTo>
                  <a:lnTo>
                    <a:pt x="69716" y="75362"/>
                  </a:lnTo>
                  <a:lnTo>
                    <a:pt x="84817" y="89077"/>
                  </a:lnTo>
                  <a:lnTo>
                    <a:pt x="83431" y="90463"/>
                  </a:lnTo>
                  <a:lnTo>
                    <a:pt x="83431" y="90463"/>
                  </a:lnTo>
                  <a:lnTo>
                    <a:pt x="82083" y="90463"/>
                  </a:lnTo>
                  <a:lnTo>
                    <a:pt x="82083" y="91851"/>
                  </a:lnTo>
                  <a:lnTo>
                    <a:pt x="82083" y="91851"/>
                  </a:lnTo>
                  <a:lnTo>
                    <a:pt x="80696" y="93199"/>
                  </a:lnTo>
                  <a:lnTo>
                    <a:pt x="80696" y="94586"/>
                  </a:lnTo>
                  <a:lnTo>
                    <a:pt x="80696" y="94586"/>
                  </a:lnTo>
                  <a:lnTo>
                    <a:pt x="79309" y="95935"/>
                  </a:lnTo>
                  <a:lnTo>
                    <a:pt x="77961" y="95935"/>
                  </a:lnTo>
                  <a:lnTo>
                    <a:pt x="76574" y="95935"/>
                  </a:lnTo>
                  <a:lnTo>
                    <a:pt x="76574" y="97321"/>
                  </a:lnTo>
                  <a:lnTo>
                    <a:pt x="76574" y="97321"/>
                  </a:lnTo>
                  <a:lnTo>
                    <a:pt x="76574" y="100057"/>
                  </a:lnTo>
                  <a:lnTo>
                    <a:pt x="77961" y="100057"/>
                  </a:lnTo>
                  <a:lnTo>
                    <a:pt x="77961" y="101443"/>
                  </a:lnTo>
                  <a:lnTo>
                    <a:pt x="79309" y="101443"/>
                  </a:lnTo>
                  <a:lnTo>
                    <a:pt x="79309" y="101443"/>
                  </a:lnTo>
                  <a:lnTo>
                    <a:pt x="79309" y="102830"/>
                  </a:lnTo>
                  <a:lnTo>
                    <a:pt x="79309" y="104179"/>
                  </a:lnTo>
                  <a:lnTo>
                    <a:pt x="79309" y="104179"/>
                  </a:lnTo>
                  <a:lnTo>
                    <a:pt x="79309" y="105566"/>
                  </a:lnTo>
                  <a:lnTo>
                    <a:pt x="82083" y="106913"/>
                  </a:lnTo>
                  <a:lnTo>
                    <a:pt x="83431" y="108301"/>
                  </a:lnTo>
                  <a:lnTo>
                    <a:pt x="84817" y="108301"/>
                  </a:lnTo>
                  <a:lnTo>
                    <a:pt x="84817" y="108301"/>
                  </a:lnTo>
                  <a:lnTo>
                    <a:pt x="86166" y="108301"/>
                  </a:lnTo>
                  <a:lnTo>
                    <a:pt x="87553" y="108301"/>
                  </a:lnTo>
                  <a:lnTo>
                    <a:pt x="88940" y="108301"/>
                  </a:lnTo>
                  <a:lnTo>
                    <a:pt x="88940" y="108301"/>
                  </a:lnTo>
                  <a:lnTo>
                    <a:pt x="90288" y="108301"/>
                  </a:lnTo>
                  <a:lnTo>
                    <a:pt x="90288" y="109688"/>
                  </a:lnTo>
                  <a:lnTo>
                    <a:pt x="91675" y="109688"/>
                  </a:lnTo>
                  <a:lnTo>
                    <a:pt x="93024" y="111036"/>
                  </a:lnTo>
                  <a:lnTo>
                    <a:pt x="93024" y="111036"/>
                  </a:lnTo>
                  <a:lnTo>
                    <a:pt x="93024" y="112422"/>
                  </a:lnTo>
                  <a:lnTo>
                    <a:pt x="93024" y="112422"/>
                  </a:lnTo>
                  <a:lnTo>
                    <a:pt x="94411" y="113810"/>
                  </a:lnTo>
                  <a:lnTo>
                    <a:pt x="94411" y="116544"/>
                  </a:lnTo>
                  <a:lnTo>
                    <a:pt x="95758" y="117932"/>
                  </a:lnTo>
                  <a:lnTo>
                    <a:pt x="95758" y="120667"/>
                  </a:lnTo>
                  <a:lnTo>
                    <a:pt x="97145" y="122015"/>
                  </a:lnTo>
                  <a:lnTo>
                    <a:pt x="98533" y="123402"/>
                  </a:lnTo>
                  <a:lnTo>
                    <a:pt x="98533" y="124789"/>
                  </a:lnTo>
                  <a:lnTo>
                    <a:pt x="99881" y="126138"/>
                  </a:lnTo>
                  <a:lnTo>
                    <a:pt x="99881" y="127524"/>
                  </a:lnTo>
                  <a:lnTo>
                    <a:pt x="104003" y="127524"/>
                  </a:lnTo>
                  <a:lnTo>
                    <a:pt x="108125" y="128911"/>
                  </a:lnTo>
                  <a:lnTo>
                    <a:pt x="114983" y="133033"/>
                  </a:lnTo>
                  <a:lnTo>
                    <a:pt x="116331" y="133033"/>
                  </a:lnTo>
                  <a:lnTo>
                    <a:pt x="113595" y="138503"/>
                  </a:lnTo>
                  <a:lnTo>
                    <a:pt x="112247" y="138503"/>
                  </a:lnTo>
                  <a:lnTo>
                    <a:pt x="112247" y="139891"/>
                  </a:lnTo>
                  <a:lnTo>
                    <a:pt x="112247" y="139891"/>
                  </a:lnTo>
                  <a:lnTo>
                    <a:pt x="112247" y="139891"/>
                  </a:lnTo>
                  <a:lnTo>
                    <a:pt x="112247" y="141239"/>
                  </a:lnTo>
                  <a:lnTo>
                    <a:pt x="112247" y="142625"/>
                  </a:lnTo>
                  <a:lnTo>
                    <a:pt x="112247" y="142625"/>
                  </a:lnTo>
                  <a:lnTo>
                    <a:pt x="113595" y="145361"/>
                  </a:lnTo>
                  <a:lnTo>
                    <a:pt x="114983" y="146748"/>
                  </a:lnTo>
                  <a:lnTo>
                    <a:pt x="112247" y="148135"/>
                  </a:lnTo>
                  <a:lnTo>
                    <a:pt x="112247" y="146748"/>
                  </a:lnTo>
                  <a:lnTo>
                    <a:pt x="110861" y="146748"/>
                  </a:lnTo>
                  <a:lnTo>
                    <a:pt x="112247" y="149483"/>
                  </a:lnTo>
                  <a:lnTo>
                    <a:pt x="116331" y="153605"/>
                  </a:lnTo>
                  <a:lnTo>
                    <a:pt x="121839" y="153605"/>
                  </a:lnTo>
                  <a:lnTo>
                    <a:pt x="124575" y="154992"/>
                  </a:lnTo>
                  <a:lnTo>
                    <a:pt x="124575" y="154992"/>
                  </a:lnTo>
                  <a:lnTo>
                    <a:pt x="130045" y="160463"/>
                  </a:lnTo>
                  <a:lnTo>
                    <a:pt x="134167" y="164584"/>
                  </a:lnTo>
                  <a:lnTo>
                    <a:pt x="153353" y="182422"/>
                  </a:lnTo>
                  <a:lnTo>
                    <a:pt x="160209" y="165972"/>
                  </a:lnTo>
                  <a:lnTo>
                    <a:pt x="162945" y="157727"/>
                  </a:lnTo>
                  <a:lnTo>
                    <a:pt x="167067" y="144013"/>
                  </a:lnTo>
                  <a:lnTo>
                    <a:pt x="167067" y="144013"/>
                  </a:lnTo>
                  <a:lnTo>
                    <a:pt x="176659" y="131646"/>
                  </a:lnTo>
                  <a:lnTo>
                    <a:pt x="165680" y="123402"/>
                  </a:lnTo>
                  <a:lnTo>
                    <a:pt x="157475" y="115158"/>
                  </a:lnTo>
                  <a:lnTo>
                    <a:pt x="151966" y="120667"/>
                  </a:lnTo>
                  <a:lnTo>
                    <a:pt x="151966" y="120667"/>
                  </a:lnTo>
                  <a:lnTo>
                    <a:pt x="149230" y="117932"/>
                  </a:lnTo>
                  <a:lnTo>
                    <a:pt x="153353" y="111036"/>
                  </a:lnTo>
                  <a:lnTo>
                    <a:pt x="160209" y="97321"/>
                  </a:lnTo>
                  <a:lnTo>
                    <a:pt x="165680" y="86341"/>
                  </a:lnTo>
                  <a:lnTo>
                    <a:pt x="165680" y="84955"/>
                  </a:lnTo>
                  <a:lnTo>
                    <a:pt x="169803" y="79485"/>
                  </a:lnTo>
                  <a:lnTo>
                    <a:pt x="164331" y="58874"/>
                  </a:lnTo>
                  <a:lnTo>
                    <a:pt x="161558" y="47895"/>
                  </a:lnTo>
                  <a:lnTo>
                    <a:pt x="160209" y="46546"/>
                  </a:lnTo>
                  <a:lnTo>
                    <a:pt x="160209" y="45159"/>
                  </a:lnTo>
                  <a:lnTo>
                    <a:pt x="157475" y="43773"/>
                  </a:lnTo>
                  <a:lnTo>
                    <a:pt x="157475" y="45159"/>
                  </a:lnTo>
                  <a:lnTo>
                    <a:pt x="154739" y="42424"/>
                  </a:lnTo>
                  <a:lnTo>
                    <a:pt x="151966" y="39650"/>
                  </a:lnTo>
                  <a:lnTo>
                    <a:pt x="150617" y="38303"/>
                  </a:lnTo>
                  <a:lnTo>
                    <a:pt x="150617" y="38303"/>
                  </a:lnTo>
                  <a:lnTo>
                    <a:pt x="150617" y="36915"/>
                  </a:lnTo>
                  <a:lnTo>
                    <a:pt x="151966" y="34179"/>
                  </a:lnTo>
                  <a:lnTo>
                    <a:pt x="150617" y="32793"/>
                  </a:lnTo>
                  <a:lnTo>
                    <a:pt x="149230" y="34179"/>
                  </a:lnTo>
                  <a:lnTo>
                    <a:pt x="145108" y="32793"/>
                  </a:lnTo>
                  <a:lnTo>
                    <a:pt x="145108" y="30058"/>
                  </a:lnTo>
                  <a:lnTo>
                    <a:pt x="145108" y="30058"/>
                  </a:lnTo>
                  <a:lnTo>
                    <a:pt x="143759" y="28671"/>
                  </a:lnTo>
                  <a:lnTo>
                    <a:pt x="142373" y="24548"/>
                  </a:lnTo>
                  <a:lnTo>
                    <a:pt x="142373" y="21814"/>
                  </a:lnTo>
                  <a:lnTo>
                    <a:pt x="141025" y="20465"/>
                  </a:lnTo>
                  <a:lnTo>
                    <a:pt x="138289" y="21814"/>
                  </a:lnTo>
                  <a:lnTo>
                    <a:pt x="134167" y="16343"/>
                  </a:lnTo>
                  <a:lnTo>
                    <a:pt x="138289" y="16343"/>
                  </a:lnTo>
                  <a:lnTo>
                    <a:pt x="138289" y="3977"/>
                  </a:lnTo>
                  <a:lnTo>
                    <a:pt x="136903" y="3977"/>
                  </a:lnTo>
                  <a:lnTo>
                    <a:pt x="135516" y="2590"/>
                  </a:lnTo>
                  <a:lnTo>
                    <a:pt x="135516" y="2590"/>
                  </a:lnTo>
                  <a:lnTo>
                    <a:pt x="134167" y="-145"/>
                  </a:lnTo>
                  <a:lnTo>
                    <a:pt x="123188" y="5364"/>
                  </a:lnTo>
                  <a:lnTo>
                    <a:pt x="123188" y="5364"/>
                  </a:lnTo>
                  <a:lnTo>
                    <a:pt x="123188" y="9486"/>
                  </a:lnTo>
                  <a:lnTo>
                    <a:pt x="123188" y="9486"/>
                  </a:lnTo>
                  <a:lnTo>
                    <a:pt x="121839" y="10834"/>
                  </a:lnTo>
                  <a:lnTo>
                    <a:pt x="121839" y="12222"/>
                  </a:lnTo>
                  <a:lnTo>
                    <a:pt x="120453" y="13570"/>
                  </a:lnTo>
                  <a:lnTo>
                    <a:pt x="114983" y="13570"/>
                  </a:lnTo>
                  <a:lnTo>
                    <a:pt x="114983" y="14956"/>
                  </a:lnTo>
                  <a:lnTo>
                    <a:pt x="112247" y="16343"/>
                  </a:lnTo>
                  <a:lnTo>
                    <a:pt x="106738" y="13570"/>
                  </a:lnTo>
                  <a:lnTo>
                    <a:pt x="105389" y="13570"/>
                  </a:lnTo>
                  <a:lnTo>
                    <a:pt x="86166" y="23201"/>
                  </a:lnTo>
                  <a:lnTo>
                    <a:pt x="73838" y="28671"/>
                  </a:lnTo>
                  <a:lnTo>
                    <a:pt x="72491" y="27323"/>
                  </a:lnTo>
                  <a:lnTo>
                    <a:pt x="72491" y="28671"/>
                  </a:lnTo>
                  <a:lnTo>
                    <a:pt x="71103" y="30058"/>
                  </a:lnTo>
                  <a:lnTo>
                    <a:pt x="64246" y="30058"/>
                  </a:lnTo>
                  <a:lnTo>
                    <a:pt x="62897" y="30058"/>
                  </a:lnTo>
                  <a:lnTo>
                    <a:pt x="57389" y="30058"/>
                  </a:lnTo>
                  <a:lnTo>
                    <a:pt x="46410" y="30058"/>
                  </a:lnTo>
                  <a:lnTo>
                    <a:pt x="38203" y="30058"/>
                  </a:lnTo>
                  <a:lnTo>
                    <a:pt x="27224" y="30058"/>
                  </a:lnTo>
                  <a:lnTo>
                    <a:pt x="24489" y="30058"/>
                  </a:lnTo>
                  <a:lnTo>
                    <a:pt x="17632" y="30058"/>
                  </a:lnTo>
                  <a:lnTo>
                    <a:pt x="17632" y="30058"/>
                  </a:lnTo>
                  <a:lnTo>
                    <a:pt x="16283" y="30058"/>
                  </a:lnTo>
                  <a:lnTo>
                    <a:pt x="16283" y="28671"/>
                  </a:lnTo>
                  <a:lnTo>
                    <a:pt x="13548" y="24548"/>
                  </a:lnTo>
                  <a:lnTo>
                    <a:pt x="12161" y="23201"/>
                  </a:lnTo>
                  <a:lnTo>
                    <a:pt x="12161" y="21814"/>
                  </a:lnTo>
                  <a:lnTo>
                    <a:pt x="10774" y="20465"/>
                  </a:lnTo>
                  <a:lnTo>
                    <a:pt x="10774" y="19078"/>
                  </a:lnTo>
                  <a:lnTo>
                    <a:pt x="10774" y="19078"/>
                  </a:lnTo>
                  <a:lnTo>
                    <a:pt x="6691" y="30058"/>
                  </a:lnTo>
                  <a:lnTo>
                    <a:pt x="3955" y="35567"/>
                  </a:lnTo>
                  <a:lnTo>
                    <a:pt x="3955" y="36915"/>
                  </a:lnTo>
                  <a:lnTo>
                    <a:pt x="-167" y="46546"/>
                  </a:lnTo>
                  <a:lnTo>
                    <a:pt x="2569" y="50668"/>
                  </a:lnTo>
                  <a:lnTo>
                    <a:pt x="3955" y="56139"/>
                  </a:lnTo>
                  <a:lnTo>
                    <a:pt x="5304" y="58874"/>
                  </a:lnTo>
                  <a:lnTo>
                    <a:pt x="8039" y="61648"/>
                  </a:lnTo>
                  <a:lnTo>
                    <a:pt x="10774" y="64384"/>
                  </a:lnTo>
                  <a:lnTo>
                    <a:pt x="10774" y="64384"/>
                  </a:lnTo>
                  <a:lnTo>
                    <a:pt x="10774" y="65731"/>
                  </a:lnTo>
                  <a:lnTo>
                    <a:pt x="12161" y="67118"/>
                  </a:lnTo>
                  <a:lnTo>
                    <a:pt x="13548" y="68505"/>
                  </a:lnTo>
                  <a:lnTo>
                    <a:pt x="13548" y="68505"/>
                  </a:lnTo>
                  <a:lnTo>
                    <a:pt x="10774" y="72627"/>
                  </a:lnTo>
                  <a:lnTo>
                    <a:pt x="12161" y="73976"/>
                  </a:lnTo>
                  <a:lnTo>
                    <a:pt x="16283" y="79485"/>
                  </a:lnTo>
                  <a:lnTo>
                    <a:pt x="27224" y="73976"/>
                  </a:lnTo>
                  <a:lnTo>
                    <a:pt x="28611" y="75362"/>
                  </a:lnTo>
                  <a:lnTo>
                    <a:pt x="29960" y="76749"/>
                  </a:lnTo>
                  <a:lnTo>
                    <a:pt x="31346" y="79485"/>
                  </a:lnTo>
                  <a:lnTo>
                    <a:pt x="32733" y="76749"/>
                  </a:lnTo>
                  <a:lnTo>
                    <a:pt x="34081" y="75362"/>
                  </a:lnTo>
                  <a:lnTo>
                    <a:pt x="34081" y="75362"/>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 name="Google Shape;266;p34">
              <a:extLst>
                <a:ext uri="{FF2B5EF4-FFF2-40B4-BE49-F238E27FC236}">
                  <a16:creationId xmlns:a16="http://schemas.microsoft.com/office/drawing/2014/main" id="{AA8305E1-36B5-53E4-0BBF-08B583E67CBE}"/>
                </a:ext>
              </a:extLst>
            </p:cNvPr>
            <p:cNvSpPr/>
            <p:nvPr/>
          </p:nvSpPr>
          <p:spPr>
            <a:xfrm rot="10800000" flipH="1">
              <a:off x="1960390" y="3028148"/>
              <a:ext cx="171609" cy="134743"/>
            </a:xfrm>
            <a:custGeom>
              <a:avLst/>
              <a:gdLst/>
              <a:ahLst/>
              <a:cxnLst/>
              <a:rect l="l" t="t" r="r" b="b"/>
              <a:pathLst>
                <a:path w="139804" h="108445" extrusionOk="0">
                  <a:moveTo>
                    <a:pt x="134164" y="57519"/>
                  </a:moveTo>
                  <a:lnTo>
                    <a:pt x="134164" y="56170"/>
                  </a:lnTo>
                  <a:lnTo>
                    <a:pt x="132778" y="56170"/>
                  </a:lnTo>
                  <a:lnTo>
                    <a:pt x="132778" y="54784"/>
                  </a:lnTo>
                  <a:lnTo>
                    <a:pt x="132778" y="53397"/>
                  </a:lnTo>
                  <a:lnTo>
                    <a:pt x="131430" y="53397"/>
                  </a:lnTo>
                  <a:lnTo>
                    <a:pt x="131430" y="52049"/>
                  </a:lnTo>
                  <a:lnTo>
                    <a:pt x="131430" y="50661"/>
                  </a:lnTo>
                  <a:lnTo>
                    <a:pt x="130043" y="50661"/>
                  </a:lnTo>
                  <a:lnTo>
                    <a:pt x="128694" y="50661"/>
                  </a:lnTo>
                  <a:lnTo>
                    <a:pt x="128694" y="49314"/>
                  </a:lnTo>
                  <a:lnTo>
                    <a:pt x="127308" y="49314"/>
                  </a:lnTo>
                  <a:lnTo>
                    <a:pt x="127308" y="47927"/>
                  </a:lnTo>
                  <a:lnTo>
                    <a:pt x="125921" y="47927"/>
                  </a:lnTo>
                  <a:lnTo>
                    <a:pt x="124572" y="46539"/>
                  </a:lnTo>
                  <a:lnTo>
                    <a:pt x="123185" y="45191"/>
                  </a:lnTo>
                  <a:lnTo>
                    <a:pt x="121836" y="43805"/>
                  </a:lnTo>
                  <a:lnTo>
                    <a:pt x="120450" y="43805"/>
                  </a:lnTo>
                  <a:lnTo>
                    <a:pt x="117714" y="42417"/>
                  </a:lnTo>
                  <a:lnTo>
                    <a:pt x="117714" y="41069"/>
                  </a:lnTo>
                  <a:lnTo>
                    <a:pt x="116328" y="41069"/>
                  </a:lnTo>
                  <a:lnTo>
                    <a:pt x="113593" y="38334"/>
                  </a:lnTo>
                  <a:lnTo>
                    <a:pt x="112205" y="36947"/>
                  </a:lnTo>
                  <a:lnTo>
                    <a:pt x="108122" y="35560"/>
                  </a:lnTo>
                  <a:lnTo>
                    <a:pt x="108122" y="34211"/>
                  </a:lnTo>
                  <a:lnTo>
                    <a:pt x="105388" y="32825"/>
                  </a:lnTo>
                  <a:lnTo>
                    <a:pt x="104000" y="31438"/>
                  </a:lnTo>
                  <a:lnTo>
                    <a:pt x="102613" y="31438"/>
                  </a:lnTo>
                  <a:lnTo>
                    <a:pt x="99878" y="28703"/>
                  </a:lnTo>
                  <a:lnTo>
                    <a:pt x="95757" y="25968"/>
                  </a:lnTo>
                  <a:lnTo>
                    <a:pt x="93021" y="23233"/>
                  </a:lnTo>
                  <a:lnTo>
                    <a:pt x="88938" y="21846"/>
                  </a:lnTo>
                  <a:lnTo>
                    <a:pt x="84815" y="17724"/>
                  </a:lnTo>
                  <a:lnTo>
                    <a:pt x="83429" y="17724"/>
                  </a:lnTo>
                  <a:lnTo>
                    <a:pt x="82080" y="16336"/>
                  </a:lnTo>
                  <a:lnTo>
                    <a:pt x="80693" y="14988"/>
                  </a:lnTo>
                  <a:lnTo>
                    <a:pt x="79344" y="14988"/>
                  </a:lnTo>
                  <a:lnTo>
                    <a:pt x="77958" y="14988"/>
                  </a:lnTo>
                  <a:lnTo>
                    <a:pt x="77958" y="13602"/>
                  </a:lnTo>
                  <a:lnTo>
                    <a:pt x="76571" y="13602"/>
                  </a:lnTo>
                  <a:lnTo>
                    <a:pt x="76571" y="12215"/>
                  </a:lnTo>
                  <a:lnTo>
                    <a:pt x="75222" y="12215"/>
                  </a:lnTo>
                  <a:lnTo>
                    <a:pt x="73836" y="9479"/>
                  </a:lnTo>
                  <a:lnTo>
                    <a:pt x="58772" y="2622"/>
                  </a:lnTo>
                  <a:lnTo>
                    <a:pt x="29996" y="4008"/>
                  </a:lnTo>
                  <a:lnTo>
                    <a:pt x="29996" y="5357"/>
                  </a:lnTo>
                  <a:lnTo>
                    <a:pt x="13546" y="1235"/>
                  </a:lnTo>
                  <a:lnTo>
                    <a:pt x="12158" y="1235"/>
                  </a:lnTo>
                  <a:lnTo>
                    <a:pt x="10771" y="1235"/>
                  </a:lnTo>
                  <a:lnTo>
                    <a:pt x="9423" y="1235"/>
                  </a:lnTo>
                  <a:lnTo>
                    <a:pt x="8037" y="1235"/>
                  </a:lnTo>
                  <a:lnTo>
                    <a:pt x="6688" y="-113"/>
                  </a:lnTo>
                  <a:lnTo>
                    <a:pt x="5301" y="-113"/>
                  </a:lnTo>
                  <a:lnTo>
                    <a:pt x="6688" y="-113"/>
                  </a:lnTo>
                  <a:lnTo>
                    <a:pt x="6688" y="1235"/>
                  </a:lnTo>
                  <a:lnTo>
                    <a:pt x="5301" y="1235"/>
                  </a:lnTo>
                  <a:lnTo>
                    <a:pt x="5301" y="2622"/>
                  </a:lnTo>
                  <a:lnTo>
                    <a:pt x="3952" y="2622"/>
                  </a:lnTo>
                  <a:lnTo>
                    <a:pt x="3952" y="4008"/>
                  </a:lnTo>
                  <a:lnTo>
                    <a:pt x="3952" y="5357"/>
                  </a:lnTo>
                  <a:lnTo>
                    <a:pt x="5301" y="5357"/>
                  </a:lnTo>
                  <a:lnTo>
                    <a:pt x="5301" y="6744"/>
                  </a:lnTo>
                  <a:lnTo>
                    <a:pt x="5301" y="8131"/>
                  </a:lnTo>
                  <a:lnTo>
                    <a:pt x="5301" y="9479"/>
                  </a:lnTo>
                  <a:lnTo>
                    <a:pt x="3952" y="10866"/>
                  </a:lnTo>
                  <a:lnTo>
                    <a:pt x="3952" y="12215"/>
                  </a:lnTo>
                  <a:lnTo>
                    <a:pt x="5301" y="12215"/>
                  </a:lnTo>
                  <a:lnTo>
                    <a:pt x="5301" y="13602"/>
                  </a:lnTo>
                  <a:lnTo>
                    <a:pt x="5301" y="14988"/>
                  </a:lnTo>
                  <a:lnTo>
                    <a:pt x="6688" y="14988"/>
                  </a:lnTo>
                  <a:lnTo>
                    <a:pt x="6688" y="16336"/>
                  </a:lnTo>
                  <a:lnTo>
                    <a:pt x="6688" y="17724"/>
                  </a:lnTo>
                  <a:lnTo>
                    <a:pt x="6688" y="19110"/>
                  </a:lnTo>
                  <a:lnTo>
                    <a:pt x="5301" y="19110"/>
                  </a:lnTo>
                  <a:lnTo>
                    <a:pt x="5301" y="20458"/>
                  </a:lnTo>
                  <a:lnTo>
                    <a:pt x="3952" y="20458"/>
                  </a:lnTo>
                  <a:lnTo>
                    <a:pt x="2566" y="20458"/>
                  </a:lnTo>
                  <a:lnTo>
                    <a:pt x="2566" y="21846"/>
                  </a:lnTo>
                  <a:lnTo>
                    <a:pt x="2566" y="23233"/>
                  </a:lnTo>
                  <a:lnTo>
                    <a:pt x="1179" y="23233"/>
                  </a:lnTo>
                  <a:lnTo>
                    <a:pt x="1179" y="24580"/>
                  </a:lnTo>
                  <a:lnTo>
                    <a:pt x="2566" y="24580"/>
                  </a:lnTo>
                  <a:lnTo>
                    <a:pt x="2566" y="25968"/>
                  </a:lnTo>
                  <a:lnTo>
                    <a:pt x="3952" y="25968"/>
                  </a:lnTo>
                  <a:lnTo>
                    <a:pt x="5301" y="25968"/>
                  </a:lnTo>
                  <a:lnTo>
                    <a:pt x="5301" y="27316"/>
                  </a:lnTo>
                  <a:lnTo>
                    <a:pt x="6688" y="27316"/>
                  </a:lnTo>
                  <a:lnTo>
                    <a:pt x="6688" y="28703"/>
                  </a:lnTo>
                  <a:lnTo>
                    <a:pt x="6688" y="30089"/>
                  </a:lnTo>
                  <a:lnTo>
                    <a:pt x="5301" y="30089"/>
                  </a:lnTo>
                  <a:lnTo>
                    <a:pt x="3952" y="31438"/>
                  </a:lnTo>
                  <a:lnTo>
                    <a:pt x="2566" y="31438"/>
                  </a:lnTo>
                  <a:lnTo>
                    <a:pt x="2566" y="32825"/>
                  </a:lnTo>
                  <a:lnTo>
                    <a:pt x="2566" y="34211"/>
                  </a:lnTo>
                  <a:lnTo>
                    <a:pt x="2566" y="35560"/>
                  </a:lnTo>
                  <a:lnTo>
                    <a:pt x="3952" y="35560"/>
                  </a:lnTo>
                  <a:lnTo>
                    <a:pt x="3952" y="36947"/>
                  </a:lnTo>
                  <a:lnTo>
                    <a:pt x="5301" y="36947"/>
                  </a:lnTo>
                  <a:lnTo>
                    <a:pt x="6688" y="36947"/>
                  </a:lnTo>
                  <a:lnTo>
                    <a:pt x="6688" y="38334"/>
                  </a:lnTo>
                  <a:lnTo>
                    <a:pt x="5301" y="38334"/>
                  </a:lnTo>
                  <a:lnTo>
                    <a:pt x="5301" y="39683"/>
                  </a:lnTo>
                  <a:lnTo>
                    <a:pt x="5301" y="41069"/>
                  </a:lnTo>
                  <a:lnTo>
                    <a:pt x="5301" y="43805"/>
                  </a:lnTo>
                  <a:lnTo>
                    <a:pt x="3952" y="43805"/>
                  </a:lnTo>
                  <a:lnTo>
                    <a:pt x="3952" y="45191"/>
                  </a:lnTo>
                  <a:lnTo>
                    <a:pt x="3952" y="47927"/>
                  </a:lnTo>
                  <a:lnTo>
                    <a:pt x="2566" y="47927"/>
                  </a:lnTo>
                  <a:lnTo>
                    <a:pt x="2566" y="49314"/>
                  </a:lnTo>
                  <a:lnTo>
                    <a:pt x="2566" y="50661"/>
                  </a:lnTo>
                  <a:lnTo>
                    <a:pt x="1179" y="50661"/>
                  </a:lnTo>
                  <a:lnTo>
                    <a:pt x="1179" y="52049"/>
                  </a:lnTo>
                  <a:lnTo>
                    <a:pt x="2566" y="52049"/>
                  </a:lnTo>
                  <a:lnTo>
                    <a:pt x="1179" y="52049"/>
                  </a:lnTo>
                  <a:lnTo>
                    <a:pt x="2566" y="52049"/>
                  </a:lnTo>
                  <a:lnTo>
                    <a:pt x="3952" y="53397"/>
                  </a:lnTo>
                  <a:lnTo>
                    <a:pt x="1179" y="53397"/>
                  </a:lnTo>
                  <a:lnTo>
                    <a:pt x="-170" y="53397"/>
                  </a:lnTo>
                  <a:lnTo>
                    <a:pt x="-170" y="54784"/>
                  </a:lnTo>
                  <a:lnTo>
                    <a:pt x="1179" y="54784"/>
                  </a:lnTo>
                  <a:lnTo>
                    <a:pt x="1179" y="56170"/>
                  </a:lnTo>
                  <a:lnTo>
                    <a:pt x="1179" y="57519"/>
                  </a:lnTo>
                  <a:lnTo>
                    <a:pt x="2566" y="57519"/>
                  </a:lnTo>
                  <a:lnTo>
                    <a:pt x="3952" y="57519"/>
                  </a:lnTo>
                  <a:lnTo>
                    <a:pt x="3952" y="58906"/>
                  </a:lnTo>
                  <a:lnTo>
                    <a:pt x="5301" y="58906"/>
                  </a:lnTo>
                  <a:lnTo>
                    <a:pt x="6688" y="58906"/>
                  </a:lnTo>
                  <a:lnTo>
                    <a:pt x="8037" y="58906"/>
                  </a:lnTo>
                  <a:lnTo>
                    <a:pt x="9423" y="58906"/>
                  </a:lnTo>
                  <a:lnTo>
                    <a:pt x="10771" y="58906"/>
                  </a:lnTo>
                  <a:lnTo>
                    <a:pt x="12158" y="58906"/>
                  </a:lnTo>
                  <a:lnTo>
                    <a:pt x="12158" y="60292"/>
                  </a:lnTo>
                  <a:lnTo>
                    <a:pt x="12158" y="61641"/>
                  </a:lnTo>
                  <a:lnTo>
                    <a:pt x="12158" y="64415"/>
                  </a:lnTo>
                  <a:lnTo>
                    <a:pt x="12158" y="65763"/>
                  </a:lnTo>
                  <a:lnTo>
                    <a:pt x="12158" y="67150"/>
                  </a:lnTo>
                  <a:lnTo>
                    <a:pt x="12158" y="68498"/>
                  </a:lnTo>
                  <a:lnTo>
                    <a:pt x="12158" y="69886"/>
                  </a:lnTo>
                  <a:lnTo>
                    <a:pt x="12158" y="71272"/>
                  </a:lnTo>
                  <a:lnTo>
                    <a:pt x="12158" y="72620"/>
                  </a:lnTo>
                  <a:lnTo>
                    <a:pt x="12158" y="75394"/>
                  </a:lnTo>
                  <a:lnTo>
                    <a:pt x="12158" y="76742"/>
                  </a:lnTo>
                  <a:lnTo>
                    <a:pt x="12158" y="78130"/>
                  </a:lnTo>
                  <a:lnTo>
                    <a:pt x="13546" y="78130"/>
                  </a:lnTo>
                  <a:lnTo>
                    <a:pt x="13546" y="79517"/>
                  </a:lnTo>
                  <a:lnTo>
                    <a:pt x="14893" y="79517"/>
                  </a:lnTo>
                  <a:lnTo>
                    <a:pt x="14893" y="80865"/>
                  </a:lnTo>
                  <a:lnTo>
                    <a:pt x="16280" y="80865"/>
                  </a:lnTo>
                  <a:lnTo>
                    <a:pt x="17629" y="80865"/>
                  </a:lnTo>
                  <a:lnTo>
                    <a:pt x="19016" y="80865"/>
                  </a:lnTo>
                  <a:lnTo>
                    <a:pt x="19016" y="82251"/>
                  </a:lnTo>
                  <a:lnTo>
                    <a:pt x="20402" y="82251"/>
                  </a:lnTo>
                  <a:lnTo>
                    <a:pt x="21751" y="82251"/>
                  </a:lnTo>
                  <a:lnTo>
                    <a:pt x="23138" y="82251"/>
                  </a:lnTo>
                  <a:lnTo>
                    <a:pt x="24486" y="82251"/>
                  </a:lnTo>
                  <a:lnTo>
                    <a:pt x="25873" y="82251"/>
                  </a:lnTo>
                  <a:lnTo>
                    <a:pt x="25873" y="83600"/>
                  </a:lnTo>
                  <a:lnTo>
                    <a:pt x="27221" y="83600"/>
                  </a:lnTo>
                  <a:lnTo>
                    <a:pt x="27221" y="84987"/>
                  </a:lnTo>
                  <a:lnTo>
                    <a:pt x="28608" y="84987"/>
                  </a:lnTo>
                  <a:lnTo>
                    <a:pt x="29996" y="84987"/>
                  </a:lnTo>
                  <a:lnTo>
                    <a:pt x="31343" y="84987"/>
                  </a:lnTo>
                  <a:lnTo>
                    <a:pt x="31343" y="86373"/>
                  </a:lnTo>
                  <a:lnTo>
                    <a:pt x="34079" y="86373"/>
                  </a:lnTo>
                  <a:lnTo>
                    <a:pt x="35466" y="86373"/>
                  </a:lnTo>
                  <a:lnTo>
                    <a:pt x="36813" y="87722"/>
                  </a:lnTo>
                  <a:lnTo>
                    <a:pt x="39588" y="87722"/>
                  </a:lnTo>
                  <a:lnTo>
                    <a:pt x="40936" y="87722"/>
                  </a:lnTo>
                  <a:lnTo>
                    <a:pt x="42323" y="87722"/>
                  </a:lnTo>
                  <a:lnTo>
                    <a:pt x="42323" y="89109"/>
                  </a:lnTo>
                  <a:lnTo>
                    <a:pt x="43671" y="89109"/>
                  </a:lnTo>
                  <a:lnTo>
                    <a:pt x="45058" y="89109"/>
                  </a:lnTo>
                  <a:lnTo>
                    <a:pt x="46407" y="89109"/>
                  </a:lnTo>
                  <a:lnTo>
                    <a:pt x="47793" y="89109"/>
                  </a:lnTo>
                  <a:lnTo>
                    <a:pt x="49180" y="89109"/>
                  </a:lnTo>
                  <a:lnTo>
                    <a:pt x="50529" y="89109"/>
                  </a:lnTo>
                  <a:lnTo>
                    <a:pt x="53263" y="90496"/>
                  </a:lnTo>
                  <a:lnTo>
                    <a:pt x="54651" y="91844"/>
                  </a:lnTo>
                  <a:lnTo>
                    <a:pt x="56038" y="91844"/>
                  </a:lnTo>
                  <a:lnTo>
                    <a:pt x="57386" y="93231"/>
                  </a:lnTo>
                  <a:lnTo>
                    <a:pt x="58772" y="93231"/>
                  </a:lnTo>
                  <a:lnTo>
                    <a:pt x="60121" y="93231"/>
                  </a:lnTo>
                  <a:lnTo>
                    <a:pt x="60121" y="94579"/>
                  </a:lnTo>
                  <a:lnTo>
                    <a:pt x="61508" y="94579"/>
                  </a:lnTo>
                  <a:lnTo>
                    <a:pt x="62857" y="94579"/>
                  </a:lnTo>
                  <a:lnTo>
                    <a:pt x="62857" y="95967"/>
                  </a:lnTo>
                  <a:lnTo>
                    <a:pt x="61508" y="97353"/>
                  </a:lnTo>
                  <a:lnTo>
                    <a:pt x="61508" y="98701"/>
                  </a:lnTo>
                  <a:lnTo>
                    <a:pt x="61508" y="101475"/>
                  </a:lnTo>
                  <a:lnTo>
                    <a:pt x="61508" y="102823"/>
                  </a:lnTo>
                  <a:lnTo>
                    <a:pt x="61508" y="104210"/>
                  </a:lnTo>
                  <a:lnTo>
                    <a:pt x="61508" y="105598"/>
                  </a:lnTo>
                  <a:lnTo>
                    <a:pt x="60121" y="105598"/>
                  </a:lnTo>
                  <a:lnTo>
                    <a:pt x="60121" y="108332"/>
                  </a:lnTo>
                  <a:lnTo>
                    <a:pt x="61508" y="108332"/>
                  </a:lnTo>
                  <a:lnTo>
                    <a:pt x="62857" y="108332"/>
                  </a:lnTo>
                  <a:lnTo>
                    <a:pt x="66979" y="108332"/>
                  </a:lnTo>
                  <a:lnTo>
                    <a:pt x="69752" y="106945"/>
                  </a:lnTo>
                  <a:lnTo>
                    <a:pt x="72488" y="106945"/>
                  </a:lnTo>
                  <a:lnTo>
                    <a:pt x="73836" y="106945"/>
                  </a:lnTo>
                  <a:lnTo>
                    <a:pt x="75222" y="106945"/>
                  </a:lnTo>
                  <a:lnTo>
                    <a:pt x="77958" y="106945"/>
                  </a:lnTo>
                  <a:lnTo>
                    <a:pt x="80693" y="106945"/>
                  </a:lnTo>
                  <a:lnTo>
                    <a:pt x="82080" y="106945"/>
                  </a:lnTo>
                  <a:lnTo>
                    <a:pt x="83429" y="106945"/>
                  </a:lnTo>
                  <a:lnTo>
                    <a:pt x="84815" y="106945"/>
                  </a:lnTo>
                  <a:lnTo>
                    <a:pt x="84815" y="105598"/>
                  </a:lnTo>
                  <a:lnTo>
                    <a:pt x="84815" y="104210"/>
                  </a:lnTo>
                  <a:lnTo>
                    <a:pt x="84815" y="98701"/>
                  </a:lnTo>
                  <a:lnTo>
                    <a:pt x="83429" y="98701"/>
                  </a:lnTo>
                  <a:lnTo>
                    <a:pt x="83429" y="97353"/>
                  </a:lnTo>
                  <a:lnTo>
                    <a:pt x="83429" y="95967"/>
                  </a:lnTo>
                  <a:lnTo>
                    <a:pt x="82080" y="97353"/>
                  </a:lnTo>
                  <a:lnTo>
                    <a:pt x="80693" y="91844"/>
                  </a:lnTo>
                  <a:lnTo>
                    <a:pt x="80693" y="90496"/>
                  </a:lnTo>
                  <a:lnTo>
                    <a:pt x="80693" y="87722"/>
                  </a:lnTo>
                  <a:lnTo>
                    <a:pt x="82080" y="87722"/>
                  </a:lnTo>
                  <a:lnTo>
                    <a:pt x="82080" y="86373"/>
                  </a:lnTo>
                  <a:lnTo>
                    <a:pt x="84815" y="84987"/>
                  </a:lnTo>
                  <a:lnTo>
                    <a:pt x="86163" y="84987"/>
                  </a:lnTo>
                  <a:lnTo>
                    <a:pt x="86163" y="83600"/>
                  </a:lnTo>
                  <a:lnTo>
                    <a:pt x="88938" y="83600"/>
                  </a:lnTo>
                  <a:lnTo>
                    <a:pt x="91672" y="83600"/>
                  </a:lnTo>
                  <a:lnTo>
                    <a:pt x="93021" y="83600"/>
                  </a:lnTo>
                  <a:lnTo>
                    <a:pt x="94408" y="83600"/>
                  </a:lnTo>
                  <a:lnTo>
                    <a:pt x="95757" y="83600"/>
                  </a:lnTo>
                  <a:lnTo>
                    <a:pt x="98530" y="83600"/>
                  </a:lnTo>
                  <a:lnTo>
                    <a:pt x="101265" y="83600"/>
                  </a:lnTo>
                  <a:lnTo>
                    <a:pt x="102613" y="83600"/>
                  </a:lnTo>
                  <a:lnTo>
                    <a:pt x="104000" y="82251"/>
                  </a:lnTo>
                  <a:lnTo>
                    <a:pt x="106735" y="82251"/>
                  </a:lnTo>
                  <a:lnTo>
                    <a:pt x="109471" y="80865"/>
                  </a:lnTo>
                  <a:lnTo>
                    <a:pt x="112205" y="80865"/>
                  </a:lnTo>
                  <a:lnTo>
                    <a:pt x="114980" y="80865"/>
                  </a:lnTo>
                  <a:lnTo>
                    <a:pt x="117714" y="79517"/>
                  </a:lnTo>
                  <a:lnTo>
                    <a:pt x="120450" y="79517"/>
                  </a:lnTo>
                  <a:lnTo>
                    <a:pt x="121836" y="79517"/>
                  </a:lnTo>
                  <a:lnTo>
                    <a:pt x="124572" y="79517"/>
                  </a:lnTo>
                  <a:lnTo>
                    <a:pt x="125921" y="79517"/>
                  </a:lnTo>
                  <a:lnTo>
                    <a:pt x="127308" y="78130"/>
                  </a:lnTo>
                  <a:lnTo>
                    <a:pt x="130043" y="78130"/>
                  </a:lnTo>
                  <a:lnTo>
                    <a:pt x="130043" y="75394"/>
                  </a:lnTo>
                  <a:lnTo>
                    <a:pt x="134164" y="72620"/>
                  </a:lnTo>
                  <a:lnTo>
                    <a:pt x="136900" y="75394"/>
                  </a:lnTo>
                  <a:lnTo>
                    <a:pt x="139635" y="75394"/>
                  </a:lnTo>
                  <a:lnTo>
                    <a:pt x="139635" y="72620"/>
                  </a:lnTo>
                  <a:lnTo>
                    <a:pt x="139635" y="71272"/>
                  </a:lnTo>
                  <a:lnTo>
                    <a:pt x="138286" y="69886"/>
                  </a:lnTo>
                  <a:lnTo>
                    <a:pt x="136900" y="65763"/>
                  </a:lnTo>
                  <a:lnTo>
                    <a:pt x="135513" y="64415"/>
                  </a:lnTo>
                  <a:lnTo>
                    <a:pt x="135513" y="63028"/>
                  </a:lnTo>
                  <a:lnTo>
                    <a:pt x="135513" y="61641"/>
                  </a:lnTo>
                  <a:lnTo>
                    <a:pt x="134164" y="58906"/>
                  </a:lnTo>
                  <a:lnTo>
                    <a:pt x="134164" y="57519"/>
                  </a:lnTo>
                  <a:lnTo>
                    <a:pt x="134164" y="57519"/>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 name="Google Shape;267;p34">
              <a:extLst>
                <a:ext uri="{FF2B5EF4-FFF2-40B4-BE49-F238E27FC236}">
                  <a16:creationId xmlns:a16="http://schemas.microsoft.com/office/drawing/2014/main" id="{480CB3A7-0D8E-A298-E7D1-4E21C24067F0}"/>
                </a:ext>
              </a:extLst>
            </p:cNvPr>
            <p:cNvSpPr/>
            <p:nvPr/>
          </p:nvSpPr>
          <p:spPr>
            <a:xfrm rot="10800000" flipH="1">
              <a:off x="2709493" y="2572554"/>
              <a:ext cx="309598" cy="375224"/>
            </a:xfrm>
            <a:custGeom>
              <a:avLst/>
              <a:gdLst/>
              <a:ahLst/>
              <a:cxnLst/>
              <a:rect l="l" t="t" r="r" b="b"/>
              <a:pathLst>
                <a:path w="252218" h="301991" extrusionOk="0">
                  <a:moveTo>
                    <a:pt x="128748" y="61606"/>
                  </a:moveTo>
                  <a:lnTo>
                    <a:pt x="128748" y="60219"/>
                  </a:lnTo>
                  <a:lnTo>
                    <a:pt x="128748" y="58871"/>
                  </a:lnTo>
                  <a:lnTo>
                    <a:pt x="130135" y="58871"/>
                  </a:lnTo>
                  <a:lnTo>
                    <a:pt x="130135" y="57484"/>
                  </a:lnTo>
                  <a:lnTo>
                    <a:pt x="128748" y="57484"/>
                  </a:lnTo>
                  <a:lnTo>
                    <a:pt x="127361" y="57484"/>
                  </a:lnTo>
                  <a:lnTo>
                    <a:pt x="127361" y="56135"/>
                  </a:lnTo>
                  <a:lnTo>
                    <a:pt x="126012" y="56135"/>
                  </a:lnTo>
                  <a:lnTo>
                    <a:pt x="124626" y="56135"/>
                  </a:lnTo>
                  <a:lnTo>
                    <a:pt x="124626" y="54748"/>
                  </a:lnTo>
                  <a:lnTo>
                    <a:pt x="123277" y="54748"/>
                  </a:lnTo>
                  <a:lnTo>
                    <a:pt x="123277" y="56135"/>
                  </a:lnTo>
                  <a:lnTo>
                    <a:pt x="121890" y="56135"/>
                  </a:lnTo>
                  <a:lnTo>
                    <a:pt x="120542" y="56135"/>
                  </a:lnTo>
                  <a:lnTo>
                    <a:pt x="119156" y="56135"/>
                  </a:lnTo>
                  <a:lnTo>
                    <a:pt x="117768" y="56135"/>
                  </a:lnTo>
                  <a:lnTo>
                    <a:pt x="117768" y="54748"/>
                  </a:lnTo>
                  <a:lnTo>
                    <a:pt x="119156" y="54748"/>
                  </a:lnTo>
                  <a:lnTo>
                    <a:pt x="119156" y="53362"/>
                  </a:lnTo>
                  <a:lnTo>
                    <a:pt x="119156" y="52014"/>
                  </a:lnTo>
                  <a:lnTo>
                    <a:pt x="120542" y="50626"/>
                  </a:lnTo>
                  <a:lnTo>
                    <a:pt x="120542" y="49240"/>
                  </a:lnTo>
                  <a:lnTo>
                    <a:pt x="119156" y="49240"/>
                  </a:lnTo>
                  <a:lnTo>
                    <a:pt x="117768" y="47892"/>
                  </a:lnTo>
                  <a:lnTo>
                    <a:pt x="116420" y="47892"/>
                  </a:lnTo>
                  <a:lnTo>
                    <a:pt x="115034" y="47892"/>
                  </a:lnTo>
                  <a:lnTo>
                    <a:pt x="113685" y="47892"/>
                  </a:lnTo>
                  <a:lnTo>
                    <a:pt x="115034" y="49240"/>
                  </a:lnTo>
                  <a:lnTo>
                    <a:pt x="115034" y="50626"/>
                  </a:lnTo>
                  <a:lnTo>
                    <a:pt x="113685" y="50626"/>
                  </a:lnTo>
                  <a:lnTo>
                    <a:pt x="112298" y="50626"/>
                  </a:lnTo>
                  <a:lnTo>
                    <a:pt x="110911" y="50626"/>
                  </a:lnTo>
                  <a:lnTo>
                    <a:pt x="109562" y="52014"/>
                  </a:lnTo>
                  <a:lnTo>
                    <a:pt x="109562" y="53362"/>
                  </a:lnTo>
                  <a:lnTo>
                    <a:pt x="108176" y="53362"/>
                  </a:lnTo>
                  <a:lnTo>
                    <a:pt x="106828" y="52014"/>
                  </a:lnTo>
                  <a:lnTo>
                    <a:pt x="105440" y="52014"/>
                  </a:lnTo>
                  <a:lnTo>
                    <a:pt x="104054" y="52014"/>
                  </a:lnTo>
                  <a:lnTo>
                    <a:pt x="102706" y="52014"/>
                  </a:lnTo>
                  <a:lnTo>
                    <a:pt x="101318" y="53362"/>
                  </a:lnTo>
                  <a:lnTo>
                    <a:pt x="99970" y="53362"/>
                  </a:lnTo>
                  <a:lnTo>
                    <a:pt x="98584" y="53362"/>
                  </a:lnTo>
                  <a:lnTo>
                    <a:pt x="97235" y="54748"/>
                  </a:lnTo>
                  <a:lnTo>
                    <a:pt x="97235" y="56135"/>
                  </a:lnTo>
                  <a:lnTo>
                    <a:pt x="95848" y="56135"/>
                  </a:lnTo>
                  <a:lnTo>
                    <a:pt x="95848" y="54748"/>
                  </a:lnTo>
                  <a:lnTo>
                    <a:pt x="94461" y="53362"/>
                  </a:lnTo>
                  <a:lnTo>
                    <a:pt x="93113" y="52014"/>
                  </a:lnTo>
                  <a:lnTo>
                    <a:pt x="91726" y="52014"/>
                  </a:lnTo>
                  <a:lnTo>
                    <a:pt x="90378" y="52014"/>
                  </a:lnTo>
                  <a:lnTo>
                    <a:pt x="90378" y="50626"/>
                  </a:lnTo>
                  <a:lnTo>
                    <a:pt x="90378" y="49240"/>
                  </a:lnTo>
                  <a:lnTo>
                    <a:pt x="88990" y="49240"/>
                  </a:lnTo>
                  <a:lnTo>
                    <a:pt x="88990" y="47892"/>
                  </a:lnTo>
                  <a:lnTo>
                    <a:pt x="88990" y="46504"/>
                  </a:lnTo>
                  <a:lnTo>
                    <a:pt x="87604" y="45156"/>
                  </a:lnTo>
                  <a:lnTo>
                    <a:pt x="86256" y="45156"/>
                  </a:lnTo>
                  <a:lnTo>
                    <a:pt x="86256" y="43770"/>
                  </a:lnTo>
                  <a:lnTo>
                    <a:pt x="84868" y="43770"/>
                  </a:lnTo>
                  <a:lnTo>
                    <a:pt x="84868" y="42382"/>
                  </a:lnTo>
                  <a:lnTo>
                    <a:pt x="83520" y="42382"/>
                  </a:lnTo>
                  <a:lnTo>
                    <a:pt x="83520" y="41034"/>
                  </a:lnTo>
                  <a:lnTo>
                    <a:pt x="82134" y="41034"/>
                  </a:lnTo>
                  <a:lnTo>
                    <a:pt x="80785" y="41034"/>
                  </a:lnTo>
                  <a:lnTo>
                    <a:pt x="80785" y="39647"/>
                  </a:lnTo>
                  <a:lnTo>
                    <a:pt x="80785" y="38261"/>
                  </a:lnTo>
                  <a:lnTo>
                    <a:pt x="79398" y="38261"/>
                  </a:lnTo>
                  <a:lnTo>
                    <a:pt x="78012" y="38261"/>
                  </a:lnTo>
                  <a:lnTo>
                    <a:pt x="78012" y="36912"/>
                  </a:lnTo>
                  <a:lnTo>
                    <a:pt x="76663" y="36912"/>
                  </a:lnTo>
                  <a:lnTo>
                    <a:pt x="76663" y="35525"/>
                  </a:lnTo>
                  <a:lnTo>
                    <a:pt x="75276" y="35525"/>
                  </a:lnTo>
                  <a:lnTo>
                    <a:pt x="76663" y="35525"/>
                  </a:lnTo>
                  <a:lnTo>
                    <a:pt x="75276" y="34139"/>
                  </a:lnTo>
                  <a:lnTo>
                    <a:pt x="73928" y="34139"/>
                  </a:lnTo>
                  <a:lnTo>
                    <a:pt x="73928" y="35525"/>
                  </a:lnTo>
                  <a:lnTo>
                    <a:pt x="72540" y="35525"/>
                  </a:lnTo>
                  <a:lnTo>
                    <a:pt x="71193" y="35525"/>
                  </a:lnTo>
                  <a:lnTo>
                    <a:pt x="71193" y="34139"/>
                  </a:lnTo>
                  <a:lnTo>
                    <a:pt x="71193" y="32790"/>
                  </a:lnTo>
                  <a:lnTo>
                    <a:pt x="71193" y="31403"/>
                  </a:lnTo>
                  <a:lnTo>
                    <a:pt x="69806" y="31403"/>
                  </a:lnTo>
                  <a:lnTo>
                    <a:pt x="68419" y="31403"/>
                  </a:lnTo>
                  <a:lnTo>
                    <a:pt x="67070" y="31403"/>
                  </a:lnTo>
                  <a:lnTo>
                    <a:pt x="67070" y="30016"/>
                  </a:lnTo>
                  <a:lnTo>
                    <a:pt x="65684" y="30016"/>
                  </a:lnTo>
                  <a:lnTo>
                    <a:pt x="64335" y="30016"/>
                  </a:lnTo>
                  <a:lnTo>
                    <a:pt x="62948" y="30016"/>
                  </a:lnTo>
                  <a:lnTo>
                    <a:pt x="62948" y="34139"/>
                  </a:lnTo>
                  <a:lnTo>
                    <a:pt x="61600" y="36912"/>
                  </a:lnTo>
                  <a:lnTo>
                    <a:pt x="60214" y="41034"/>
                  </a:lnTo>
                  <a:lnTo>
                    <a:pt x="56092" y="49240"/>
                  </a:lnTo>
                  <a:lnTo>
                    <a:pt x="53356" y="58871"/>
                  </a:lnTo>
                  <a:lnTo>
                    <a:pt x="52007" y="58871"/>
                  </a:lnTo>
                  <a:lnTo>
                    <a:pt x="50620" y="58871"/>
                  </a:lnTo>
                  <a:lnTo>
                    <a:pt x="47886" y="57484"/>
                  </a:lnTo>
                  <a:lnTo>
                    <a:pt x="31436" y="53362"/>
                  </a:lnTo>
                  <a:lnTo>
                    <a:pt x="25926" y="50626"/>
                  </a:lnTo>
                  <a:lnTo>
                    <a:pt x="24578" y="50626"/>
                  </a:lnTo>
                  <a:lnTo>
                    <a:pt x="17721" y="47892"/>
                  </a:lnTo>
                  <a:lnTo>
                    <a:pt x="9476" y="45156"/>
                  </a:lnTo>
                  <a:lnTo>
                    <a:pt x="2620" y="43770"/>
                  </a:lnTo>
                  <a:lnTo>
                    <a:pt x="-116" y="49240"/>
                  </a:lnTo>
                  <a:lnTo>
                    <a:pt x="2620" y="49240"/>
                  </a:lnTo>
                  <a:lnTo>
                    <a:pt x="4006" y="50626"/>
                  </a:lnTo>
                  <a:lnTo>
                    <a:pt x="5393" y="50626"/>
                  </a:lnTo>
                  <a:lnTo>
                    <a:pt x="6742" y="50626"/>
                  </a:lnTo>
                  <a:lnTo>
                    <a:pt x="8128" y="52014"/>
                  </a:lnTo>
                  <a:lnTo>
                    <a:pt x="9476" y="52014"/>
                  </a:lnTo>
                  <a:lnTo>
                    <a:pt x="10864" y="53362"/>
                  </a:lnTo>
                  <a:lnTo>
                    <a:pt x="10864" y="54748"/>
                  </a:lnTo>
                  <a:lnTo>
                    <a:pt x="9476" y="56135"/>
                  </a:lnTo>
                  <a:lnTo>
                    <a:pt x="9476" y="57484"/>
                  </a:lnTo>
                  <a:lnTo>
                    <a:pt x="9476" y="58871"/>
                  </a:lnTo>
                  <a:lnTo>
                    <a:pt x="8128" y="58871"/>
                  </a:lnTo>
                  <a:lnTo>
                    <a:pt x="8128" y="60219"/>
                  </a:lnTo>
                  <a:lnTo>
                    <a:pt x="9476" y="61606"/>
                  </a:lnTo>
                  <a:lnTo>
                    <a:pt x="10864" y="62993"/>
                  </a:lnTo>
                  <a:lnTo>
                    <a:pt x="12212" y="64342"/>
                  </a:lnTo>
                  <a:lnTo>
                    <a:pt x="13598" y="64342"/>
                  </a:lnTo>
                  <a:lnTo>
                    <a:pt x="14986" y="65728"/>
                  </a:lnTo>
                  <a:lnTo>
                    <a:pt x="16334" y="65728"/>
                  </a:lnTo>
                  <a:lnTo>
                    <a:pt x="19108" y="65728"/>
                  </a:lnTo>
                  <a:lnTo>
                    <a:pt x="21843" y="67115"/>
                  </a:lnTo>
                  <a:lnTo>
                    <a:pt x="20456" y="101401"/>
                  </a:lnTo>
                  <a:lnTo>
                    <a:pt x="20456" y="112419"/>
                  </a:lnTo>
                  <a:lnTo>
                    <a:pt x="20456" y="119277"/>
                  </a:lnTo>
                  <a:lnTo>
                    <a:pt x="20456" y="122012"/>
                  </a:lnTo>
                  <a:lnTo>
                    <a:pt x="35557" y="132991"/>
                  </a:lnTo>
                  <a:lnTo>
                    <a:pt x="-116" y="201642"/>
                  </a:lnTo>
                  <a:lnTo>
                    <a:pt x="10864" y="201642"/>
                  </a:lnTo>
                  <a:lnTo>
                    <a:pt x="13598" y="201642"/>
                  </a:lnTo>
                  <a:lnTo>
                    <a:pt x="13598" y="202990"/>
                  </a:lnTo>
                  <a:lnTo>
                    <a:pt x="14986" y="202990"/>
                  </a:lnTo>
                  <a:lnTo>
                    <a:pt x="14986" y="204376"/>
                  </a:lnTo>
                  <a:lnTo>
                    <a:pt x="14986" y="208498"/>
                  </a:lnTo>
                  <a:lnTo>
                    <a:pt x="14986" y="209886"/>
                  </a:lnTo>
                  <a:lnTo>
                    <a:pt x="14986" y="211234"/>
                  </a:lnTo>
                  <a:lnTo>
                    <a:pt x="16334" y="211234"/>
                  </a:lnTo>
                  <a:lnTo>
                    <a:pt x="16334" y="209886"/>
                  </a:lnTo>
                  <a:lnTo>
                    <a:pt x="17721" y="209886"/>
                  </a:lnTo>
                  <a:lnTo>
                    <a:pt x="17721" y="211234"/>
                  </a:lnTo>
                  <a:lnTo>
                    <a:pt x="19108" y="211234"/>
                  </a:lnTo>
                  <a:lnTo>
                    <a:pt x="20456" y="211234"/>
                  </a:lnTo>
                  <a:lnTo>
                    <a:pt x="20456" y="209886"/>
                  </a:lnTo>
                  <a:lnTo>
                    <a:pt x="21843" y="209886"/>
                  </a:lnTo>
                  <a:lnTo>
                    <a:pt x="21843" y="211234"/>
                  </a:lnTo>
                  <a:lnTo>
                    <a:pt x="23192" y="209886"/>
                  </a:lnTo>
                  <a:lnTo>
                    <a:pt x="24578" y="209886"/>
                  </a:lnTo>
                  <a:lnTo>
                    <a:pt x="24578" y="208498"/>
                  </a:lnTo>
                  <a:lnTo>
                    <a:pt x="25926" y="208498"/>
                  </a:lnTo>
                  <a:lnTo>
                    <a:pt x="25926" y="207112"/>
                  </a:lnTo>
                  <a:lnTo>
                    <a:pt x="27314" y="205764"/>
                  </a:lnTo>
                  <a:lnTo>
                    <a:pt x="27314" y="207112"/>
                  </a:lnTo>
                  <a:lnTo>
                    <a:pt x="27314" y="205764"/>
                  </a:lnTo>
                  <a:lnTo>
                    <a:pt x="28700" y="205764"/>
                  </a:lnTo>
                  <a:lnTo>
                    <a:pt x="28700" y="207112"/>
                  </a:lnTo>
                  <a:lnTo>
                    <a:pt x="30048" y="207112"/>
                  </a:lnTo>
                  <a:lnTo>
                    <a:pt x="31436" y="205764"/>
                  </a:lnTo>
                  <a:lnTo>
                    <a:pt x="32784" y="205764"/>
                  </a:lnTo>
                  <a:lnTo>
                    <a:pt x="34171" y="205764"/>
                  </a:lnTo>
                  <a:lnTo>
                    <a:pt x="35557" y="205764"/>
                  </a:lnTo>
                  <a:lnTo>
                    <a:pt x="36906" y="205764"/>
                  </a:lnTo>
                  <a:lnTo>
                    <a:pt x="38293" y="205764"/>
                  </a:lnTo>
                  <a:lnTo>
                    <a:pt x="39642" y="205764"/>
                  </a:lnTo>
                  <a:lnTo>
                    <a:pt x="42376" y="205764"/>
                  </a:lnTo>
                  <a:lnTo>
                    <a:pt x="43764" y="205764"/>
                  </a:lnTo>
                  <a:lnTo>
                    <a:pt x="43764" y="207112"/>
                  </a:lnTo>
                  <a:lnTo>
                    <a:pt x="45112" y="207112"/>
                  </a:lnTo>
                  <a:lnTo>
                    <a:pt x="46498" y="207112"/>
                  </a:lnTo>
                  <a:lnTo>
                    <a:pt x="46498" y="205764"/>
                  </a:lnTo>
                  <a:lnTo>
                    <a:pt x="47886" y="205764"/>
                  </a:lnTo>
                  <a:lnTo>
                    <a:pt x="49234" y="205764"/>
                  </a:lnTo>
                  <a:lnTo>
                    <a:pt x="50620" y="205764"/>
                  </a:lnTo>
                  <a:lnTo>
                    <a:pt x="52007" y="204376"/>
                  </a:lnTo>
                  <a:lnTo>
                    <a:pt x="53356" y="204376"/>
                  </a:lnTo>
                  <a:lnTo>
                    <a:pt x="56092" y="204376"/>
                  </a:lnTo>
                  <a:lnTo>
                    <a:pt x="56092" y="202990"/>
                  </a:lnTo>
                  <a:lnTo>
                    <a:pt x="69806" y="202990"/>
                  </a:lnTo>
                  <a:lnTo>
                    <a:pt x="71193" y="202990"/>
                  </a:lnTo>
                  <a:lnTo>
                    <a:pt x="72540" y="202990"/>
                  </a:lnTo>
                  <a:lnTo>
                    <a:pt x="79398" y="202990"/>
                  </a:lnTo>
                  <a:lnTo>
                    <a:pt x="102706" y="201642"/>
                  </a:lnTo>
                  <a:lnTo>
                    <a:pt x="121890" y="209886"/>
                  </a:lnTo>
                  <a:lnTo>
                    <a:pt x="123277" y="209886"/>
                  </a:lnTo>
                  <a:lnTo>
                    <a:pt x="136992" y="215356"/>
                  </a:lnTo>
                  <a:lnTo>
                    <a:pt x="136992" y="216743"/>
                  </a:lnTo>
                  <a:lnTo>
                    <a:pt x="139727" y="248295"/>
                  </a:lnTo>
                  <a:lnTo>
                    <a:pt x="139727" y="255190"/>
                  </a:lnTo>
                  <a:lnTo>
                    <a:pt x="139727" y="260660"/>
                  </a:lnTo>
                  <a:lnTo>
                    <a:pt x="139727" y="263396"/>
                  </a:lnTo>
                  <a:lnTo>
                    <a:pt x="141076" y="267518"/>
                  </a:lnTo>
                  <a:lnTo>
                    <a:pt x="141076" y="273027"/>
                  </a:lnTo>
                  <a:lnTo>
                    <a:pt x="141076" y="277149"/>
                  </a:lnTo>
                  <a:lnTo>
                    <a:pt x="141076" y="282619"/>
                  </a:lnTo>
                  <a:lnTo>
                    <a:pt x="141076" y="286741"/>
                  </a:lnTo>
                  <a:lnTo>
                    <a:pt x="141076" y="289477"/>
                  </a:lnTo>
                  <a:lnTo>
                    <a:pt x="142462" y="292250"/>
                  </a:lnTo>
                  <a:lnTo>
                    <a:pt x="142462" y="301843"/>
                  </a:lnTo>
                  <a:lnTo>
                    <a:pt x="156177" y="301843"/>
                  </a:lnTo>
                  <a:lnTo>
                    <a:pt x="164382" y="282619"/>
                  </a:lnTo>
                  <a:lnTo>
                    <a:pt x="169892" y="270291"/>
                  </a:lnTo>
                  <a:lnTo>
                    <a:pt x="169892" y="268905"/>
                  </a:lnTo>
                  <a:lnTo>
                    <a:pt x="169892" y="267518"/>
                  </a:lnTo>
                  <a:lnTo>
                    <a:pt x="169892" y="263396"/>
                  </a:lnTo>
                  <a:lnTo>
                    <a:pt x="173976" y="263396"/>
                  </a:lnTo>
                  <a:lnTo>
                    <a:pt x="178098" y="252417"/>
                  </a:lnTo>
                  <a:lnTo>
                    <a:pt x="184954" y="235967"/>
                  </a:lnTo>
                  <a:lnTo>
                    <a:pt x="189077" y="226336"/>
                  </a:lnTo>
                  <a:lnTo>
                    <a:pt x="195934" y="211234"/>
                  </a:lnTo>
                  <a:lnTo>
                    <a:pt x="198669" y="204376"/>
                  </a:lnTo>
                  <a:lnTo>
                    <a:pt x="197282" y="186540"/>
                  </a:lnTo>
                  <a:lnTo>
                    <a:pt x="198669" y="182418"/>
                  </a:lnTo>
                  <a:lnTo>
                    <a:pt x="198669" y="163194"/>
                  </a:lnTo>
                  <a:lnTo>
                    <a:pt x="200018" y="152214"/>
                  </a:lnTo>
                  <a:lnTo>
                    <a:pt x="200018" y="148093"/>
                  </a:lnTo>
                  <a:lnTo>
                    <a:pt x="200018" y="145358"/>
                  </a:lnTo>
                  <a:lnTo>
                    <a:pt x="201404" y="127521"/>
                  </a:lnTo>
                  <a:lnTo>
                    <a:pt x="202753" y="128869"/>
                  </a:lnTo>
                  <a:lnTo>
                    <a:pt x="204140" y="130257"/>
                  </a:lnTo>
                  <a:lnTo>
                    <a:pt x="205527" y="130257"/>
                  </a:lnTo>
                  <a:lnTo>
                    <a:pt x="206874" y="131605"/>
                  </a:lnTo>
                  <a:lnTo>
                    <a:pt x="208262" y="131605"/>
                  </a:lnTo>
                  <a:lnTo>
                    <a:pt x="209610" y="132991"/>
                  </a:lnTo>
                  <a:lnTo>
                    <a:pt x="209610" y="134378"/>
                  </a:lnTo>
                  <a:lnTo>
                    <a:pt x="210998" y="134378"/>
                  </a:lnTo>
                  <a:lnTo>
                    <a:pt x="212384" y="134378"/>
                  </a:lnTo>
                  <a:lnTo>
                    <a:pt x="212384" y="135727"/>
                  </a:lnTo>
                  <a:lnTo>
                    <a:pt x="213732" y="135727"/>
                  </a:lnTo>
                  <a:lnTo>
                    <a:pt x="215119" y="135727"/>
                  </a:lnTo>
                  <a:lnTo>
                    <a:pt x="215119" y="137113"/>
                  </a:lnTo>
                  <a:lnTo>
                    <a:pt x="216468" y="137113"/>
                  </a:lnTo>
                  <a:lnTo>
                    <a:pt x="216468" y="135727"/>
                  </a:lnTo>
                  <a:lnTo>
                    <a:pt x="217854" y="135727"/>
                  </a:lnTo>
                  <a:lnTo>
                    <a:pt x="217854" y="137113"/>
                  </a:lnTo>
                  <a:lnTo>
                    <a:pt x="217854" y="138500"/>
                  </a:lnTo>
                  <a:lnTo>
                    <a:pt x="219202" y="138500"/>
                  </a:lnTo>
                  <a:lnTo>
                    <a:pt x="219202" y="137113"/>
                  </a:lnTo>
                  <a:lnTo>
                    <a:pt x="220590" y="137113"/>
                  </a:lnTo>
                  <a:lnTo>
                    <a:pt x="220590" y="135727"/>
                  </a:lnTo>
                  <a:lnTo>
                    <a:pt x="221977" y="135727"/>
                  </a:lnTo>
                  <a:lnTo>
                    <a:pt x="223324" y="134378"/>
                  </a:lnTo>
                  <a:lnTo>
                    <a:pt x="223324" y="132991"/>
                  </a:lnTo>
                  <a:lnTo>
                    <a:pt x="223324" y="131605"/>
                  </a:lnTo>
                  <a:lnTo>
                    <a:pt x="224712" y="131605"/>
                  </a:lnTo>
                  <a:lnTo>
                    <a:pt x="224712" y="130257"/>
                  </a:lnTo>
                  <a:lnTo>
                    <a:pt x="224712" y="128869"/>
                  </a:lnTo>
                  <a:lnTo>
                    <a:pt x="226060" y="127521"/>
                  </a:lnTo>
                  <a:lnTo>
                    <a:pt x="226060" y="126133"/>
                  </a:lnTo>
                  <a:lnTo>
                    <a:pt x="226060" y="124747"/>
                  </a:lnTo>
                  <a:lnTo>
                    <a:pt x="226060" y="123399"/>
                  </a:lnTo>
                  <a:lnTo>
                    <a:pt x="226060" y="122012"/>
                  </a:lnTo>
                  <a:lnTo>
                    <a:pt x="226060" y="120625"/>
                  </a:lnTo>
                  <a:lnTo>
                    <a:pt x="227447" y="120625"/>
                  </a:lnTo>
                  <a:lnTo>
                    <a:pt x="227447" y="119277"/>
                  </a:lnTo>
                  <a:lnTo>
                    <a:pt x="227447" y="117890"/>
                  </a:lnTo>
                  <a:lnTo>
                    <a:pt x="228834" y="117890"/>
                  </a:lnTo>
                  <a:lnTo>
                    <a:pt x="230182" y="116502"/>
                  </a:lnTo>
                  <a:lnTo>
                    <a:pt x="230182" y="115155"/>
                  </a:lnTo>
                  <a:lnTo>
                    <a:pt x="231569" y="115155"/>
                  </a:lnTo>
                  <a:lnTo>
                    <a:pt x="231569" y="113768"/>
                  </a:lnTo>
                  <a:lnTo>
                    <a:pt x="232918" y="113768"/>
                  </a:lnTo>
                  <a:lnTo>
                    <a:pt x="232918" y="112419"/>
                  </a:lnTo>
                  <a:lnTo>
                    <a:pt x="234304" y="112419"/>
                  </a:lnTo>
                  <a:lnTo>
                    <a:pt x="234304" y="113768"/>
                  </a:lnTo>
                  <a:lnTo>
                    <a:pt x="235652" y="113768"/>
                  </a:lnTo>
                  <a:lnTo>
                    <a:pt x="237040" y="113768"/>
                  </a:lnTo>
                  <a:lnTo>
                    <a:pt x="238426" y="113768"/>
                  </a:lnTo>
                  <a:lnTo>
                    <a:pt x="239774" y="113768"/>
                  </a:lnTo>
                  <a:lnTo>
                    <a:pt x="241162" y="113768"/>
                  </a:lnTo>
                  <a:lnTo>
                    <a:pt x="241162" y="115155"/>
                  </a:lnTo>
                  <a:lnTo>
                    <a:pt x="242510" y="115155"/>
                  </a:lnTo>
                  <a:lnTo>
                    <a:pt x="242510" y="116502"/>
                  </a:lnTo>
                  <a:lnTo>
                    <a:pt x="243897" y="116502"/>
                  </a:lnTo>
                  <a:lnTo>
                    <a:pt x="245283" y="116502"/>
                  </a:lnTo>
                  <a:lnTo>
                    <a:pt x="245283" y="117890"/>
                  </a:lnTo>
                  <a:lnTo>
                    <a:pt x="243897" y="117890"/>
                  </a:lnTo>
                  <a:lnTo>
                    <a:pt x="245283" y="117890"/>
                  </a:lnTo>
                  <a:lnTo>
                    <a:pt x="245283" y="119277"/>
                  </a:lnTo>
                  <a:lnTo>
                    <a:pt x="246632" y="119277"/>
                  </a:lnTo>
                  <a:lnTo>
                    <a:pt x="246632" y="117890"/>
                  </a:lnTo>
                  <a:lnTo>
                    <a:pt x="246632" y="104176"/>
                  </a:lnTo>
                  <a:lnTo>
                    <a:pt x="248019" y="57484"/>
                  </a:lnTo>
                  <a:lnTo>
                    <a:pt x="249368" y="56135"/>
                  </a:lnTo>
                  <a:lnTo>
                    <a:pt x="252102" y="53362"/>
                  </a:lnTo>
                  <a:lnTo>
                    <a:pt x="227447" y="35525"/>
                  </a:lnTo>
                  <a:lnTo>
                    <a:pt x="190426" y="6709"/>
                  </a:lnTo>
                  <a:lnTo>
                    <a:pt x="179484" y="-148"/>
                  </a:lnTo>
                  <a:lnTo>
                    <a:pt x="173976" y="6709"/>
                  </a:lnTo>
                  <a:lnTo>
                    <a:pt x="171240" y="10831"/>
                  </a:lnTo>
                  <a:lnTo>
                    <a:pt x="171240" y="12180"/>
                  </a:lnTo>
                  <a:lnTo>
                    <a:pt x="168505" y="12180"/>
                  </a:lnTo>
                  <a:lnTo>
                    <a:pt x="167118" y="14914"/>
                  </a:lnTo>
                  <a:lnTo>
                    <a:pt x="165770" y="14914"/>
                  </a:lnTo>
                  <a:lnTo>
                    <a:pt x="163034" y="19036"/>
                  </a:lnTo>
                  <a:lnTo>
                    <a:pt x="163034" y="20423"/>
                  </a:lnTo>
                  <a:lnTo>
                    <a:pt x="163034" y="21811"/>
                  </a:lnTo>
                  <a:lnTo>
                    <a:pt x="161648" y="21811"/>
                  </a:lnTo>
                  <a:lnTo>
                    <a:pt x="156177" y="27281"/>
                  </a:lnTo>
                  <a:lnTo>
                    <a:pt x="150668" y="34139"/>
                  </a:lnTo>
                  <a:lnTo>
                    <a:pt x="145198" y="42382"/>
                  </a:lnTo>
                  <a:lnTo>
                    <a:pt x="143811" y="43770"/>
                  </a:lnTo>
                  <a:lnTo>
                    <a:pt x="139727" y="47892"/>
                  </a:lnTo>
                  <a:lnTo>
                    <a:pt x="130135" y="58871"/>
                  </a:lnTo>
                  <a:lnTo>
                    <a:pt x="128748" y="61606"/>
                  </a:lnTo>
                  <a:lnTo>
                    <a:pt x="128748" y="61606"/>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 name="Google Shape;268;p34">
              <a:extLst>
                <a:ext uri="{FF2B5EF4-FFF2-40B4-BE49-F238E27FC236}">
                  <a16:creationId xmlns:a16="http://schemas.microsoft.com/office/drawing/2014/main" id="{95F1304A-CC72-4193-F423-741E31849CB0}"/>
                </a:ext>
              </a:extLst>
            </p:cNvPr>
            <p:cNvSpPr/>
            <p:nvPr/>
          </p:nvSpPr>
          <p:spPr>
            <a:xfrm rot="10800000" flipH="1">
              <a:off x="2121799" y="2499404"/>
              <a:ext cx="257437" cy="313859"/>
            </a:xfrm>
            <a:custGeom>
              <a:avLst/>
              <a:gdLst/>
              <a:ahLst/>
              <a:cxnLst/>
              <a:rect l="l" t="t" r="r" b="b"/>
              <a:pathLst>
                <a:path w="209725" h="252603" extrusionOk="0">
                  <a:moveTo>
                    <a:pt x="178057" y="154978"/>
                  </a:moveTo>
                  <a:lnTo>
                    <a:pt x="178057" y="153591"/>
                  </a:lnTo>
                  <a:lnTo>
                    <a:pt x="176670" y="152242"/>
                  </a:lnTo>
                  <a:lnTo>
                    <a:pt x="176670" y="143998"/>
                  </a:lnTo>
                  <a:lnTo>
                    <a:pt x="175284" y="141263"/>
                  </a:lnTo>
                  <a:lnTo>
                    <a:pt x="179406" y="135753"/>
                  </a:lnTo>
                  <a:lnTo>
                    <a:pt x="182140" y="135753"/>
                  </a:lnTo>
                  <a:lnTo>
                    <a:pt x="184876" y="131631"/>
                  </a:lnTo>
                  <a:lnTo>
                    <a:pt x="187649" y="128897"/>
                  </a:lnTo>
                  <a:lnTo>
                    <a:pt x="191734" y="127510"/>
                  </a:lnTo>
                  <a:lnTo>
                    <a:pt x="193120" y="130283"/>
                  </a:lnTo>
                  <a:lnTo>
                    <a:pt x="193120" y="131631"/>
                  </a:lnTo>
                  <a:lnTo>
                    <a:pt x="194468" y="131631"/>
                  </a:lnTo>
                  <a:lnTo>
                    <a:pt x="194468" y="130283"/>
                  </a:lnTo>
                  <a:lnTo>
                    <a:pt x="195856" y="130283"/>
                  </a:lnTo>
                  <a:lnTo>
                    <a:pt x="197242" y="131631"/>
                  </a:lnTo>
                  <a:lnTo>
                    <a:pt x="197242" y="133019"/>
                  </a:lnTo>
                  <a:lnTo>
                    <a:pt x="198590" y="134367"/>
                  </a:lnTo>
                  <a:lnTo>
                    <a:pt x="199977" y="133019"/>
                  </a:lnTo>
                  <a:lnTo>
                    <a:pt x="199977" y="131631"/>
                  </a:lnTo>
                  <a:lnTo>
                    <a:pt x="201326" y="130283"/>
                  </a:lnTo>
                  <a:lnTo>
                    <a:pt x="202713" y="131631"/>
                  </a:lnTo>
                  <a:lnTo>
                    <a:pt x="204099" y="130283"/>
                  </a:lnTo>
                  <a:lnTo>
                    <a:pt x="205448" y="131631"/>
                  </a:lnTo>
                  <a:lnTo>
                    <a:pt x="205448" y="130283"/>
                  </a:lnTo>
                  <a:lnTo>
                    <a:pt x="206835" y="128897"/>
                  </a:lnTo>
                  <a:lnTo>
                    <a:pt x="206835" y="128897"/>
                  </a:lnTo>
                  <a:lnTo>
                    <a:pt x="205448" y="127510"/>
                  </a:lnTo>
                  <a:lnTo>
                    <a:pt x="206835" y="126161"/>
                  </a:lnTo>
                  <a:lnTo>
                    <a:pt x="206835" y="123388"/>
                  </a:lnTo>
                  <a:lnTo>
                    <a:pt x="204099" y="124774"/>
                  </a:lnTo>
                  <a:lnTo>
                    <a:pt x="204099" y="123388"/>
                  </a:lnTo>
                  <a:lnTo>
                    <a:pt x="202713" y="124774"/>
                  </a:lnTo>
                  <a:lnTo>
                    <a:pt x="201326" y="124774"/>
                  </a:lnTo>
                  <a:lnTo>
                    <a:pt x="201326" y="126161"/>
                  </a:lnTo>
                  <a:lnTo>
                    <a:pt x="198590" y="127510"/>
                  </a:lnTo>
                  <a:lnTo>
                    <a:pt x="198590" y="127510"/>
                  </a:lnTo>
                  <a:lnTo>
                    <a:pt x="198590" y="126161"/>
                  </a:lnTo>
                  <a:lnTo>
                    <a:pt x="197242" y="126161"/>
                  </a:lnTo>
                  <a:lnTo>
                    <a:pt x="197242" y="127510"/>
                  </a:lnTo>
                  <a:lnTo>
                    <a:pt x="195856" y="127510"/>
                  </a:lnTo>
                  <a:lnTo>
                    <a:pt x="194468" y="127510"/>
                  </a:lnTo>
                  <a:lnTo>
                    <a:pt x="194468" y="127510"/>
                  </a:lnTo>
                  <a:lnTo>
                    <a:pt x="193120" y="128897"/>
                  </a:lnTo>
                  <a:lnTo>
                    <a:pt x="193120" y="127510"/>
                  </a:lnTo>
                  <a:lnTo>
                    <a:pt x="193120" y="126161"/>
                  </a:lnTo>
                  <a:lnTo>
                    <a:pt x="193120" y="126161"/>
                  </a:lnTo>
                  <a:lnTo>
                    <a:pt x="193120" y="124774"/>
                  </a:lnTo>
                  <a:lnTo>
                    <a:pt x="193120" y="123388"/>
                  </a:lnTo>
                  <a:lnTo>
                    <a:pt x="191734" y="123388"/>
                  </a:lnTo>
                  <a:lnTo>
                    <a:pt x="191734" y="122039"/>
                  </a:lnTo>
                  <a:lnTo>
                    <a:pt x="191734" y="122039"/>
                  </a:lnTo>
                  <a:lnTo>
                    <a:pt x="191734" y="120652"/>
                  </a:lnTo>
                  <a:lnTo>
                    <a:pt x="193120" y="120652"/>
                  </a:lnTo>
                  <a:lnTo>
                    <a:pt x="194468" y="120652"/>
                  </a:lnTo>
                  <a:lnTo>
                    <a:pt x="194468" y="120652"/>
                  </a:lnTo>
                  <a:lnTo>
                    <a:pt x="195856" y="120652"/>
                  </a:lnTo>
                  <a:lnTo>
                    <a:pt x="195856" y="119266"/>
                  </a:lnTo>
                  <a:lnTo>
                    <a:pt x="198590" y="117917"/>
                  </a:lnTo>
                  <a:lnTo>
                    <a:pt x="198590" y="117917"/>
                  </a:lnTo>
                  <a:lnTo>
                    <a:pt x="193120" y="116530"/>
                  </a:lnTo>
                  <a:lnTo>
                    <a:pt x="193120" y="115182"/>
                  </a:lnTo>
                  <a:lnTo>
                    <a:pt x="193120" y="115182"/>
                  </a:lnTo>
                  <a:lnTo>
                    <a:pt x="193120" y="113795"/>
                  </a:lnTo>
                  <a:lnTo>
                    <a:pt x="194468" y="112408"/>
                  </a:lnTo>
                  <a:lnTo>
                    <a:pt x="194468" y="111060"/>
                  </a:lnTo>
                  <a:lnTo>
                    <a:pt x="194468" y="111060"/>
                  </a:lnTo>
                  <a:lnTo>
                    <a:pt x="194468" y="109672"/>
                  </a:lnTo>
                  <a:lnTo>
                    <a:pt x="194468" y="109672"/>
                  </a:lnTo>
                  <a:lnTo>
                    <a:pt x="194468" y="109672"/>
                  </a:lnTo>
                  <a:lnTo>
                    <a:pt x="199977" y="106938"/>
                  </a:lnTo>
                  <a:lnTo>
                    <a:pt x="199977" y="102816"/>
                  </a:lnTo>
                  <a:lnTo>
                    <a:pt x="197242" y="102816"/>
                  </a:lnTo>
                  <a:lnTo>
                    <a:pt x="197242" y="101429"/>
                  </a:lnTo>
                  <a:lnTo>
                    <a:pt x="195856" y="101429"/>
                  </a:lnTo>
                  <a:lnTo>
                    <a:pt x="198590" y="100080"/>
                  </a:lnTo>
                  <a:lnTo>
                    <a:pt x="199977" y="101429"/>
                  </a:lnTo>
                  <a:lnTo>
                    <a:pt x="201326" y="101429"/>
                  </a:lnTo>
                  <a:lnTo>
                    <a:pt x="202713" y="100080"/>
                  </a:lnTo>
                  <a:lnTo>
                    <a:pt x="204099" y="100080"/>
                  </a:lnTo>
                  <a:lnTo>
                    <a:pt x="206835" y="100080"/>
                  </a:lnTo>
                  <a:lnTo>
                    <a:pt x="208184" y="95958"/>
                  </a:lnTo>
                  <a:lnTo>
                    <a:pt x="208184" y="93185"/>
                  </a:lnTo>
                  <a:lnTo>
                    <a:pt x="208184" y="91836"/>
                  </a:lnTo>
                  <a:lnTo>
                    <a:pt x="209570" y="87714"/>
                  </a:lnTo>
                  <a:lnTo>
                    <a:pt x="201326" y="79470"/>
                  </a:lnTo>
                  <a:lnTo>
                    <a:pt x="197242" y="75348"/>
                  </a:lnTo>
                  <a:lnTo>
                    <a:pt x="195856" y="68490"/>
                  </a:lnTo>
                  <a:lnTo>
                    <a:pt x="193120" y="63020"/>
                  </a:lnTo>
                  <a:lnTo>
                    <a:pt x="188998" y="61633"/>
                  </a:lnTo>
                  <a:lnTo>
                    <a:pt x="186263" y="58898"/>
                  </a:lnTo>
                  <a:lnTo>
                    <a:pt x="180793" y="52002"/>
                  </a:lnTo>
                  <a:lnTo>
                    <a:pt x="180793" y="52002"/>
                  </a:lnTo>
                  <a:lnTo>
                    <a:pt x="180793" y="41023"/>
                  </a:lnTo>
                  <a:lnTo>
                    <a:pt x="179406" y="38287"/>
                  </a:lnTo>
                  <a:lnTo>
                    <a:pt x="178057" y="38287"/>
                  </a:lnTo>
                  <a:lnTo>
                    <a:pt x="176670" y="36901"/>
                  </a:lnTo>
                  <a:lnTo>
                    <a:pt x="176670" y="34165"/>
                  </a:lnTo>
                  <a:lnTo>
                    <a:pt x="175284" y="32778"/>
                  </a:lnTo>
                  <a:lnTo>
                    <a:pt x="175284" y="30043"/>
                  </a:lnTo>
                  <a:lnTo>
                    <a:pt x="173935" y="30043"/>
                  </a:lnTo>
                  <a:lnTo>
                    <a:pt x="173935" y="28695"/>
                  </a:lnTo>
                  <a:lnTo>
                    <a:pt x="172548" y="27308"/>
                  </a:lnTo>
                  <a:lnTo>
                    <a:pt x="172548" y="27308"/>
                  </a:lnTo>
                  <a:lnTo>
                    <a:pt x="172548" y="27308"/>
                  </a:lnTo>
                  <a:lnTo>
                    <a:pt x="172548" y="27308"/>
                  </a:lnTo>
                  <a:lnTo>
                    <a:pt x="172548" y="27308"/>
                  </a:lnTo>
                  <a:lnTo>
                    <a:pt x="172548" y="27308"/>
                  </a:lnTo>
                  <a:lnTo>
                    <a:pt x="171200" y="25921"/>
                  </a:lnTo>
                  <a:lnTo>
                    <a:pt x="171200" y="25921"/>
                  </a:lnTo>
                  <a:lnTo>
                    <a:pt x="171200" y="23186"/>
                  </a:lnTo>
                  <a:lnTo>
                    <a:pt x="172548" y="21800"/>
                  </a:lnTo>
                  <a:lnTo>
                    <a:pt x="171200" y="20451"/>
                  </a:lnTo>
                  <a:lnTo>
                    <a:pt x="169813" y="19064"/>
                  </a:lnTo>
                  <a:lnTo>
                    <a:pt x="168426" y="19064"/>
                  </a:lnTo>
                  <a:lnTo>
                    <a:pt x="167078" y="19064"/>
                  </a:lnTo>
                  <a:lnTo>
                    <a:pt x="167078" y="19064"/>
                  </a:lnTo>
                  <a:lnTo>
                    <a:pt x="167078" y="17715"/>
                  </a:lnTo>
                  <a:lnTo>
                    <a:pt x="167078" y="17715"/>
                  </a:lnTo>
                  <a:lnTo>
                    <a:pt x="167078" y="17715"/>
                  </a:lnTo>
                  <a:lnTo>
                    <a:pt x="165690" y="16328"/>
                  </a:lnTo>
                  <a:lnTo>
                    <a:pt x="165690" y="16328"/>
                  </a:lnTo>
                  <a:lnTo>
                    <a:pt x="165690" y="16328"/>
                  </a:lnTo>
                  <a:lnTo>
                    <a:pt x="165690" y="16328"/>
                  </a:lnTo>
                  <a:lnTo>
                    <a:pt x="165690" y="14942"/>
                  </a:lnTo>
                  <a:lnTo>
                    <a:pt x="165690" y="14942"/>
                  </a:lnTo>
                  <a:lnTo>
                    <a:pt x="164343" y="14942"/>
                  </a:lnTo>
                  <a:lnTo>
                    <a:pt x="164343" y="14942"/>
                  </a:lnTo>
                  <a:lnTo>
                    <a:pt x="164343" y="14942"/>
                  </a:lnTo>
                  <a:lnTo>
                    <a:pt x="164343" y="14942"/>
                  </a:lnTo>
                  <a:lnTo>
                    <a:pt x="162956" y="14942"/>
                  </a:lnTo>
                  <a:lnTo>
                    <a:pt x="162956" y="14942"/>
                  </a:lnTo>
                  <a:lnTo>
                    <a:pt x="162956" y="13593"/>
                  </a:lnTo>
                  <a:lnTo>
                    <a:pt x="162956" y="13593"/>
                  </a:lnTo>
                  <a:lnTo>
                    <a:pt x="162956" y="12206"/>
                  </a:lnTo>
                  <a:lnTo>
                    <a:pt x="162956" y="12206"/>
                  </a:lnTo>
                  <a:lnTo>
                    <a:pt x="161607" y="10820"/>
                  </a:lnTo>
                  <a:lnTo>
                    <a:pt x="160220" y="10820"/>
                  </a:lnTo>
                  <a:lnTo>
                    <a:pt x="158834" y="9471"/>
                  </a:lnTo>
                  <a:lnTo>
                    <a:pt x="157485" y="9471"/>
                  </a:lnTo>
                  <a:lnTo>
                    <a:pt x="156098" y="8084"/>
                  </a:lnTo>
                  <a:lnTo>
                    <a:pt x="156098" y="8084"/>
                  </a:lnTo>
                  <a:lnTo>
                    <a:pt x="156098" y="8084"/>
                  </a:lnTo>
                  <a:lnTo>
                    <a:pt x="154750" y="8084"/>
                  </a:lnTo>
                  <a:lnTo>
                    <a:pt x="154750" y="8084"/>
                  </a:lnTo>
                  <a:lnTo>
                    <a:pt x="154750" y="6697"/>
                  </a:lnTo>
                  <a:lnTo>
                    <a:pt x="154750" y="6697"/>
                  </a:lnTo>
                  <a:lnTo>
                    <a:pt x="154750" y="6697"/>
                  </a:lnTo>
                  <a:lnTo>
                    <a:pt x="154750" y="5350"/>
                  </a:lnTo>
                  <a:lnTo>
                    <a:pt x="153363" y="3962"/>
                  </a:lnTo>
                  <a:lnTo>
                    <a:pt x="153363" y="3962"/>
                  </a:lnTo>
                  <a:lnTo>
                    <a:pt x="151976" y="3962"/>
                  </a:lnTo>
                  <a:lnTo>
                    <a:pt x="151976" y="3962"/>
                  </a:lnTo>
                  <a:lnTo>
                    <a:pt x="150628" y="3962"/>
                  </a:lnTo>
                  <a:lnTo>
                    <a:pt x="149242" y="3962"/>
                  </a:lnTo>
                  <a:lnTo>
                    <a:pt x="149242" y="3962"/>
                  </a:lnTo>
                  <a:lnTo>
                    <a:pt x="149242" y="2614"/>
                  </a:lnTo>
                  <a:lnTo>
                    <a:pt x="149242" y="2614"/>
                  </a:lnTo>
                  <a:lnTo>
                    <a:pt x="149242" y="2614"/>
                  </a:lnTo>
                  <a:lnTo>
                    <a:pt x="149242" y="1227"/>
                  </a:lnTo>
                  <a:lnTo>
                    <a:pt x="149242" y="1227"/>
                  </a:lnTo>
                  <a:lnTo>
                    <a:pt x="149242" y="1227"/>
                  </a:lnTo>
                  <a:lnTo>
                    <a:pt x="149242" y="1227"/>
                  </a:lnTo>
                  <a:lnTo>
                    <a:pt x="147893" y="-160"/>
                  </a:lnTo>
                  <a:lnTo>
                    <a:pt x="110871" y="12206"/>
                  </a:lnTo>
                  <a:lnTo>
                    <a:pt x="109484" y="13593"/>
                  </a:lnTo>
                  <a:lnTo>
                    <a:pt x="106748" y="13593"/>
                  </a:lnTo>
                  <a:lnTo>
                    <a:pt x="105401" y="13593"/>
                  </a:lnTo>
                  <a:lnTo>
                    <a:pt x="68378" y="12206"/>
                  </a:lnTo>
                  <a:lnTo>
                    <a:pt x="47806" y="10820"/>
                  </a:lnTo>
                  <a:lnTo>
                    <a:pt x="47806" y="12206"/>
                  </a:lnTo>
                  <a:lnTo>
                    <a:pt x="42336" y="23186"/>
                  </a:lnTo>
                  <a:lnTo>
                    <a:pt x="35479" y="36901"/>
                  </a:lnTo>
                  <a:lnTo>
                    <a:pt x="31356" y="43796"/>
                  </a:lnTo>
                  <a:lnTo>
                    <a:pt x="34092" y="46532"/>
                  </a:lnTo>
                  <a:lnTo>
                    <a:pt x="34092" y="46532"/>
                  </a:lnTo>
                  <a:lnTo>
                    <a:pt x="39601" y="41023"/>
                  </a:lnTo>
                  <a:lnTo>
                    <a:pt x="47806" y="49267"/>
                  </a:lnTo>
                  <a:lnTo>
                    <a:pt x="58786" y="57510"/>
                  </a:lnTo>
                  <a:lnTo>
                    <a:pt x="49194" y="69877"/>
                  </a:lnTo>
                  <a:lnTo>
                    <a:pt x="49194" y="69877"/>
                  </a:lnTo>
                  <a:lnTo>
                    <a:pt x="45072" y="83591"/>
                  </a:lnTo>
                  <a:lnTo>
                    <a:pt x="42336" y="91836"/>
                  </a:lnTo>
                  <a:lnTo>
                    <a:pt x="35479" y="108286"/>
                  </a:lnTo>
                  <a:lnTo>
                    <a:pt x="16294" y="90449"/>
                  </a:lnTo>
                  <a:lnTo>
                    <a:pt x="12172" y="86327"/>
                  </a:lnTo>
                  <a:lnTo>
                    <a:pt x="10785" y="90449"/>
                  </a:lnTo>
                  <a:lnTo>
                    <a:pt x="1192" y="119266"/>
                  </a:lnTo>
                  <a:lnTo>
                    <a:pt x="1192" y="119266"/>
                  </a:lnTo>
                  <a:lnTo>
                    <a:pt x="1192" y="120652"/>
                  </a:lnTo>
                  <a:lnTo>
                    <a:pt x="1192" y="120652"/>
                  </a:lnTo>
                  <a:lnTo>
                    <a:pt x="1192" y="122039"/>
                  </a:lnTo>
                  <a:lnTo>
                    <a:pt x="1192" y="122039"/>
                  </a:lnTo>
                  <a:lnTo>
                    <a:pt x="1192" y="123388"/>
                  </a:lnTo>
                  <a:lnTo>
                    <a:pt x="1192" y="124774"/>
                  </a:lnTo>
                  <a:lnTo>
                    <a:pt x="1192" y="124774"/>
                  </a:lnTo>
                  <a:lnTo>
                    <a:pt x="-156" y="127510"/>
                  </a:lnTo>
                  <a:lnTo>
                    <a:pt x="-156" y="127510"/>
                  </a:lnTo>
                  <a:lnTo>
                    <a:pt x="38214" y="152242"/>
                  </a:lnTo>
                  <a:lnTo>
                    <a:pt x="30009" y="167344"/>
                  </a:lnTo>
                  <a:lnTo>
                    <a:pt x="12172" y="201668"/>
                  </a:lnTo>
                  <a:lnTo>
                    <a:pt x="10785" y="204404"/>
                  </a:lnTo>
                  <a:lnTo>
                    <a:pt x="36866" y="215384"/>
                  </a:lnTo>
                  <a:lnTo>
                    <a:pt x="42336" y="218118"/>
                  </a:lnTo>
                  <a:lnTo>
                    <a:pt x="43684" y="218118"/>
                  </a:lnTo>
                  <a:lnTo>
                    <a:pt x="43684" y="218118"/>
                  </a:lnTo>
                  <a:lnTo>
                    <a:pt x="82093" y="240077"/>
                  </a:lnTo>
                  <a:lnTo>
                    <a:pt x="82093" y="244199"/>
                  </a:lnTo>
                  <a:lnTo>
                    <a:pt x="83442" y="249708"/>
                  </a:lnTo>
                  <a:lnTo>
                    <a:pt x="83442" y="249708"/>
                  </a:lnTo>
                  <a:lnTo>
                    <a:pt x="84828" y="251057"/>
                  </a:lnTo>
                  <a:lnTo>
                    <a:pt x="86215" y="252444"/>
                  </a:lnTo>
                  <a:lnTo>
                    <a:pt x="88951" y="252444"/>
                  </a:lnTo>
                  <a:lnTo>
                    <a:pt x="91686" y="252444"/>
                  </a:lnTo>
                  <a:lnTo>
                    <a:pt x="94421" y="249708"/>
                  </a:lnTo>
                  <a:lnTo>
                    <a:pt x="99892" y="251057"/>
                  </a:lnTo>
                  <a:lnTo>
                    <a:pt x="101278" y="251057"/>
                  </a:lnTo>
                  <a:lnTo>
                    <a:pt x="101278" y="249708"/>
                  </a:lnTo>
                  <a:lnTo>
                    <a:pt x="104014" y="249708"/>
                  </a:lnTo>
                  <a:lnTo>
                    <a:pt x="104014" y="248321"/>
                  </a:lnTo>
                  <a:lnTo>
                    <a:pt x="106748" y="249708"/>
                  </a:lnTo>
                  <a:lnTo>
                    <a:pt x="108136" y="251057"/>
                  </a:lnTo>
                  <a:lnTo>
                    <a:pt x="109484" y="248321"/>
                  </a:lnTo>
                  <a:lnTo>
                    <a:pt x="112257" y="248321"/>
                  </a:lnTo>
                  <a:lnTo>
                    <a:pt x="113606" y="248321"/>
                  </a:lnTo>
                  <a:lnTo>
                    <a:pt x="114993" y="248321"/>
                  </a:lnTo>
                  <a:lnTo>
                    <a:pt x="116342" y="251057"/>
                  </a:lnTo>
                  <a:lnTo>
                    <a:pt x="120464" y="251057"/>
                  </a:lnTo>
                  <a:lnTo>
                    <a:pt x="121850" y="252444"/>
                  </a:lnTo>
                  <a:lnTo>
                    <a:pt x="127321" y="249708"/>
                  </a:lnTo>
                  <a:lnTo>
                    <a:pt x="130056" y="251057"/>
                  </a:lnTo>
                  <a:lnTo>
                    <a:pt x="130056" y="251057"/>
                  </a:lnTo>
                  <a:lnTo>
                    <a:pt x="132792" y="249708"/>
                  </a:lnTo>
                  <a:lnTo>
                    <a:pt x="135526" y="251057"/>
                  </a:lnTo>
                  <a:lnTo>
                    <a:pt x="136914" y="248321"/>
                  </a:lnTo>
                  <a:lnTo>
                    <a:pt x="138300" y="248321"/>
                  </a:lnTo>
                  <a:lnTo>
                    <a:pt x="139648" y="246935"/>
                  </a:lnTo>
                  <a:lnTo>
                    <a:pt x="142384" y="244199"/>
                  </a:lnTo>
                  <a:lnTo>
                    <a:pt x="143770" y="244199"/>
                  </a:lnTo>
                  <a:lnTo>
                    <a:pt x="145157" y="242851"/>
                  </a:lnTo>
                  <a:lnTo>
                    <a:pt x="146506" y="242851"/>
                  </a:lnTo>
                  <a:lnTo>
                    <a:pt x="146506" y="241465"/>
                  </a:lnTo>
                  <a:lnTo>
                    <a:pt x="146506" y="240077"/>
                  </a:lnTo>
                  <a:lnTo>
                    <a:pt x="146506" y="240077"/>
                  </a:lnTo>
                  <a:lnTo>
                    <a:pt x="146506" y="238729"/>
                  </a:lnTo>
                  <a:lnTo>
                    <a:pt x="146506" y="237343"/>
                  </a:lnTo>
                  <a:lnTo>
                    <a:pt x="147893" y="234607"/>
                  </a:lnTo>
                  <a:lnTo>
                    <a:pt x="149242" y="230485"/>
                  </a:lnTo>
                  <a:lnTo>
                    <a:pt x="151976" y="229098"/>
                  </a:lnTo>
                  <a:lnTo>
                    <a:pt x="151976" y="224976"/>
                  </a:lnTo>
                  <a:lnTo>
                    <a:pt x="154750" y="223627"/>
                  </a:lnTo>
                  <a:lnTo>
                    <a:pt x="154750" y="223627"/>
                  </a:lnTo>
                  <a:lnTo>
                    <a:pt x="154750" y="223627"/>
                  </a:lnTo>
                  <a:lnTo>
                    <a:pt x="154750" y="218118"/>
                  </a:lnTo>
                  <a:lnTo>
                    <a:pt x="154750" y="218118"/>
                  </a:lnTo>
                  <a:lnTo>
                    <a:pt x="156098" y="216770"/>
                  </a:lnTo>
                  <a:lnTo>
                    <a:pt x="157485" y="213996"/>
                  </a:lnTo>
                  <a:lnTo>
                    <a:pt x="156098" y="212648"/>
                  </a:lnTo>
                  <a:lnTo>
                    <a:pt x="156098" y="209874"/>
                  </a:lnTo>
                  <a:lnTo>
                    <a:pt x="157485" y="209874"/>
                  </a:lnTo>
                  <a:lnTo>
                    <a:pt x="158834" y="208526"/>
                  </a:lnTo>
                  <a:lnTo>
                    <a:pt x="161607" y="205753"/>
                  </a:lnTo>
                  <a:lnTo>
                    <a:pt x="162956" y="204404"/>
                  </a:lnTo>
                  <a:lnTo>
                    <a:pt x="165690" y="204404"/>
                  </a:lnTo>
                  <a:lnTo>
                    <a:pt x="165690" y="203017"/>
                  </a:lnTo>
                  <a:lnTo>
                    <a:pt x="165690" y="203017"/>
                  </a:lnTo>
                  <a:lnTo>
                    <a:pt x="167078" y="203017"/>
                  </a:lnTo>
                  <a:lnTo>
                    <a:pt x="167078" y="201668"/>
                  </a:lnTo>
                  <a:lnTo>
                    <a:pt x="165690" y="201668"/>
                  </a:lnTo>
                  <a:lnTo>
                    <a:pt x="165690" y="200282"/>
                  </a:lnTo>
                  <a:lnTo>
                    <a:pt x="165690" y="196160"/>
                  </a:lnTo>
                  <a:lnTo>
                    <a:pt x="165690" y="189303"/>
                  </a:lnTo>
                  <a:lnTo>
                    <a:pt x="167078" y="186567"/>
                  </a:lnTo>
                  <a:lnTo>
                    <a:pt x="173935" y="181058"/>
                  </a:lnTo>
                  <a:lnTo>
                    <a:pt x="173935" y="181058"/>
                  </a:lnTo>
                  <a:lnTo>
                    <a:pt x="175284" y="176936"/>
                  </a:lnTo>
                  <a:lnTo>
                    <a:pt x="175284" y="175587"/>
                  </a:lnTo>
                  <a:lnTo>
                    <a:pt x="176670" y="171465"/>
                  </a:lnTo>
                  <a:lnTo>
                    <a:pt x="173935" y="170079"/>
                  </a:lnTo>
                  <a:lnTo>
                    <a:pt x="175284" y="161834"/>
                  </a:lnTo>
                  <a:lnTo>
                    <a:pt x="173935" y="153591"/>
                  </a:lnTo>
                  <a:lnTo>
                    <a:pt x="176670" y="154978"/>
                  </a:lnTo>
                  <a:lnTo>
                    <a:pt x="178057" y="154978"/>
                  </a:lnTo>
                  <a:lnTo>
                    <a:pt x="178057" y="154978"/>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 name="Google Shape;269;p34">
              <a:extLst>
                <a:ext uri="{FF2B5EF4-FFF2-40B4-BE49-F238E27FC236}">
                  <a16:creationId xmlns:a16="http://schemas.microsoft.com/office/drawing/2014/main" id="{98C589F1-F671-9305-C8D4-4DBD3D3EB38F}"/>
                </a:ext>
              </a:extLst>
            </p:cNvPr>
            <p:cNvSpPr/>
            <p:nvPr/>
          </p:nvSpPr>
          <p:spPr>
            <a:xfrm rot="10800000" flipH="1">
              <a:off x="2276476" y="4028248"/>
              <a:ext cx="314656" cy="612354"/>
            </a:xfrm>
            <a:custGeom>
              <a:avLst/>
              <a:gdLst/>
              <a:ahLst/>
              <a:cxnLst/>
              <a:rect l="l" t="t" r="r" b="b"/>
              <a:pathLst>
                <a:path w="256339" h="492840" extrusionOk="0">
                  <a:moveTo>
                    <a:pt x="21815" y="474983"/>
                  </a:moveTo>
                  <a:lnTo>
                    <a:pt x="23163" y="476370"/>
                  </a:lnTo>
                  <a:lnTo>
                    <a:pt x="20427" y="477757"/>
                  </a:lnTo>
                  <a:lnTo>
                    <a:pt x="19079" y="479105"/>
                  </a:lnTo>
                  <a:lnTo>
                    <a:pt x="19079" y="480492"/>
                  </a:lnTo>
                  <a:lnTo>
                    <a:pt x="19079" y="480492"/>
                  </a:lnTo>
                  <a:lnTo>
                    <a:pt x="19079" y="480492"/>
                  </a:lnTo>
                  <a:lnTo>
                    <a:pt x="20427" y="481878"/>
                  </a:lnTo>
                  <a:lnTo>
                    <a:pt x="20427" y="481878"/>
                  </a:lnTo>
                  <a:lnTo>
                    <a:pt x="20427" y="481878"/>
                  </a:lnTo>
                  <a:lnTo>
                    <a:pt x="20427" y="483227"/>
                  </a:lnTo>
                  <a:lnTo>
                    <a:pt x="20427" y="483227"/>
                  </a:lnTo>
                  <a:lnTo>
                    <a:pt x="20427" y="483227"/>
                  </a:lnTo>
                  <a:lnTo>
                    <a:pt x="20427" y="484614"/>
                  </a:lnTo>
                  <a:lnTo>
                    <a:pt x="20427" y="484614"/>
                  </a:lnTo>
                  <a:lnTo>
                    <a:pt x="20427" y="484614"/>
                  </a:lnTo>
                  <a:lnTo>
                    <a:pt x="20427" y="484614"/>
                  </a:lnTo>
                  <a:lnTo>
                    <a:pt x="20427" y="484614"/>
                  </a:lnTo>
                  <a:lnTo>
                    <a:pt x="21815" y="486002"/>
                  </a:lnTo>
                  <a:lnTo>
                    <a:pt x="21815" y="484614"/>
                  </a:lnTo>
                  <a:lnTo>
                    <a:pt x="21815" y="484614"/>
                  </a:lnTo>
                  <a:lnTo>
                    <a:pt x="21815" y="484614"/>
                  </a:lnTo>
                  <a:lnTo>
                    <a:pt x="21815" y="484614"/>
                  </a:lnTo>
                  <a:lnTo>
                    <a:pt x="21815" y="484614"/>
                  </a:lnTo>
                  <a:lnTo>
                    <a:pt x="23163" y="484614"/>
                  </a:lnTo>
                  <a:lnTo>
                    <a:pt x="23163" y="484614"/>
                  </a:lnTo>
                  <a:lnTo>
                    <a:pt x="24549" y="484614"/>
                  </a:lnTo>
                  <a:lnTo>
                    <a:pt x="25898" y="484614"/>
                  </a:lnTo>
                  <a:lnTo>
                    <a:pt x="25898" y="486002"/>
                  </a:lnTo>
                  <a:lnTo>
                    <a:pt x="25898" y="487349"/>
                  </a:lnTo>
                  <a:lnTo>
                    <a:pt x="27285" y="488736"/>
                  </a:lnTo>
                  <a:lnTo>
                    <a:pt x="31407" y="483227"/>
                  </a:lnTo>
                  <a:lnTo>
                    <a:pt x="31407" y="480492"/>
                  </a:lnTo>
                  <a:lnTo>
                    <a:pt x="30020" y="479105"/>
                  </a:lnTo>
                  <a:lnTo>
                    <a:pt x="31407" y="473635"/>
                  </a:lnTo>
                  <a:lnTo>
                    <a:pt x="32755" y="472247"/>
                  </a:lnTo>
                  <a:lnTo>
                    <a:pt x="46470" y="454411"/>
                  </a:lnTo>
                  <a:lnTo>
                    <a:pt x="95819" y="492858"/>
                  </a:lnTo>
                  <a:lnTo>
                    <a:pt x="98554" y="487349"/>
                  </a:lnTo>
                  <a:lnTo>
                    <a:pt x="99941" y="481878"/>
                  </a:lnTo>
                  <a:lnTo>
                    <a:pt x="98554" y="480492"/>
                  </a:lnTo>
                  <a:lnTo>
                    <a:pt x="99941" y="472247"/>
                  </a:lnTo>
                  <a:lnTo>
                    <a:pt x="101329" y="464004"/>
                  </a:lnTo>
                  <a:lnTo>
                    <a:pt x="102677" y="461268"/>
                  </a:lnTo>
                  <a:lnTo>
                    <a:pt x="108147" y="457146"/>
                  </a:lnTo>
                  <a:lnTo>
                    <a:pt x="115004" y="453024"/>
                  </a:lnTo>
                  <a:lnTo>
                    <a:pt x="116391" y="451676"/>
                  </a:lnTo>
                  <a:lnTo>
                    <a:pt x="119127" y="450290"/>
                  </a:lnTo>
                  <a:lnTo>
                    <a:pt x="121862" y="447554"/>
                  </a:lnTo>
                  <a:lnTo>
                    <a:pt x="123249" y="446166"/>
                  </a:lnTo>
                  <a:lnTo>
                    <a:pt x="124597" y="443432"/>
                  </a:lnTo>
                  <a:lnTo>
                    <a:pt x="120513" y="440696"/>
                  </a:lnTo>
                  <a:lnTo>
                    <a:pt x="90349" y="420085"/>
                  </a:lnTo>
                  <a:lnTo>
                    <a:pt x="90349" y="418699"/>
                  </a:lnTo>
                  <a:lnTo>
                    <a:pt x="91697" y="417351"/>
                  </a:lnTo>
                  <a:lnTo>
                    <a:pt x="94471" y="417351"/>
                  </a:lnTo>
                  <a:lnTo>
                    <a:pt x="95819" y="417351"/>
                  </a:lnTo>
                  <a:lnTo>
                    <a:pt x="97207" y="415964"/>
                  </a:lnTo>
                  <a:lnTo>
                    <a:pt x="97207" y="415964"/>
                  </a:lnTo>
                  <a:lnTo>
                    <a:pt x="99941" y="414615"/>
                  </a:lnTo>
                  <a:lnTo>
                    <a:pt x="101329" y="413229"/>
                  </a:lnTo>
                  <a:lnTo>
                    <a:pt x="102677" y="413229"/>
                  </a:lnTo>
                  <a:lnTo>
                    <a:pt x="102677" y="411842"/>
                  </a:lnTo>
                  <a:lnTo>
                    <a:pt x="104063" y="410493"/>
                  </a:lnTo>
                  <a:lnTo>
                    <a:pt x="105412" y="409107"/>
                  </a:lnTo>
                  <a:lnTo>
                    <a:pt x="106799" y="407759"/>
                  </a:lnTo>
                  <a:lnTo>
                    <a:pt x="108147" y="404984"/>
                  </a:lnTo>
                  <a:lnTo>
                    <a:pt x="108147" y="402249"/>
                  </a:lnTo>
                  <a:lnTo>
                    <a:pt x="106799" y="395392"/>
                  </a:lnTo>
                  <a:lnTo>
                    <a:pt x="105412" y="395392"/>
                  </a:lnTo>
                  <a:lnTo>
                    <a:pt x="105412" y="395392"/>
                  </a:lnTo>
                  <a:lnTo>
                    <a:pt x="105412" y="394006"/>
                  </a:lnTo>
                  <a:lnTo>
                    <a:pt x="105412" y="394006"/>
                  </a:lnTo>
                  <a:lnTo>
                    <a:pt x="106799" y="383026"/>
                  </a:lnTo>
                  <a:lnTo>
                    <a:pt x="109534" y="373395"/>
                  </a:lnTo>
                  <a:lnTo>
                    <a:pt x="120513" y="363802"/>
                  </a:lnTo>
                  <a:lnTo>
                    <a:pt x="125983" y="356945"/>
                  </a:lnTo>
                  <a:lnTo>
                    <a:pt x="125983" y="354171"/>
                  </a:lnTo>
                  <a:lnTo>
                    <a:pt x="130105" y="351436"/>
                  </a:lnTo>
                  <a:lnTo>
                    <a:pt x="131454" y="351436"/>
                  </a:lnTo>
                  <a:lnTo>
                    <a:pt x="134190" y="345966"/>
                  </a:lnTo>
                  <a:lnTo>
                    <a:pt x="135577" y="344578"/>
                  </a:lnTo>
                  <a:lnTo>
                    <a:pt x="136963" y="343230"/>
                  </a:lnTo>
                  <a:lnTo>
                    <a:pt x="136963" y="341844"/>
                  </a:lnTo>
                  <a:lnTo>
                    <a:pt x="138311" y="341844"/>
                  </a:lnTo>
                  <a:lnTo>
                    <a:pt x="138311" y="341844"/>
                  </a:lnTo>
                  <a:lnTo>
                    <a:pt x="143821" y="325394"/>
                  </a:lnTo>
                  <a:lnTo>
                    <a:pt x="146555" y="319885"/>
                  </a:lnTo>
                  <a:lnTo>
                    <a:pt x="150678" y="307518"/>
                  </a:lnTo>
                  <a:lnTo>
                    <a:pt x="150678" y="307518"/>
                  </a:lnTo>
                  <a:lnTo>
                    <a:pt x="157497" y="291030"/>
                  </a:lnTo>
                  <a:lnTo>
                    <a:pt x="163005" y="275929"/>
                  </a:lnTo>
                  <a:lnTo>
                    <a:pt x="163005" y="262213"/>
                  </a:lnTo>
                  <a:lnTo>
                    <a:pt x="163005" y="251234"/>
                  </a:lnTo>
                  <a:lnTo>
                    <a:pt x="193170" y="207317"/>
                  </a:lnTo>
                  <a:lnTo>
                    <a:pt x="194519" y="207317"/>
                  </a:lnTo>
                  <a:lnTo>
                    <a:pt x="194519" y="203195"/>
                  </a:lnTo>
                  <a:lnTo>
                    <a:pt x="195905" y="197686"/>
                  </a:lnTo>
                  <a:lnTo>
                    <a:pt x="199989" y="193564"/>
                  </a:lnTo>
                  <a:lnTo>
                    <a:pt x="199989" y="192215"/>
                  </a:lnTo>
                  <a:lnTo>
                    <a:pt x="199989" y="190828"/>
                  </a:lnTo>
                  <a:lnTo>
                    <a:pt x="208233" y="183970"/>
                  </a:lnTo>
                  <a:lnTo>
                    <a:pt x="235663" y="160625"/>
                  </a:lnTo>
                  <a:lnTo>
                    <a:pt x="243868" y="108463"/>
                  </a:lnTo>
                  <a:lnTo>
                    <a:pt x="256196" y="52179"/>
                  </a:lnTo>
                  <a:lnTo>
                    <a:pt x="228805" y="28834"/>
                  </a:lnTo>
                  <a:lnTo>
                    <a:pt x="230153" y="19241"/>
                  </a:lnTo>
                  <a:lnTo>
                    <a:pt x="230153" y="9610"/>
                  </a:lnTo>
                  <a:lnTo>
                    <a:pt x="227418" y="1405"/>
                  </a:lnTo>
                  <a:lnTo>
                    <a:pt x="210969" y="17"/>
                  </a:lnTo>
                  <a:lnTo>
                    <a:pt x="199989" y="20628"/>
                  </a:lnTo>
                  <a:lnTo>
                    <a:pt x="184925" y="16506"/>
                  </a:lnTo>
                  <a:lnTo>
                    <a:pt x="173946" y="37078"/>
                  </a:lnTo>
                  <a:lnTo>
                    <a:pt x="176721" y="37078"/>
                  </a:lnTo>
                  <a:lnTo>
                    <a:pt x="169863" y="54915"/>
                  </a:lnTo>
                  <a:lnTo>
                    <a:pt x="167089" y="56301"/>
                  </a:lnTo>
                  <a:lnTo>
                    <a:pt x="167089" y="56301"/>
                  </a:lnTo>
                  <a:lnTo>
                    <a:pt x="158883" y="64546"/>
                  </a:lnTo>
                  <a:lnTo>
                    <a:pt x="158883" y="65894"/>
                  </a:lnTo>
                  <a:lnTo>
                    <a:pt x="145169" y="79648"/>
                  </a:lnTo>
                  <a:lnTo>
                    <a:pt x="141047" y="78260"/>
                  </a:lnTo>
                  <a:lnTo>
                    <a:pt x="134190" y="91975"/>
                  </a:lnTo>
                  <a:lnTo>
                    <a:pt x="142433" y="101606"/>
                  </a:lnTo>
                  <a:lnTo>
                    <a:pt x="127332" y="107076"/>
                  </a:lnTo>
                  <a:lnTo>
                    <a:pt x="108147" y="112585"/>
                  </a:lnTo>
                  <a:lnTo>
                    <a:pt x="108147" y="112585"/>
                  </a:lnTo>
                  <a:lnTo>
                    <a:pt x="108147" y="112585"/>
                  </a:lnTo>
                  <a:lnTo>
                    <a:pt x="105412" y="113972"/>
                  </a:lnTo>
                  <a:lnTo>
                    <a:pt x="106799" y="119443"/>
                  </a:lnTo>
                  <a:lnTo>
                    <a:pt x="108147" y="131810"/>
                  </a:lnTo>
                  <a:lnTo>
                    <a:pt x="127332" y="157889"/>
                  </a:lnTo>
                  <a:lnTo>
                    <a:pt x="138311" y="168869"/>
                  </a:lnTo>
                  <a:lnTo>
                    <a:pt x="135577" y="175727"/>
                  </a:lnTo>
                  <a:lnTo>
                    <a:pt x="127332" y="199072"/>
                  </a:lnTo>
                  <a:lnTo>
                    <a:pt x="121862" y="208665"/>
                  </a:lnTo>
                  <a:lnTo>
                    <a:pt x="115004" y="221031"/>
                  </a:lnTo>
                  <a:lnTo>
                    <a:pt x="115004" y="221031"/>
                  </a:lnTo>
                  <a:lnTo>
                    <a:pt x="110921" y="226540"/>
                  </a:lnTo>
                  <a:lnTo>
                    <a:pt x="102677" y="236132"/>
                  </a:lnTo>
                  <a:lnTo>
                    <a:pt x="86227" y="251234"/>
                  </a:lnTo>
                  <a:lnTo>
                    <a:pt x="60185" y="271806"/>
                  </a:lnTo>
                  <a:lnTo>
                    <a:pt x="60185" y="271806"/>
                  </a:lnTo>
                  <a:lnTo>
                    <a:pt x="49205" y="277315"/>
                  </a:lnTo>
                  <a:lnTo>
                    <a:pt x="47857" y="278702"/>
                  </a:lnTo>
                  <a:lnTo>
                    <a:pt x="45121" y="284173"/>
                  </a:lnTo>
                  <a:lnTo>
                    <a:pt x="42348" y="284173"/>
                  </a:lnTo>
                  <a:lnTo>
                    <a:pt x="42348" y="285560"/>
                  </a:lnTo>
                  <a:lnTo>
                    <a:pt x="38265" y="288294"/>
                  </a:lnTo>
                  <a:lnTo>
                    <a:pt x="36877" y="289682"/>
                  </a:lnTo>
                  <a:lnTo>
                    <a:pt x="35529" y="291030"/>
                  </a:lnTo>
                  <a:lnTo>
                    <a:pt x="35529" y="292416"/>
                  </a:lnTo>
                  <a:lnTo>
                    <a:pt x="35529" y="293804"/>
                  </a:lnTo>
                  <a:lnTo>
                    <a:pt x="34142" y="295152"/>
                  </a:lnTo>
                  <a:lnTo>
                    <a:pt x="31407" y="295152"/>
                  </a:lnTo>
                  <a:lnTo>
                    <a:pt x="30020" y="296538"/>
                  </a:lnTo>
                  <a:lnTo>
                    <a:pt x="25898" y="299274"/>
                  </a:lnTo>
                  <a:lnTo>
                    <a:pt x="24549" y="302047"/>
                  </a:lnTo>
                  <a:lnTo>
                    <a:pt x="23163" y="303396"/>
                  </a:lnTo>
                  <a:lnTo>
                    <a:pt x="20427" y="304783"/>
                  </a:lnTo>
                  <a:lnTo>
                    <a:pt x="20427" y="308905"/>
                  </a:lnTo>
                  <a:lnTo>
                    <a:pt x="19079" y="308905"/>
                  </a:lnTo>
                  <a:lnTo>
                    <a:pt x="16305" y="308905"/>
                  </a:lnTo>
                  <a:lnTo>
                    <a:pt x="16305" y="311641"/>
                  </a:lnTo>
                  <a:lnTo>
                    <a:pt x="14957" y="313027"/>
                  </a:lnTo>
                  <a:lnTo>
                    <a:pt x="12221" y="313027"/>
                  </a:lnTo>
                  <a:lnTo>
                    <a:pt x="12221" y="314375"/>
                  </a:lnTo>
                  <a:lnTo>
                    <a:pt x="10835" y="315763"/>
                  </a:lnTo>
                  <a:lnTo>
                    <a:pt x="9448" y="317149"/>
                  </a:lnTo>
                  <a:lnTo>
                    <a:pt x="8099" y="319885"/>
                  </a:lnTo>
                  <a:lnTo>
                    <a:pt x="5365" y="318497"/>
                  </a:lnTo>
                  <a:lnTo>
                    <a:pt x="2629" y="322619"/>
                  </a:lnTo>
                  <a:lnTo>
                    <a:pt x="1243" y="324006"/>
                  </a:lnTo>
                  <a:lnTo>
                    <a:pt x="-144" y="325394"/>
                  </a:lnTo>
                  <a:lnTo>
                    <a:pt x="-144" y="329477"/>
                  </a:lnTo>
                  <a:lnTo>
                    <a:pt x="10835" y="341844"/>
                  </a:lnTo>
                  <a:lnTo>
                    <a:pt x="10835" y="341844"/>
                  </a:lnTo>
                  <a:lnTo>
                    <a:pt x="12221" y="341844"/>
                  </a:lnTo>
                  <a:lnTo>
                    <a:pt x="12221" y="340456"/>
                  </a:lnTo>
                  <a:lnTo>
                    <a:pt x="13570" y="340456"/>
                  </a:lnTo>
                  <a:lnTo>
                    <a:pt x="13570" y="340456"/>
                  </a:lnTo>
                  <a:lnTo>
                    <a:pt x="13570" y="340456"/>
                  </a:lnTo>
                  <a:lnTo>
                    <a:pt x="14957" y="340456"/>
                  </a:lnTo>
                  <a:lnTo>
                    <a:pt x="14957" y="341844"/>
                  </a:lnTo>
                  <a:lnTo>
                    <a:pt x="14957" y="341844"/>
                  </a:lnTo>
                  <a:lnTo>
                    <a:pt x="16305" y="341844"/>
                  </a:lnTo>
                  <a:lnTo>
                    <a:pt x="16305" y="343230"/>
                  </a:lnTo>
                  <a:lnTo>
                    <a:pt x="16305" y="343230"/>
                  </a:lnTo>
                  <a:lnTo>
                    <a:pt x="17692" y="344578"/>
                  </a:lnTo>
                  <a:lnTo>
                    <a:pt x="24549" y="351436"/>
                  </a:lnTo>
                  <a:lnTo>
                    <a:pt x="24549" y="351436"/>
                  </a:lnTo>
                  <a:lnTo>
                    <a:pt x="31407" y="361067"/>
                  </a:lnTo>
                  <a:lnTo>
                    <a:pt x="40999" y="361067"/>
                  </a:lnTo>
                  <a:lnTo>
                    <a:pt x="39612" y="366537"/>
                  </a:lnTo>
                  <a:lnTo>
                    <a:pt x="32755" y="370659"/>
                  </a:lnTo>
                  <a:lnTo>
                    <a:pt x="28671" y="376168"/>
                  </a:lnTo>
                  <a:lnTo>
                    <a:pt x="27285" y="378903"/>
                  </a:lnTo>
                  <a:lnTo>
                    <a:pt x="27285" y="380290"/>
                  </a:lnTo>
                  <a:lnTo>
                    <a:pt x="27285" y="383026"/>
                  </a:lnTo>
                  <a:lnTo>
                    <a:pt x="25898" y="383026"/>
                  </a:lnTo>
                  <a:lnTo>
                    <a:pt x="25898" y="384412"/>
                  </a:lnTo>
                  <a:lnTo>
                    <a:pt x="25898" y="385761"/>
                  </a:lnTo>
                  <a:lnTo>
                    <a:pt x="24549" y="387148"/>
                  </a:lnTo>
                  <a:lnTo>
                    <a:pt x="24549" y="387148"/>
                  </a:lnTo>
                  <a:lnTo>
                    <a:pt x="24549" y="388534"/>
                  </a:lnTo>
                  <a:lnTo>
                    <a:pt x="23163" y="389883"/>
                  </a:lnTo>
                  <a:lnTo>
                    <a:pt x="23163" y="389883"/>
                  </a:lnTo>
                  <a:lnTo>
                    <a:pt x="23163" y="391270"/>
                  </a:lnTo>
                  <a:lnTo>
                    <a:pt x="21815" y="392618"/>
                  </a:lnTo>
                  <a:lnTo>
                    <a:pt x="21815" y="392618"/>
                  </a:lnTo>
                  <a:lnTo>
                    <a:pt x="21815" y="394006"/>
                  </a:lnTo>
                  <a:lnTo>
                    <a:pt x="21815" y="395392"/>
                  </a:lnTo>
                  <a:lnTo>
                    <a:pt x="20427" y="395392"/>
                  </a:lnTo>
                  <a:lnTo>
                    <a:pt x="19079" y="396740"/>
                  </a:lnTo>
                  <a:lnTo>
                    <a:pt x="17692" y="399514"/>
                  </a:lnTo>
                  <a:lnTo>
                    <a:pt x="16305" y="400862"/>
                  </a:lnTo>
                  <a:lnTo>
                    <a:pt x="16305" y="400862"/>
                  </a:lnTo>
                  <a:lnTo>
                    <a:pt x="16305" y="402249"/>
                  </a:lnTo>
                  <a:lnTo>
                    <a:pt x="14957" y="402249"/>
                  </a:lnTo>
                  <a:lnTo>
                    <a:pt x="14957" y="403637"/>
                  </a:lnTo>
                  <a:lnTo>
                    <a:pt x="12221" y="404984"/>
                  </a:lnTo>
                  <a:lnTo>
                    <a:pt x="10835" y="409107"/>
                  </a:lnTo>
                  <a:lnTo>
                    <a:pt x="9448" y="411842"/>
                  </a:lnTo>
                  <a:lnTo>
                    <a:pt x="9448" y="413229"/>
                  </a:lnTo>
                  <a:lnTo>
                    <a:pt x="8099" y="413229"/>
                  </a:lnTo>
                  <a:lnTo>
                    <a:pt x="8099" y="414615"/>
                  </a:lnTo>
                  <a:lnTo>
                    <a:pt x="8099" y="415964"/>
                  </a:lnTo>
                  <a:lnTo>
                    <a:pt x="9448" y="417351"/>
                  </a:lnTo>
                  <a:lnTo>
                    <a:pt x="8099" y="418699"/>
                  </a:lnTo>
                  <a:lnTo>
                    <a:pt x="8099" y="418699"/>
                  </a:lnTo>
                  <a:lnTo>
                    <a:pt x="8099" y="420085"/>
                  </a:lnTo>
                  <a:lnTo>
                    <a:pt x="9448" y="421473"/>
                  </a:lnTo>
                  <a:lnTo>
                    <a:pt x="12221" y="421473"/>
                  </a:lnTo>
                  <a:lnTo>
                    <a:pt x="13570" y="418699"/>
                  </a:lnTo>
                  <a:lnTo>
                    <a:pt x="14957" y="418699"/>
                  </a:lnTo>
                  <a:lnTo>
                    <a:pt x="17692" y="418699"/>
                  </a:lnTo>
                  <a:lnTo>
                    <a:pt x="19079" y="417351"/>
                  </a:lnTo>
                  <a:lnTo>
                    <a:pt x="21815" y="415964"/>
                  </a:lnTo>
                  <a:lnTo>
                    <a:pt x="21815" y="415964"/>
                  </a:lnTo>
                  <a:lnTo>
                    <a:pt x="23163" y="415964"/>
                  </a:lnTo>
                  <a:lnTo>
                    <a:pt x="24549" y="415964"/>
                  </a:lnTo>
                  <a:lnTo>
                    <a:pt x="24549" y="415964"/>
                  </a:lnTo>
                  <a:lnTo>
                    <a:pt x="25898" y="415964"/>
                  </a:lnTo>
                  <a:lnTo>
                    <a:pt x="27285" y="415964"/>
                  </a:lnTo>
                  <a:lnTo>
                    <a:pt x="31407" y="414615"/>
                  </a:lnTo>
                  <a:lnTo>
                    <a:pt x="35529" y="417351"/>
                  </a:lnTo>
                  <a:lnTo>
                    <a:pt x="36877" y="418699"/>
                  </a:lnTo>
                  <a:lnTo>
                    <a:pt x="43735" y="428330"/>
                  </a:lnTo>
                  <a:lnTo>
                    <a:pt x="57449" y="422821"/>
                  </a:lnTo>
                  <a:lnTo>
                    <a:pt x="51979" y="428330"/>
                  </a:lnTo>
                  <a:lnTo>
                    <a:pt x="51979" y="428330"/>
                  </a:lnTo>
                  <a:lnTo>
                    <a:pt x="50591" y="429717"/>
                  </a:lnTo>
                  <a:lnTo>
                    <a:pt x="49205" y="431065"/>
                  </a:lnTo>
                  <a:lnTo>
                    <a:pt x="50591" y="432452"/>
                  </a:lnTo>
                  <a:lnTo>
                    <a:pt x="49205" y="432452"/>
                  </a:lnTo>
                  <a:lnTo>
                    <a:pt x="47857" y="432452"/>
                  </a:lnTo>
                  <a:lnTo>
                    <a:pt x="46470" y="433801"/>
                  </a:lnTo>
                  <a:lnTo>
                    <a:pt x="46470" y="435188"/>
                  </a:lnTo>
                  <a:lnTo>
                    <a:pt x="47857" y="435188"/>
                  </a:lnTo>
                  <a:lnTo>
                    <a:pt x="47857" y="436574"/>
                  </a:lnTo>
                  <a:lnTo>
                    <a:pt x="47857" y="436574"/>
                  </a:lnTo>
                  <a:lnTo>
                    <a:pt x="46470" y="436574"/>
                  </a:lnTo>
                  <a:lnTo>
                    <a:pt x="46470" y="436574"/>
                  </a:lnTo>
                  <a:lnTo>
                    <a:pt x="46470" y="436574"/>
                  </a:lnTo>
                  <a:lnTo>
                    <a:pt x="46470" y="437923"/>
                  </a:lnTo>
                  <a:lnTo>
                    <a:pt x="46470" y="437923"/>
                  </a:lnTo>
                  <a:lnTo>
                    <a:pt x="46470" y="437923"/>
                  </a:lnTo>
                  <a:lnTo>
                    <a:pt x="45121" y="437923"/>
                  </a:lnTo>
                  <a:lnTo>
                    <a:pt x="43735" y="437923"/>
                  </a:lnTo>
                  <a:lnTo>
                    <a:pt x="43735" y="440696"/>
                  </a:lnTo>
                  <a:lnTo>
                    <a:pt x="43735" y="440696"/>
                  </a:lnTo>
                  <a:lnTo>
                    <a:pt x="42348" y="442045"/>
                  </a:lnTo>
                  <a:lnTo>
                    <a:pt x="42348" y="443432"/>
                  </a:lnTo>
                  <a:lnTo>
                    <a:pt x="40999" y="444819"/>
                  </a:lnTo>
                  <a:lnTo>
                    <a:pt x="40999" y="444819"/>
                  </a:lnTo>
                  <a:lnTo>
                    <a:pt x="40999" y="446166"/>
                  </a:lnTo>
                  <a:lnTo>
                    <a:pt x="42348" y="447554"/>
                  </a:lnTo>
                  <a:lnTo>
                    <a:pt x="42348" y="447554"/>
                  </a:lnTo>
                  <a:lnTo>
                    <a:pt x="42348" y="448941"/>
                  </a:lnTo>
                  <a:lnTo>
                    <a:pt x="42348" y="448941"/>
                  </a:lnTo>
                  <a:lnTo>
                    <a:pt x="42348" y="448941"/>
                  </a:lnTo>
                  <a:lnTo>
                    <a:pt x="39612" y="448941"/>
                  </a:lnTo>
                  <a:lnTo>
                    <a:pt x="39612" y="448941"/>
                  </a:lnTo>
                  <a:lnTo>
                    <a:pt x="38265" y="448941"/>
                  </a:lnTo>
                  <a:lnTo>
                    <a:pt x="36877" y="448941"/>
                  </a:lnTo>
                  <a:lnTo>
                    <a:pt x="38265" y="448941"/>
                  </a:lnTo>
                  <a:lnTo>
                    <a:pt x="38265" y="450290"/>
                  </a:lnTo>
                  <a:lnTo>
                    <a:pt x="36877" y="450290"/>
                  </a:lnTo>
                  <a:lnTo>
                    <a:pt x="38265" y="450290"/>
                  </a:lnTo>
                  <a:lnTo>
                    <a:pt x="38265" y="451676"/>
                  </a:lnTo>
                  <a:lnTo>
                    <a:pt x="36877" y="451676"/>
                  </a:lnTo>
                  <a:lnTo>
                    <a:pt x="36877" y="451676"/>
                  </a:lnTo>
                  <a:lnTo>
                    <a:pt x="38265" y="453024"/>
                  </a:lnTo>
                  <a:lnTo>
                    <a:pt x="38265" y="454411"/>
                  </a:lnTo>
                  <a:lnTo>
                    <a:pt x="36877" y="454411"/>
                  </a:lnTo>
                  <a:lnTo>
                    <a:pt x="36877" y="454411"/>
                  </a:lnTo>
                  <a:lnTo>
                    <a:pt x="35529" y="454411"/>
                  </a:lnTo>
                  <a:lnTo>
                    <a:pt x="34142" y="455760"/>
                  </a:lnTo>
                  <a:lnTo>
                    <a:pt x="34142" y="455760"/>
                  </a:lnTo>
                  <a:lnTo>
                    <a:pt x="34142" y="455760"/>
                  </a:lnTo>
                  <a:lnTo>
                    <a:pt x="34142" y="457146"/>
                  </a:lnTo>
                  <a:lnTo>
                    <a:pt x="34142" y="457146"/>
                  </a:lnTo>
                  <a:lnTo>
                    <a:pt x="35529" y="457146"/>
                  </a:lnTo>
                  <a:lnTo>
                    <a:pt x="34142" y="458533"/>
                  </a:lnTo>
                  <a:lnTo>
                    <a:pt x="34142" y="458533"/>
                  </a:lnTo>
                  <a:lnTo>
                    <a:pt x="32755" y="461268"/>
                  </a:lnTo>
                  <a:lnTo>
                    <a:pt x="31407" y="459882"/>
                  </a:lnTo>
                  <a:lnTo>
                    <a:pt x="31407" y="461268"/>
                  </a:lnTo>
                  <a:lnTo>
                    <a:pt x="30020" y="462655"/>
                  </a:lnTo>
                  <a:lnTo>
                    <a:pt x="31407" y="462655"/>
                  </a:lnTo>
                  <a:lnTo>
                    <a:pt x="31407" y="462655"/>
                  </a:lnTo>
                  <a:lnTo>
                    <a:pt x="31407" y="462655"/>
                  </a:lnTo>
                  <a:lnTo>
                    <a:pt x="31407" y="462655"/>
                  </a:lnTo>
                  <a:lnTo>
                    <a:pt x="31407" y="464004"/>
                  </a:lnTo>
                  <a:lnTo>
                    <a:pt x="31407" y="464004"/>
                  </a:lnTo>
                  <a:lnTo>
                    <a:pt x="31407" y="464004"/>
                  </a:lnTo>
                  <a:lnTo>
                    <a:pt x="28671" y="464004"/>
                  </a:lnTo>
                  <a:lnTo>
                    <a:pt x="28671" y="464004"/>
                  </a:lnTo>
                  <a:lnTo>
                    <a:pt x="28671" y="464004"/>
                  </a:lnTo>
                  <a:lnTo>
                    <a:pt x="28671" y="464004"/>
                  </a:lnTo>
                  <a:lnTo>
                    <a:pt x="27285" y="464004"/>
                  </a:lnTo>
                  <a:lnTo>
                    <a:pt x="27285" y="464004"/>
                  </a:lnTo>
                  <a:lnTo>
                    <a:pt x="27285" y="464004"/>
                  </a:lnTo>
                  <a:lnTo>
                    <a:pt x="27285" y="465391"/>
                  </a:lnTo>
                  <a:lnTo>
                    <a:pt x="27285" y="465391"/>
                  </a:lnTo>
                  <a:lnTo>
                    <a:pt x="27285" y="465391"/>
                  </a:lnTo>
                  <a:lnTo>
                    <a:pt x="25898" y="465391"/>
                  </a:lnTo>
                  <a:lnTo>
                    <a:pt x="25898" y="465391"/>
                  </a:lnTo>
                  <a:lnTo>
                    <a:pt x="25898" y="465391"/>
                  </a:lnTo>
                  <a:lnTo>
                    <a:pt x="25898" y="466777"/>
                  </a:lnTo>
                  <a:lnTo>
                    <a:pt x="25898" y="465391"/>
                  </a:lnTo>
                  <a:lnTo>
                    <a:pt x="24549" y="465391"/>
                  </a:lnTo>
                  <a:lnTo>
                    <a:pt x="24549" y="466777"/>
                  </a:lnTo>
                  <a:lnTo>
                    <a:pt x="25898" y="466777"/>
                  </a:lnTo>
                  <a:lnTo>
                    <a:pt x="25898" y="468126"/>
                  </a:lnTo>
                  <a:lnTo>
                    <a:pt x="25898" y="468126"/>
                  </a:lnTo>
                  <a:lnTo>
                    <a:pt x="25898" y="468126"/>
                  </a:lnTo>
                  <a:lnTo>
                    <a:pt x="24549" y="468126"/>
                  </a:lnTo>
                  <a:lnTo>
                    <a:pt x="24549" y="468126"/>
                  </a:lnTo>
                  <a:lnTo>
                    <a:pt x="24549" y="468126"/>
                  </a:lnTo>
                  <a:lnTo>
                    <a:pt x="24549" y="469513"/>
                  </a:lnTo>
                  <a:lnTo>
                    <a:pt x="25898" y="469513"/>
                  </a:lnTo>
                  <a:lnTo>
                    <a:pt x="25898" y="469513"/>
                  </a:lnTo>
                  <a:lnTo>
                    <a:pt x="25898" y="469513"/>
                  </a:lnTo>
                  <a:lnTo>
                    <a:pt x="24549" y="469513"/>
                  </a:lnTo>
                  <a:lnTo>
                    <a:pt x="24549" y="469513"/>
                  </a:lnTo>
                  <a:lnTo>
                    <a:pt x="24549" y="469513"/>
                  </a:lnTo>
                  <a:lnTo>
                    <a:pt x="24549" y="469513"/>
                  </a:lnTo>
                  <a:lnTo>
                    <a:pt x="24549" y="469513"/>
                  </a:lnTo>
                  <a:lnTo>
                    <a:pt x="24549" y="470899"/>
                  </a:lnTo>
                  <a:lnTo>
                    <a:pt x="23163" y="470899"/>
                  </a:lnTo>
                  <a:lnTo>
                    <a:pt x="23163" y="470899"/>
                  </a:lnTo>
                  <a:lnTo>
                    <a:pt x="23163" y="470899"/>
                  </a:lnTo>
                  <a:lnTo>
                    <a:pt x="23163" y="470899"/>
                  </a:lnTo>
                  <a:lnTo>
                    <a:pt x="23163" y="472247"/>
                  </a:lnTo>
                  <a:lnTo>
                    <a:pt x="23163" y="472247"/>
                  </a:lnTo>
                  <a:lnTo>
                    <a:pt x="23163" y="472247"/>
                  </a:lnTo>
                  <a:lnTo>
                    <a:pt x="21815" y="472247"/>
                  </a:lnTo>
                  <a:lnTo>
                    <a:pt x="20427" y="472247"/>
                  </a:lnTo>
                  <a:lnTo>
                    <a:pt x="21815" y="473635"/>
                  </a:lnTo>
                  <a:lnTo>
                    <a:pt x="21815" y="474983"/>
                  </a:lnTo>
                  <a:lnTo>
                    <a:pt x="21815" y="474983"/>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 name="Google Shape;270;p34">
              <a:extLst>
                <a:ext uri="{FF2B5EF4-FFF2-40B4-BE49-F238E27FC236}">
                  <a16:creationId xmlns:a16="http://schemas.microsoft.com/office/drawing/2014/main" id="{6C50EB5B-B2F8-0446-58E3-6699D0A088C9}"/>
                </a:ext>
              </a:extLst>
            </p:cNvPr>
            <p:cNvSpPr/>
            <p:nvPr/>
          </p:nvSpPr>
          <p:spPr>
            <a:xfrm rot="10800000" flipH="1">
              <a:off x="1990854" y="3065358"/>
              <a:ext cx="272569" cy="230285"/>
            </a:xfrm>
            <a:custGeom>
              <a:avLst/>
              <a:gdLst/>
              <a:ahLst/>
              <a:cxnLst/>
              <a:rect l="l" t="t" r="r" b="b"/>
              <a:pathLst>
                <a:path w="222052" h="185340" extrusionOk="0">
                  <a:moveTo>
                    <a:pt x="42328" y="31485"/>
                  </a:moveTo>
                  <a:lnTo>
                    <a:pt x="40941" y="34221"/>
                  </a:lnTo>
                  <a:lnTo>
                    <a:pt x="39592" y="35607"/>
                  </a:lnTo>
                  <a:lnTo>
                    <a:pt x="38205" y="35607"/>
                  </a:lnTo>
                  <a:lnTo>
                    <a:pt x="38205" y="36956"/>
                  </a:lnTo>
                  <a:lnTo>
                    <a:pt x="36819" y="38343"/>
                  </a:lnTo>
                  <a:lnTo>
                    <a:pt x="36819" y="39729"/>
                  </a:lnTo>
                  <a:lnTo>
                    <a:pt x="35470" y="41077"/>
                  </a:lnTo>
                  <a:lnTo>
                    <a:pt x="34083" y="42465"/>
                  </a:lnTo>
                  <a:lnTo>
                    <a:pt x="34083" y="43813"/>
                  </a:lnTo>
                  <a:lnTo>
                    <a:pt x="32697" y="43813"/>
                  </a:lnTo>
                  <a:lnTo>
                    <a:pt x="32697" y="45199"/>
                  </a:lnTo>
                  <a:lnTo>
                    <a:pt x="32697" y="46587"/>
                  </a:lnTo>
                  <a:lnTo>
                    <a:pt x="32697" y="47935"/>
                  </a:lnTo>
                  <a:lnTo>
                    <a:pt x="31349" y="47935"/>
                  </a:lnTo>
                  <a:lnTo>
                    <a:pt x="31349" y="49322"/>
                  </a:lnTo>
                  <a:lnTo>
                    <a:pt x="29961" y="52057"/>
                  </a:lnTo>
                  <a:lnTo>
                    <a:pt x="27227" y="56179"/>
                  </a:lnTo>
                  <a:lnTo>
                    <a:pt x="25878" y="56179"/>
                  </a:lnTo>
                  <a:lnTo>
                    <a:pt x="25878" y="57566"/>
                  </a:lnTo>
                  <a:lnTo>
                    <a:pt x="25878" y="58915"/>
                  </a:lnTo>
                  <a:lnTo>
                    <a:pt x="25878" y="60302"/>
                  </a:lnTo>
                  <a:lnTo>
                    <a:pt x="24491" y="60302"/>
                  </a:lnTo>
                  <a:lnTo>
                    <a:pt x="24491" y="61688"/>
                  </a:lnTo>
                  <a:lnTo>
                    <a:pt x="23104" y="64424"/>
                  </a:lnTo>
                  <a:lnTo>
                    <a:pt x="23104" y="65810"/>
                  </a:lnTo>
                  <a:lnTo>
                    <a:pt x="21756" y="65810"/>
                  </a:lnTo>
                  <a:lnTo>
                    <a:pt x="21756" y="67158"/>
                  </a:lnTo>
                  <a:lnTo>
                    <a:pt x="20369" y="67158"/>
                  </a:lnTo>
                  <a:lnTo>
                    <a:pt x="20369" y="68546"/>
                  </a:lnTo>
                  <a:lnTo>
                    <a:pt x="19021" y="68546"/>
                  </a:lnTo>
                  <a:lnTo>
                    <a:pt x="17633" y="69933"/>
                  </a:lnTo>
                  <a:lnTo>
                    <a:pt x="17633" y="71280"/>
                  </a:lnTo>
                  <a:lnTo>
                    <a:pt x="17633" y="72668"/>
                  </a:lnTo>
                  <a:lnTo>
                    <a:pt x="16247" y="72668"/>
                  </a:lnTo>
                  <a:lnTo>
                    <a:pt x="14899" y="72668"/>
                  </a:lnTo>
                  <a:lnTo>
                    <a:pt x="16247" y="74016"/>
                  </a:lnTo>
                  <a:lnTo>
                    <a:pt x="14899" y="74016"/>
                  </a:lnTo>
                  <a:lnTo>
                    <a:pt x="14899" y="75403"/>
                  </a:lnTo>
                  <a:lnTo>
                    <a:pt x="13511" y="78138"/>
                  </a:lnTo>
                  <a:lnTo>
                    <a:pt x="13511" y="79525"/>
                  </a:lnTo>
                  <a:lnTo>
                    <a:pt x="12163" y="79525"/>
                  </a:lnTo>
                  <a:lnTo>
                    <a:pt x="10777" y="80911"/>
                  </a:lnTo>
                  <a:lnTo>
                    <a:pt x="10777" y="82260"/>
                  </a:lnTo>
                  <a:lnTo>
                    <a:pt x="9428" y="83647"/>
                  </a:lnTo>
                  <a:lnTo>
                    <a:pt x="8041" y="84996"/>
                  </a:lnTo>
                  <a:lnTo>
                    <a:pt x="6654" y="86382"/>
                  </a:lnTo>
                  <a:lnTo>
                    <a:pt x="5306" y="87769"/>
                  </a:lnTo>
                  <a:lnTo>
                    <a:pt x="5306" y="89118"/>
                  </a:lnTo>
                  <a:lnTo>
                    <a:pt x="5306" y="90505"/>
                  </a:lnTo>
                  <a:lnTo>
                    <a:pt x="5306" y="91891"/>
                  </a:lnTo>
                  <a:lnTo>
                    <a:pt x="3919" y="93239"/>
                  </a:lnTo>
                  <a:lnTo>
                    <a:pt x="2571" y="93239"/>
                  </a:lnTo>
                  <a:lnTo>
                    <a:pt x="1183" y="94627"/>
                  </a:lnTo>
                  <a:lnTo>
                    <a:pt x="1183" y="97361"/>
                  </a:lnTo>
                  <a:lnTo>
                    <a:pt x="-164" y="98749"/>
                  </a:lnTo>
                  <a:lnTo>
                    <a:pt x="-164" y="106992"/>
                  </a:lnTo>
                  <a:lnTo>
                    <a:pt x="28613" y="105606"/>
                  </a:lnTo>
                  <a:lnTo>
                    <a:pt x="43677" y="112463"/>
                  </a:lnTo>
                  <a:lnTo>
                    <a:pt x="45063" y="115198"/>
                  </a:lnTo>
                  <a:lnTo>
                    <a:pt x="46411" y="115198"/>
                  </a:lnTo>
                  <a:lnTo>
                    <a:pt x="46411" y="116586"/>
                  </a:lnTo>
                  <a:lnTo>
                    <a:pt x="47799" y="116586"/>
                  </a:lnTo>
                  <a:lnTo>
                    <a:pt x="47799" y="117972"/>
                  </a:lnTo>
                  <a:lnTo>
                    <a:pt x="49185" y="117972"/>
                  </a:lnTo>
                  <a:lnTo>
                    <a:pt x="50533" y="117972"/>
                  </a:lnTo>
                  <a:lnTo>
                    <a:pt x="51920" y="119320"/>
                  </a:lnTo>
                  <a:lnTo>
                    <a:pt x="53269" y="120708"/>
                  </a:lnTo>
                  <a:lnTo>
                    <a:pt x="54655" y="120708"/>
                  </a:lnTo>
                  <a:lnTo>
                    <a:pt x="58778" y="124830"/>
                  </a:lnTo>
                  <a:lnTo>
                    <a:pt x="62861" y="126217"/>
                  </a:lnTo>
                  <a:lnTo>
                    <a:pt x="65597" y="128951"/>
                  </a:lnTo>
                  <a:lnTo>
                    <a:pt x="69719" y="131687"/>
                  </a:lnTo>
                  <a:lnTo>
                    <a:pt x="72453" y="134422"/>
                  </a:lnTo>
                  <a:lnTo>
                    <a:pt x="73841" y="134422"/>
                  </a:lnTo>
                  <a:lnTo>
                    <a:pt x="75228" y="135809"/>
                  </a:lnTo>
                  <a:lnTo>
                    <a:pt x="77963" y="137195"/>
                  </a:lnTo>
                  <a:lnTo>
                    <a:pt x="77963" y="138544"/>
                  </a:lnTo>
                  <a:lnTo>
                    <a:pt x="82046" y="139931"/>
                  </a:lnTo>
                  <a:lnTo>
                    <a:pt x="83433" y="141318"/>
                  </a:lnTo>
                  <a:lnTo>
                    <a:pt x="86169" y="144053"/>
                  </a:lnTo>
                  <a:lnTo>
                    <a:pt x="87555" y="144053"/>
                  </a:lnTo>
                  <a:lnTo>
                    <a:pt x="87555" y="145401"/>
                  </a:lnTo>
                  <a:lnTo>
                    <a:pt x="90291" y="146789"/>
                  </a:lnTo>
                  <a:lnTo>
                    <a:pt x="91677" y="146789"/>
                  </a:lnTo>
                  <a:lnTo>
                    <a:pt x="93025" y="148175"/>
                  </a:lnTo>
                  <a:lnTo>
                    <a:pt x="94413" y="149523"/>
                  </a:lnTo>
                  <a:lnTo>
                    <a:pt x="95761" y="150911"/>
                  </a:lnTo>
                  <a:lnTo>
                    <a:pt x="97148" y="150911"/>
                  </a:lnTo>
                  <a:lnTo>
                    <a:pt x="97148" y="152298"/>
                  </a:lnTo>
                  <a:lnTo>
                    <a:pt x="98534" y="152298"/>
                  </a:lnTo>
                  <a:lnTo>
                    <a:pt x="98534" y="153645"/>
                  </a:lnTo>
                  <a:lnTo>
                    <a:pt x="99883" y="153645"/>
                  </a:lnTo>
                  <a:lnTo>
                    <a:pt x="101270" y="153645"/>
                  </a:lnTo>
                  <a:lnTo>
                    <a:pt x="101270" y="155032"/>
                  </a:lnTo>
                  <a:lnTo>
                    <a:pt x="101270" y="156381"/>
                  </a:lnTo>
                  <a:lnTo>
                    <a:pt x="102619" y="156381"/>
                  </a:lnTo>
                  <a:lnTo>
                    <a:pt x="102619" y="157768"/>
                  </a:lnTo>
                  <a:lnTo>
                    <a:pt x="102619" y="159154"/>
                  </a:lnTo>
                  <a:lnTo>
                    <a:pt x="104005" y="159154"/>
                  </a:lnTo>
                  <a:lnTo>
                    <a:pt x="104005" y="160503"/>
                  </a:lnTo>
                  <a:lnTo>
                    <a:pt x="104005" y="161890"/>
                  </a:lnTo>
                  <a:lnTo>
                    <a:pt x="105353" y="164625"/>
                  </a:lnTo>
                  <a:lnTo>
                    <a:pt x="105353" y="166012"/>
                  </a:lnTo>
                  <a:lnTo>
                    <a:pt x="105353" y="167399"/>
                  </a:lnTo>
                  <a:lnTo>
                    <a:pt x="106741" y="168747"/>
                  </a:lnTo>
                  <a:lnTo>
                    <a:pt x="108127" y="172870"/>
                  </a:lnTo>
                  <a:lnTo>
                    <a:pt x="109475" y="174256"/>
                  </a:lnTo>
                  <a:lnTo>
                    <a:pt x="109475" y="175604"/>
                  </a:lnTo>
                  <a:lnTo>
                    <a:pt x="109475" y="178378"/>
                  </a:lnTo>
                  <a:lnTo>
                    <a:pt x="109475" y="183849"/>
                  </a:lnTo>
                  <a:lnTo>
                    <a:pt x="116333" y="182501"/>
                  </a:lnTo>
                  <a:lnTo>
                    <a:pt x="123190" y="182501"/>
                  </a:lnTo>
                  <a:lnTo>
                    <a:pt x="125925" y="181113"/>
                  </a:lnTo>
                  <a:lnTo>
                    <a:pt x="130047" y="181113"/>
                  </a:lnTo>
                  <a:lnTo>
                    <a:pt x="134170" y="181113"/>
                  </a:lnTo>
                  <a:lnTo>
                    <a:pt x="136905" y="181113"/>
                  </a:lnTo>
                  <a:lnTo>
                    <a:pt x="136905" y="182501"/>
                  </a:lnTo>
                  <a:lnTo>
                    <a:pt x="149233" y="182501"/>
                  </a:lnTo>
                  <a:lnTo>
                    <a:pt x="151967" y="181113"/>
                  </a:lnTo>
                  <a:lnTo>
                    <a:pt x="153355" y="182501"/>
                  </a:lnTo>
                  <a:lnTo>
                    <a:pt x="158825" y="181113"/>
                  </a:lnTo>
                  <a:lnTo>
                    <a:pt x="160212" y="181113"/>
                  </a:lnTo>
                  <a:lnTo>
                    <a:pt x="161561" y="179726"/>
                  </a:lnTo>
                  <a:lnTo>
                    <a:pt x="162947" y="179726"/>
                  </a:lnTo>
                  <a:lnTo>
                    <a:pt x="165683" y="179726"/>
                  </a:lnTo>
                  <a:lnTo>
                    <a:pt x="165683" y="181113"/>
                  </a:lnTo>
                  <a:lnTo>
                    <a:pt x="165683" y="185235"/>
                  </a:lnTo>
                  <a:lnTo>
                    <a:pt x="171153" y="185235"/>
                  </a:lnTo>
                  <a:lnTo>
                    <a:pt x="175275" y="183849"/>
                  </a:lnTo>
                  <a:lnTo>
                    <a:pt x="178011" y="182501"/>
                  </a:lnTo>
                  <a:lnTo>
                    <a:pt x="180745" y="181113"/>
                  </a:lnTo>
                  <a:lnTo>
                    <a:pt x="178011" y="176992"/>
                  </a:lnTo>
                  <a:lnTo>
                    <a:pt x="190376" y="176992"/>
                  </a:lnTo>
                  <a:lnTo>
                    <a:pt x="195847" y="175604"/>
                  </a:lnTo>
                  <a:lnTo>
                    <a:pt x="202704" y="175604"/>
                  </a:lnTo>
                  <a:lnTo>
                    <a:pt x="208175" y="174256"/>
                  </a:lnTo>
                  <a:lnTo>
                    <a:pt x="213645" y="174256"/>
                  </a:lnTo>
                  <a:lnTo>
                    <a:pt x="217767" y="172870"/>
                  </a:lnTo>
                  <a:lnTo>
                    <a:pt x="215032" y="168747"/>
                  </a:lnTo>
                  <a:lnTo>
                    <a:pt x="213645" y="166012"/>
                  </a:lnTo>
                  <a:lnTo>
                    <a:pt x="215032" y="166012"/>
                  </a:lnTo>
                  <a:lnTo>
                    <a:pt x="216419" y="167399"/>
                  </a:lnTo>
                  <a:lnTo>
                    <a:pt x="217767" y="167399"/>
                  </a:lnTo>
                  <a:lnTo>
                    <a:pt x="219154" y="167399"/>
                  </a:lnTo>
                  <a:lnTo>
                    <a:pt x="219154" y="166012"/>
                  </a:lnTo>
                  <a:lnTo>
                    <a:pt x="221889" y="166012"/>
                  </a:lnTo>
                  <a:lnTo>
                    <a:pt x="221889" y="164625"/>
                  </a:lnTo>
                  <a:lnTo>
                    <a:pt x="217767" y="163276"/>
                  </a:lnTo>
                  <a:lnTo>
                    <a:pt x="212297" y="153645"/>
                  </a:lnTo>
                  <a:lnTo>
                    <a:pt x="209562" y="150911"/>
                  </a:lnTo>
                  <a:lnTo>
                    <a:pt x="212297" y="150911"/>
                  </a:lnTo>
                  <a:lnTo>
                    <a:pt x="216419" y="149523"/>
                  </a:lnTo>
                  <a:lnTo>
                    <a:pt x="205439" y="135809"/>
                  </a:lnTo>
                  <a:lnTo>
                    <a:pt x="193112" y="137195"/>
                  </a:lnTo>
                  <a:lnTo>
                    <a:pt x="188989" y="137195"/>
                  </a:lnTo>
                  <a:lnTo>
                    <a:pt x="186254" y="137195"/>
                  </a:lnTo>
                  <a:lnTo>
                    <a:pt x="172539" y="141318"/>
                  </a:lnTo>
                  <a:lnTo>
                    <a:pt x="164295" y="144053"/>
                  </a:lnTo>
                  <a:lnTo>
                    <a:pt x="156090" y="135809"/>
                  </a:lnTo>
                  <a:lnTo>
                    <a:pt x="154703" y="135809"/>
                  </a:lnTo>
                  <a:lnTo>
                    <a:pt x="178011" y="122094"/>
                  </a:lnTo>
                  <a:lnTo>
                    <a:pt x="176662" y="115198"/>
                  </a:lnTo>
                  <a:lnTo>
                    <a:pt x="176662" y="108341"/>
                  </a:lnTo>
                  <a:lnTo>
                    <a:pt x="176662" y="105606"/>
                  </a:lnTo>
                  <a:lnTo>
                    <a:pt x="175275" y="105606"/>
                  </a:lnTo>
                  <a:lnTo>
                    <a:pt x="173926" y="106992"/>
                  </a:lnTo>
                  <a:lnTo>
                    <a:pt x="172539" y="106992"/>
                  </a:lnTo>
                  <a:lnTo>
                    <a:pt x="171153" y="108341"/>
                  </a:lnTo>
                  <a:lnTo>
                    <a:pt x="169804" y="108341"/>
                  </a:lnTo>
                  <a:lnTo>
                    <a:pt x="169804" y="109728"/>
                  </a:lnTo>
                  <a:lnTo>
                    <a:pt x="168417" y="109728"/>
                  </a:lnTo>
                  <a:lnTo>
                    <a:pt x="167069" y="111115"/>
                  </a:lnTo>
                  <a:lnTo>
                    <a:pt x="167069" y="109728"/>
                  </a:lnTo>
                  <a:lnTo>
                    <a:pt x="167069" y="111115"/>
                  </a:lnTo>
                  <a:lnTo>
                    <a:pt x="165683" y="111115"/>
                  </a:lnTo>
                  <a:lnTo>
                    <a:pt x="164295" y="111115"/>
                  </a:lnTo>
                  <a:lnTo>
                    <a:pt x="164295" y="112463"/>
                  </a:lnTo>
                  <a:lnTo>
                    <a:pt x="164295" y="111115"/>
                  </a:lnTo>
                  <a:lnTo>
                    <a:pt x="162947" y="111115"/>
                  </a:lnTo>
                  <a:lnTo>
                    <a:pt x="162947" y="109728"/>
                  </a:lnTo>
                  <a:lnTo>
                    <a:pt x="162947" y="108341"/>
                  </a:lnTo>
                  <a:lnTo>
                    <a:pt x="162947" y="106992"/>
                  </a:lnTo>
                  <a:lnTo>
                    <a:pt x="164295" y="106992"/>
                  </a:lnTo>
                  <a:lnTo>
                    <a:pt x="162947" y="106992"/>
                  </a:lnTo>
                  <a:lnTo>
                    <a:pt x="162947" y="105606"/>
                  </a:lnTo>
                  <a:lnTo>
                    <a:pt x="161561" y="105606"/>
                  </a:lnTo>
                  <a:lnTo>
                    <a:pt x="161561" y="104219"/>
                  </a:lnTo>
                  <a:lnTo>
                    <a:pt x="161561" y="102870"/>
                  </a:lnTo>
                  <a:lnTo>
                    <a:pt x="161561" y="101484"/>
                  </a:lnTo>
                  <a:lnTo>
                    <a:pt x="160212" y="101484"/>
                  </a:lnTo>
                  <a:lnTo>
                    <a:pt x="160212" y="100097"/>
                  </a:lnTo>
                  <a:lnTo>
                    <a:pt x="158825" y="97361"/>
                  </a:lnTo>
                  <a:lnTo>
                    <a:pt x="158825" y="96013"/>
                  </a:lnTo>
                  <a:lnTo>
                    <a:pt x="157476" y="96013"/>
                  </a:lnTo>
                  <a:lnTo>
                    <a:pt x="157476" y="94627"/>
                  </a:lnTo>
                  <a:lnTo>
                    <a:pt x="156090" y="94627"/>
                  </a:lnTo>
                  <a:lnTo>
                    <a:pt x="154703" y="94627"/>
                  </a:lnTo>
                  <a:lnTo>
                    <a:pt x="154703" y="96013"/>
                  </a:lnTo>
                  <a:lnTo>
                    <a:pt x="153355" y="96013"/>
                  </a:lnTo>
                  <a:lnTo>
                    <a:pt x="151967" y="94627"/>
                  </a:lnTo>
                  <a:lnTo>
                    <a:pt x="150619" y="94627"/>
                  </a:lnTo>
                  <a:lnTo>
                    <a:pt x="149233" y="94627"/>
                  </a:lnTo>
                  <a:lnTo>
                    <a:pt x="147845" y="94627"/>
                  </a:lnTo>
                  <a:lnTo>
                    <a:pt x="146497" y="93239"/>
                  </a:lnTo>
                  <a:lnTo>
                    <a:pt x="146497" y="91891"/>
                  </a:lnTo>
                  <a:lnTo>
                    <a:pt x="145111" y="91891"/>
                  </a:lnTo>
                  <a:lnTo>
                    <a:pt x="145111" y="90505"/>
                  </a:lnTo>
                  <a:lnTo>
                    <a:pt x="143762" y="89118"/>
                  </a:lnTo>
                  <a:lnTo>
                    <a:pt x="142375" y="89118"/>
                  </a:lnTo>
                  <a:lnTo>
                    <a:pt x="141027" y="90505"/>
                  </a:lnTo>
                  <a:lnTo>
                    <a:pt x="139640" y="90505"/>
                  </a:lnTo>
                  <a:lnTo>
                    <a:pt x="138253" y="91891"/>
                  </a:lnTo>
                  <a:lnTo>
                    <a:pt x="138253" y="90505"/>
                  </a:lnTo>
                  <a:lnTo>
                    <a:pt x="138253" y="89118"/>
                  </a:lnTo>
                  <a:lnTo>
                    <a:pt x="138253" y="87769"/>
                  </a:lnTo>
                  <a:lnTo>
                    <a:pt x="138253" y="86382"/>
                  </a:lnTo>
                  <a:lnTo>
                    <a:pt x="138253" y="84996"/>
                  </a:lnTo>
                  <a:lnTo>
                    <a:pt x="136905" y="84996"/>
                  </a:lnTo>
                  <a:lnTo>
                    <a:pt x="135517" y="83647"/>
                  </a:lnTo>
                  <a:lnTo>
                    <a:pt x="134170" y="83647"/>
                  </a:lnTo>
                  <a:lnTo>
                    <a:pt x="132783" y="83647"/>
                  </a:lnTo>
                  <a:lnTo>
                    <a:pt x="131395" y="83647"/>
                  </a:lnTo>
                  <a:lnTo>
                    <a:pt x="131395" y="82260"/>
                  </a:lnTo>
                  <a:lnTo>
                    <a:pt x="128661" y="78138"/>
                  </a:lnTo>
                  <a:lnTo>
                    <a:pt x="127312" y="75403"/>
                  </a:lnTo>
                  <a:lnTo>
                    <a:pt x="124577" y="72668"/>
                  </a:lnTo>
                  <a:lnTo>
                    <a:pt x="121803" y="68546"/>
                  </a:lnTo>
                  <a:lnTo>
                    <a:pt x="128661" y="63037"/>
                  </a:lnTo>
                  <a:lnTo>
                    <a:pt x="134170" y="56179"/>
                  </a:lnTo>
                  <a:lnTo>
                    <a:pt x="132783" y="54830"/>
                  </a:lnTo>
                  <a:lnTo>
                    <a:pt x="127312" y="61688"/>
                  </a:lnTo>
                  <a:lnTo>
                    <a:pt x="124577" y="58915"/>
                  </a:lnTo>
                  <a:lnTo>
                    <a:pt x="128661" y="54830"/>
                  </a:lnTo>
                  <a:lnTo>
                    <a:pt x="124577" y="50708"/>
                  </a:lnTo>
                  <a:lnTo>
                    <a:pt x="130047" y="46587"/>
                  </a:lnTo>
                  <a:lnTo>
                    <a:pt x="128661" y="45199"/>
                  </a:lnTo>
                  <a:lnTo>
                    <a:pt x="120455" y="53444"/>
                  </a:lnTo>
                  <a:lnTo>
                    <a:pt x="116333" y="49322"/>
                  </a:lnTo>
                  <a:lnTo>
                    <a:pt x="134170" y="32834"/>
                  </a:lnTo>
                  <a:lnTo>
                    <a:pt x="139640" y="27363"/>
                  </a:lnTo>
                  <a:lnTo>
                    <a:pt x="146497" y="20506"/>
                  </a:lnTo>
                  <a:lnTo>
                    <a:pt x="150619" y="23241"/>
                  </a:lnTo>
                  <a:lnTo>
                    <a:pt x="149233" y="25976"/>
                  </a:lnTo>
                  <a:lnTo>
                    <a:pt x="165683" y="10875"/>
                  </a:lnTo>
                  <a:lnTo>
                    <a:pt x="171153" y="4018"/>
                  </a:lnTo>
                  <a:lnTo>
                    <a:pt x="171153" y="2631"/>
                  </a:lnTo>
                  <a:lnTo>
                    <a:pt x="168417" y="5404"/>
                  </a:lnTo>
                  <a:lnTo>
                    <a:pt x="165683" y="8140"/>
                  </a:lnTo>
                  <a:lnTo>
                    <a:pt x="162947" y="4018"/>
                  </a:lnTo>
                  <a:lnTo>
                    <a:pt x="161561" y="4018"/>
                  </a:lnTo>
                  <a:lnTo>
                    <a:pt x="162947" y="2631"/>
                  </a:lnTo>
                  <a:lnTo>
                    <a:pt x="161561" y="2631"/>
                  </a:lnTo>
                  <a:lnTo>
                    <a:pt x="156090" y="8140"/>
                  </a:lnTo>
                  <a:lnTo>
                    <a:pt x="156090" y="6753"/>
                  </a:lnTo>
                  <a:lnTo>
                    <a:pt x="154703" y="6753"/>
                  </a:lnTo>
                  <a:lnTo>
                    <a:pt x="154703" y="8140"/>
                  </a:lnTo>
                  <a:lnTo>
                    <a:pt x="151967" y="12262"/>
                  </a:lnTo>
                  <a:lnTo>
                    <a:pt x="150619" y="10875"/>
                  </a:lnTo>
                  <a:lnTo>
                    <a:pt x="147845" y="9526"/>
                  </a:lnTo>
                  <a:lnTo>
                    <a:pt x="150619" y="8140"/>
                  </a:lnTo>
                  <a:lnTo>
                    <a:pt x="149233" y="6753"/>
                  </a:lnTo>
                  <a:lnTo>
                    <a:pt x="146497" y="5404"/>
                  </a:lnTo>
                  <a:lnTo>
                    <a:pt x="146497" y="4018"/>
                  </a:lnTo>
                  <a:lnTo>
                    <a:pt x="143762" y="5404"/>
                  </a:lnTo>
                  <a:lnTo>
                    <a:pt x="143762" y="4018"/>
                  </a:lnTo>
                  <a:lnTo>
                    <a:pt x="143762" y="2631"/>
                  </a:lnTo>
                  <a:lnTo>
                    <a:pt x="143762" y="1282"/>
                  </a:lnTo>
                  <a:lnTo>
                    <a:pt x="142375" y="1282"/>
                  </a:lnTo>
                  <a:lnTo>
                    <a:pt x="141027" y="1282"/>
                  </a:lnTo>
                  <a:lnTo>
                    <a:pt x="139640" y="-105"/>
                  </a:lnTo>
                  <a:lnTo>
                    <a:pt x="138253" y="-105"/>
                  </a:lnTo>
                  <a:lnTo>
                    <a:pt x="136905" y="-105"/>
                  </a:lnTo>
                  <a:lnTo>
                    <a:pt x="134170" y="-105"/>
                  </a:lnTo>
                  <a:lnTo>
                    <a:pt x="131395" y="2631"/>
                  </a:lnTo>
                  <a:lnTo>
                    <a:pt x="128661" y="1282"/>
                  </a:lnTo>
                  <a:lnTo>
                    <a:pt x="127312" y="1282"/>
                  </a:lnTo>
                  <a:lnTo>
                    <a:pt x="125925" y="1282"/>
                  </a:lnTo>
                  <a:lnTo>
                    <a:pt x="124577" y="1282"/>
                  </a:lnTo>
                  <a:lnTo>
                    <a:pt x="124577" y="2631"/>
                  </a:lnTo>
                  <a:lnTo>
                    <a:pt x="123190" y="2631"/>
                  </a:lnTo>
                  <a:lnTo>
                    <a:pt x="121803" y="2631"/>
                  </a:lnTo>
                  <a:lnTo>
                    <a:pt x="120455" y="2631"/>
                  </a:lnTo>
                  <a:lnTo>
                    <a:pt x="120455" y="5404"/>
                  </a:lnTo>
                  <a:lnTo>
                    <a:pt x="119069" y="8140"/>
                  </a:lnTo>
                  <a:lnTo>
                    <a:pt x="117720" y="8140"/>
                  </a:lnTo>
                  <a:lnTo>
                    <a:pt x="116333" y="10875"/>
                  </a:lnTo>
                  <a:lnTo>
                    <a:pt x="114946" y="9526"/>
                  </a:lnTo>
                  <a:lnTo>
                    <a:pt x="113597" y="10875"/>
                  </a:lnTo>
                  <a:lnTo>
                    <a:pt x="112211" y="10875"/>
                  </a:lnTo>
                  <a:lnTo>
                    <a:pt x="110862" y="9526"/>
                  </a:lnTo>
                  <a:lnTo>
                    <a:pt x="109475" y="9526"/>
                  </a:lnTo>
                  <a:lnTo>
                    <a:pt x="108127" y="9526"/>
                  </a:lnTo>
                  <a:lnTo>
                    <a:pt x="108127" y="10875"/>
                  </a:lnTo>
                  <a:lnTo>
                    <a:pt x="106741" y="10875"/>
                  </a:lnTo>
                  <a:lnTo>
                    <a:pt x="106741" y="12262"/>
                  </a:lnTo>
                  <a:lnTo>
                    <a:pt x="106741" y="13649"/>
                  </a:lnTo>
                  <a:lnTo>
                    <a:pt x="104005" y="13649"/>
                  </a:lnTo>
                  <a:lnTo>
                    <a:pt x="102619" y="16384"/>
                  </a:lnTo>
                  <a:lnTo>
                    <a:pt x="104005" y="17732"/>
                  </a:lnTo>
                  <a:lnTo>
                    <a:pt x="101270" y="20506"/>
                  </a:lnTo>
                  <a:lnTo>
                    <a:pt x="102619" y="20506"/>
                  </a:lnTo>
                  <a:lnTo>
                    <a:pt x="102619" y="21854"/>
                  </a:lnTo>
                  <a:lnTo>
                    <a:pt x="101270" y="21854"/>
                  </a:lnTo>
                  <a:lnTo>
                    <a:pt x="99883" y="21854"/>
                  </a:lnTo>
                  <a:lnTo>
                    <a:pt x="98534" y="21854"/>
                  </a:lnTo>
                  <a:lnTo>
                    <a:pt x="98534" y="20506"/>
                  </a:lnTo>
                  <a:lnTo>
                    <a:pt x="97148" y="20506"/>
                  </a:lnTo>
                  <a:lnTo>
                    <a:pt x="97148" y="21854"/>
                  </a:lnTo>
                  <a:lnTo>
                    <a:pt x="95761" y="21854"/>
                  </a:lnTo>
                  <a:lnTo>
                    <a:pt x="88903" y="19119"/>
                  </a:lnTo>
                  <a:lnTo>
                    <a:pt x="79311" y="12262"/>
                  </a:lnTo>
                  <a:lnTo>
                    <a:pt x="71105" y="10875"/>
                  </a:lnTo>
                  <a:lnTo>
                    <a:pt x="71105" y="13649"/>
                  </a:lnTo>
                  <a:lnTo>
                    <a:pt x="69719" y="14996"/>
                  </a:lnTo>
                  <a:lnTo>
                    <a:pt x="68370" y="14996"/>
                  </a:lnTo>
                  <a:lnTo>
                    <a:pt x="66983" y="14996"/>
                  </a:lnTo>
                  <a:lnTo>
                    <a:pt x="65597" y="17732"/>
                  </a:lnTo>
                  <a:lnTo>
                    <a:pt x="65597" y="19119"/>
                  </a:lnTo>
                  <a:lnTo>
                    <a:pt x="61513" y="23241"/>
                  </a:lnTo>
                  <a:lnTo>
                    <a:pt x="57391" y="14996"/>
                  </a:lnTo>
                  <a:lnTo>
                    <a:pt x="56003" y="16384"/>
                  </a:lnTo>
                  <a:lnTo>
                    <a:pt x="56003" y="17732"/>
                  </a:lnTo>
                  <a:lnTo>
                    <a:pt x="54655" y="20506"/>
                  </a:lnTo>
                  <a:lnTo>
                    <a:pt x="53269" y="20506"/>
                  </a:lnTo>
                  <a:lnTo>
                    <a:pt x="51920" y="21854"/>
                  </a:lnTo>
                  <a:lnTo>
                    <a:pt x="51920" y="23241"/>
                  </a:lnTo>
                  <a:lnTo>
                    <a:pt x="50533" y="23241"/>
                  </a:lnTo>
                  <a:lnTo>
                    <a:pt x="47799" y="24627"/>
                  </a:lnTo>
                  <a:lnTo>
                    <a:pt x="46411" y="27363"/>
                  </a:lnTo>
                  <a:lnTo>
                    <a:pt x="45063" y="28751"/>
                  </a:lnTo>
                  <a:lnTo>
                    <a:pt x="43677" y="28751"/>
                  </a:lnTo>
                  <a:lnTo>
                    <a:pt x="42328" y="31485"/>
                  </a:lnTo>
                  <a:lnTo>
                    <a:pt x="42328" y="31485"/>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 name="Google Shape;271;p34">
              <a:extLst>
                <a:ext uri="{FF2B5EF4-FFF2-40B4-BE49-F238E27FC236}">
                  <a16:creationId xmlns:a16="http://schemas.microsoft.com/office/drawing/2014/main" id="{4AD4337B-79E8-20E6-A7BF-81FBA2AFD4ED}"/>
                </a:ext>
              </a:extLst>
            </p:cNvPr>
            <p:cNvSpPr/>
            <p:nvPr/>
          </p:nvSpPr>
          <p:spPr>
            <a:xfrm rot="10800000" flipH="1">
              <a:off x="1339865" y="1019403"/>
              <a:ext cx="937210" cy="921093"/>
            </a:xfrm>
            <a:custGeom>
              <a:avLst/>
              <a:gdLst/>
              <a:ahLst/>
              <a:cxnLst/>
              <a:rect l="l" t="t" r="r" b="b"/>
              <a:pathLst>
                <a:path w="763511" h="741322" extrusionOk="0">
                  <a:moveTo>
                    <a:pt x="25857" y="570800"/>
                  </a:moveTo>
                  <a:lnTo>
                    <a:pt x="116351" y="664144"/>
                  </a:lnTo>
                  <a:lnTo>
                    <a:pt x="125943" y="673775"/>
                  </a:lnTo>
                  <a:lnTo>
                    <a:pt x="134149" y="682019"/>
                  </a:lnTo>
                  <a:lnTo>
                    <a:pt x="146477" y="686102"/>
                  </a:lnTo>
                  <a:lnTo>
                    <a:pt x="160191" y="688877"/>
                  </a:lnTo>
                  <a:lnTo>
                    <a:pt x="161579" y="688877"/>
                  </a:lnTo>
                  <a:lnTo>
                    <a:pt x="186234" y="695733"/>
                  </a:lnTo>
                  <a:lnTo>
                    <a:pt x="258891" y="714958"/>
                  </a:lnTo>
                  <a:lnTo>
                    <a:pt x="261626" y="716344"/>
                  </a:lnTo>
                  <a:lnTo>
                    <a:pt x="302769" y="727285"/>
                  </a:lnTo>
                  <a:lnTo>
                    <a:pt x="354855" y="741039"/>
                  </a:lnTo>
                  <a:lnTo>
                    <a:pt x="356203" y="741039"/>
                  </a:lnTo>
                  <a:lnTo>
                    <a:pt x="356203" y="739652"/>
                  </a:lnTo>
                  <a:lnTo>
                    <a:pt x="357589" y="739652"/>
                  </a:lnTo>
                  <a:lnTo>
                    <a:pt x="357589" y="738303"/>
                  </a:lnTo>
                  <a:lnTo>
                    <a:pt x="358977" y="738303"/>
                  </a:lnTo>
                  <a:lnTo>
                    <a:pt x="358977" y="736916"/>
                  </a:lnTo>
                  <a:lnTo>
                    <a:pt x="360325" y="736916"/>
                  </a:lnTo>
                  <a:lnTo>
                    <a:pt x="361711" y="736916"/>
                  </a:lnTo>
                  <a:lnTo>
                    <a:pt x="363060" y="736916"/>
                  </a:lnTo>
                  <a:lnTo>
                    <a:pt x="364447" y="736916"/>
                  </a:lnTo>
                  <a:lnTo>
                    <a:pt x="365834" y="736916"/>
                  </a:lnTo>
                  <a:lnTo>
                    <a:pt x="367183" y="736916"/>
                  </a:lnTo>
                  <a:lnTo>
                    <a:pt x="367183" y="735530"/>
                  </a:lnTo>
                  <a:lnTo>
                    <a:pt x="368569" y="734181"/>
                  </a:lnTo>
                  <a:lnTo>
                    <a:pt x="368569" y="732794"/>
                  </a:lnTo>
                  <a:lnTo>
                    <a:pt x="371305" y="732794"/>
                  </a:lnTo>
                  <a:lnTo>
                    <a:pt x="371305" y="731408"/>
                  </a:lnTo>
                  <a:lnTo>
                    <a:pt x="372653" y="730059"/>
                  </a:lnTo>
                  <a:lnTo>
                    <a:pt x="372653" y="728672"/>
                  </a:lnTo>
                  <a:lnTo>
                    <a:pt x="372653" y="727285"/>
                  </a:lnTo>
                  <a:lnTo>
                    <a:pt x="372653" y="725937"/>
                  </a:lnTo>
                  <a:lnTo>
                    <a:pt x="374039" y="724550"/>
                  </a:lnTo>
                  <a:lnTo>
                    <a:pt x="374039" y="723202"/>
                  </a:lnTo>
                  <a:lnTo>
                    <a:pt x="374039" y="721814"/>
                  </a:lnTo>
                  <a:lnTo>
                    <a:pt x="375427" y="721814"/>
                  </a:lnTo>
                  <a:lnTo>
                    <a:pt x="378161" y="721814"/>
                  </a:lnTo>
                  <a:lnTo>
                    <a:pt x="379510" y="721814"/>
                  </a:lnTo>
                  <a:lnTo>
                    <a:pt x="380897" y="721814"/>
                  </a:lnTo>
                  <a:lnTo>
                    <a:pt x="380897" y="723202"/>
                  </a:lnTo>
                  <a:lnTo>
                    <a:pt x="382284" y="723202"/>
                  </a:lnTo>
                  <a:lnTo>
                    <a:pt x="382284" y="721814"/>
                  </a:lnTo>
                  <a:lnTo>
                    <a:pt x="383632" y="721814"/>
                  </a:lnTo>
                  <a:lnTo>
                    <a:pt x="385019" y="721814"/>
                  </a:lnTo>
                  <a:lnTo>
                    <a:pt x="386367" y="720428"/>
                  </a:lnTo>
                  <a:lnTo>
                    <a:pt x="387755" y="720428"/>
                  </a:lnTo>
                  <a:lnTo>
                    <a:pt x="387755" y="719080"/>
                  </a:lnTo>
                  <a:lnTo>
                    <a:pt x="387755" y="717692"/>
                  </a:lnTo>
                  <a:lnTo>
                    <a:pt x="387755" y="716344"/>
                  </a:lnTo>
                  <a:lnTo>
                    <a:pt x="387755" y="713571"/>
                  </a:lnTo>
                  <a:lnTo>
                    <a:pt x="386367" y="710835"/>
                  </a:lnTo>
                  <a:lnTo>
                    <a:pt x="385019" y="710835"/>
                  </a:lnTo>
                  <a:lnTo>
                    <a:pt x="385019" y="709449"/>
                  </a:lnTo>
                  <a:lnTo>
                    <a:pt x="383632" y="709449"/>
                  </a:lnTo>
                  <a:lnTo>
                    <a:pt x="382284" y="708100"/>
                  </a:lnTo>
                  <a:lnTo>
                    <a:pt x="379510" y="708100"/>
                  </a:lnTo>
                  <a:lnTo>
                    <a:pt x="378161" y="706713"/>
                  </a:lnTo>
                  <a:lnTo>
                    <a:pt x="376775" y="705327"/>
                  </a:lnTo>
                  <a:lnTo>
                    <a:pt x="376775" y="703978"/>
                  </a:lnTo>
                  <a:lnTo>
                    <a:pt x="376775" y="701243"/>
                  </a:lnTo>
                  <a:lnTo>
                    <a:pt x="376775" y="699856"/>
                  </a:lnTo>
                  <a:lnTo>
                    <a:pt x="376775" y="698469"/>
                  </a:lnTo>
                  <a:lnTo>
                    <a:pt x="375427" y="695733"/>
                  </a:lnTo>
                  <a:lnTo>
                    <a:pt x="375427" y="694347"/>
                  </a:lnTo>
                  <a:lnTo>
                    <a:pt x="375427" y="692999"/>
                  </a:lnTo>
                  <a:lnTo>
                    <a:pt x="375427" y="691612"/>
                  </a:lnTo>
                  <a:lnTo>
                    <a:pt x="375427" y="690225"/>
                  </a:lnTo>
                  <a:lnTo>
                    <a:pt x="375427" y="688877"/>
                  </a:lnTo>
                  <a:lnTo>
                    <a:pt x="376775" y="688877"/>
                  </a:lnTo>
                  <a:lnTo>
                    <a:pt x="378161" y="688877"/>
                  </a:lnTo>
                  <a:lnTo>
                    <a:pt x="382284" y="687490"/>
                  </a:lnTo>
                  <a:lnTo>
                    <a:pt x="387755" y="686102"/>
                  </a:lnTo>
                  <a:lnTo>
                    <a:pt x="387755" y="684755"/>
                  </a:lnTo>
                  <a:lnTo>
                    <a:pt x="389103" y="684755"/>
                  </a:lnTo>
                  <a:lnTo>
                    <a:pt x="389103" y="683368"/>
                  </a:lnTo>
                  <a:lnTo>
                    <a:pt x="390489" y="683368"/>
                  </a:lnTo>
                  <a:lnTo>
                    <a:pt x="390489" y="682019"/>
                  </a:lnTo>
                  <a:lnTo>
                    <a:pt x="390489" y="680632"/>
                  </a:lnTo>
                  <a:lnTo>
                    <a:pt x="390489" y="677897"/>
                  </a:lnTo>
                  <a:lnTo>
                    <a:pt x="390489" y="676510"/>
                  </a:lnTo>
                  <a:lnTo>
                    <a:pt x="391877" y="675162"/>
                  </a:lnTo>
                  <a:lnTo>
                    <a:pt x="393225" y="673775"/>
                  </a:lnTo>
                  <a:lnTo>
                    <a:pt x="393225" y="672388"/>
                  </a:lnTo>
                  <a:lnTo>
                    <a:pt x="394611" y="671040"/>
                  </a:lnTo>
                  <a:lnTo>
                    <a:pt x="395960" y="671040"/>
                  </a:lnTo>
                  <a:lnTo>
                    <a:pt x="395960" y="669652"/>
                  </a:lnTo>
                  <a:lnTo>
                    <a:pt x="397347" y="669652"/>
                  </a:lnTo>
                  <a:lnTo>
                    <a:pt x="397347" y="668266"/>
                  </a:lnTo>
                  <a:lnTo>
                    <a:pt x="398734" y="666918"/>
                  </a:lnTo>
                  <a:lnTo>
                    <a:pt x="401469" y="664144"/>
                  </a:lnTo>
                  <a:lnTo>
                    <a:pt x="405552" y="662796"/>
                  </a:lnTo>
                  <a:lnTo>
                    <a:pt x="405552" y="661409"/>
                  </a:lnTo>
                  <a:lnTo>
                    <a:pt x="406939" y="661409"/>
                  </a:lnTo>
                  <a:lnTo>
                    <a:pt x="406939" y="660060"/>
                  </a:lnTo>
                  <a:lnTo>
                    <a:pt x="408327" y="660060"/>
                  </a:lnTo>
                  <a:lnTo>
                    <a:pt x="408327" y="658674"/>
                  </a:lnTo>
                  <a:lnTo>
                    <a:pt x="409675" y="658674"/>
                  </a:lnTo>
                  <a:lnTo>
                    <a:pt x="411061" y="658674"/>
                  </a:lnTo>
                  <a:lnTo>
                    <a:pt x="411061" y="657287"/>
                  </a:lnTo>
                  <a:lnTo>
                    <a:pt x="412410" y="657287"/>
                  </a:lnTo>
                  <a:lnTo>
                    <a:pt x="412410" y="654551"/>
                  </a:lnTo>
                  <a:lnTo>
                    <a:pt x="412410" y="653165"/>
                  </a:lnTo>
                  <a:lnTo>
                    <a:pt x="413797" y="651816"/>
                  </a:lnTo>
                  <a:lnTo>
                    <a:pt x="413797" y="650429"/>
                  </a:lnTo>
                  <a:lnTo>
                    <a:pt x="415145" y="650429"/>
                  </a:lnTo>
                  <a:lnTo>
                    <a:pt x="415145" y="651816"/>
                  </a:lnTo>
                  <a:lnTo>
                    <a:pt x="416531" y="651816"/>
                  </a:lnTo>
                  <a:lnTo>
                    <a:pt x="417919" y="651816"/>
                  </a:lnTo>
                  <a:lnTo>
                    <a:pt x="419267" y="651816"/>
                  </a:lnTo>
                  <a:lnTo>
                    <a:pt x="420655" y="650429"/>
                  </a:lnTo>
                  <a:lnTo>
                    <a:pt x="420655" y="649043"/>
                  </a:lnTo>
                  <a:lnTo>
                    <a:pt x="422002" y="649043"/>
                  </a:lnTo>
                  <a:lnTo>
                    <a:pt x="422002" y="647694"/>
                  </a:lnTo>
                  <a:lnTo>
                    <a:pt x="423389" y="647694"/>
                  </a:lnTo>
                  <a:lnTo>
                    <a:pt x="423389" y="646307"/>
                  </a:lnTo>
                  <a:lnTo>
                    <a:pt x="422002" y="646307"/>
                  </a:lnTo>
                  <a:lnTo>
                    <a:pt x="422002" y="644920"/>
                  </a:lnTo>
                  <a:lnTo>
                    <a:pt x="423389" y="644920"/>
                  </a:lnTo>
                  <a:lnTo>
                    <a:pt x="423389" y="643573"/>
                  </a:lnTo>
                  <a:lnTo>
                    <a:pt x="424738" y="643573"/>
                  </a:lnTo>
                  <a:lnTo>
                    <a:pt x="427511" y="643573"/>
                  </a:lnTo>
                  <a:lnTo>
                    <a:pt x="428860" y="642185"/>
                  </a:lnTo>
                  <a:lnTo>
                    <a:pt x="430247" y="642185"/>
                  </a:lnTo>
                  <a:lnTo>
                    <a:pt x="431595" y="643573"/>
                  </a:lnTo>
                  <a:lnTo>
                    <a:pt x="432981" y="643573"/>
                  </a:lnTo>
                  <a:lnTo>
                    <a:pt x="434369" y="644920"/>
                  </a:lnTo>
                  <a:lnTo>
                    <a:pt x="435717" y="644920"/>
                  </a:lnTo>
                  <a:lnTo>
                    <a:pt x="437103" y="646307"/>
                  </a:lnTo>
                  <a:lnTo>
                    <a:pt x="438452" y="646307"/>
                  </a:lnTo>
                  <a:lnTo>
                    <a:pt x="439839" y="646307"/>
                  </a:lnTo>
                  <a:lnTo>
                    <a:pt x="441226" y="644920"/>
                  </a:lnTo>
                  <a:lnTo>
                    <a:pt x="442575" y="644920"/>
                  </a:lnTo>
                  <a:lnTo>
                    <a:pt x="443961" y="644920"/>
                  </a:lnTo>
                  <a:lnTo>
                    <a:pt x="443961" y="643573"/>
                  </a:lnTo>
                  <a:lnTo>
                    <a:pt x="443961" y="642185"/>
                  </a:lnTo>
                  <a:lnTo>
                    <a:pt x="445309" y="642185"/>
                  </a:lnTo>
                  <a:lnTo>
                    <a:pt x="445309" y="640837"/>
                  </a:lnTo>
                  <a:lnTo>
                    <a:pt x="446697" y="640837"/>
                  </a:lnTo>
                  <a:lnTo>
                    <a:pt x="446697" y="639450"/>
                  </a:lnTo>
                  <a:lnTo>
                    <a:pt x="445309" y="639450"/>
                  </a:lnTo>
                  <a:lnTo>
                    <a:pt x="445309" y="638063"/>
                  </a:lnTo>
                  <a:lnTo>
                    <a:pt x="445309" y="636715"/>
                  </a:lnTo>
                  <a:lnTo>
                    <a:pt x="445309" y="635328"/>
                  </a:lnTo>
                  <a:lnTo>
                    <a:pt x="445309" y="632593"/>
                  </a:lnTo>
                  <a:lnTo>
                    <a:pt x="446697" y="629857"/>
                  </a:lnTo>
                  <a:lnTo>
                    <a:pt x="446697" y="628470"/>
                  </a:lnTo>
                  <a:lnTo>
                    <a:pt x="448045" y="628470"/>
                  </a:lnTo>
                  <a:lnTo>
                    <a:pt x="449431" y="628470"/>
                  </a:lnTo>
                  <a:lnTo>
                    <a:pt x="450819" y="628470"/>
                  </a:lnTo>
                  <a:lnTo>
                    <a:pt x="452167" y="628470"/>
                  </a:lnTo>
                  <a:lnTo>
                    <a:pt x="453553" y="627084"/>
                  </a:lnTo>
                  <a:lnTo>
                    <a:pt x="454902" y="627084"/>
                  </a:lnTo>
                  <a:lnTo>
                    <a:pt x="456289" y="627084"/>
                  </a:lnTo>
                  <a:lnTo>
                    <a:pt x="457676" y="627084"/>
                  </a:lnTo>
                  <a:lnTo>
                    <a:pt x="459024" y="627084"/>
                  </a:lnTo>
                  <a:lnTo>
                    <a:pt x="460411" y="625735"/>
                  </a:lnTo>
                  <a:lnTo>
                    <a:pt x="461759" y="624348"/>
                  </a:lnTo>
                  <a:lnTo>
                    <a:pt x="460411" y="624348"/>
                  </a:lnTo>
                  <a:lnTo>
                    <a:pt x="460411" y="621613"/>
                  </a:lnTo>
                  <a:lnTo>
                    <a:pt x="460411" y="618839"/>
                  </a:lnTo>
                  <a:lnTo>
                    <a:pt x="460411" y="616104"/>
                  </a:lnTo>
                  <a:lnTo>
                    <a:pt x="471352" y="605125"/>
                  </a:lnTo>
                  <a:lnTo>
                    <a:pt x="472739" y="603737"/>
                  </a:lnTo>
                  <a:lnTo>
                    <a:pt x="475474" y="602390"/>
                  </a:lnTo>
                  <a:lnTo>
                    <a:pt x="478209" y="599654"/>
                  </a:lnTo>
                  <a:lnTo>
                    <a:pt x="478209" y="598267"/>
                  </a:lnTo>
                  <a:lnTo>
                    <a:pt x="483718" y="598267"/>
                  </a:lnTo>
                  <a:lnTo>
                    <a:pt x="490537" y="598267"/>
                  </a:lnTo>
                  <a:lnTo>
                    <a:pt x="494659" y="598267"/>
                  </a:lnTo>
                  <a:lnTo>
                    <a:pt x="498781" y="598267"/>
                  </a:lnTo>
                  <a:lnTo>
                    <a:pt x="501517" y="598267"/>
                  </a:lnTo>
                  <a:lnTo>
                    <a:pt x="504252" y="599654"/>
                  </a:lnTo>
                  <a:lnTo>
                    <a:pt x="505639" y="598267"/>
                  </a:lnTo>
                  <a:lnTo>
                    <a:pt x="505639" y="588636"/>
                  </a:lnTo>
                  <a:lnTo>
                    <a:pt x="505639" y="572186"/>
                  </a:lnTo>
                  <a:lnTo>
                    <a:pt x="552253" y="573535"/>
                  </a:lnTo>
                  <a:lnTo>
                    <a:pt x="567315" y="573535"/>
                  </a:lnTo>
                  <a:lnTo>
                    <a:pt x="567315" y="562555"/>
                  </a:lnTo>
                  <a:lnTo>
                    <a:pt x="567315" y="559820"/>
                  </a:lnTo>
                  <a:lnTo>
                    <a:pt x="567315" y="558472"/>
                  </a:lnTo>
                  <a:lnTo>
                    <a:pt x="567315" y="547454"/>
                  </a:lnTo>
                  <a:lnTo>
                    <a:pt x="567315" y="544719"/>
                  </a:lnTo>
                  <a:lnTo>
                    <a:pt x="567315" y="537861"/>
                  </a:lnTo>
                  <a:lnTo>
                    <a:pt x="574173" y="537861"/>
                  </a:lnTo>
                  <a:lnTo>
                    <a:pt x="575560" y="537861"/>
                  </a:lnTo>
                  <a:lnTo>
                    <a:pt x="575560" y="535127"/>
                  </a:lnTo>
                  <a:lnTo>
                    <a:pt x="576909" y="513129"/>
                  </a:lnTo>
                  <a:lnTo>
                    <a:pt x="576909" y="506271"/>
                  </a:lnTo>
                  <a:lnTo>
                    <a:pt x="576909" y="493944"/>
                  </a:lnTo>
                  <a:lnTo>
                    <a:pt x="594745" y="495292"/>
                  </a:lnTo>
                  <a:lnTo>
                    <a:pt x="604337" y="495292"/>
                  </a:lnTo>
                  <a:lnTo>
                    <a:pt x="620787" y="495292"/>
                  </a:lnTo>
                  <a:lnTo>
                    <a:pt x="620787" y="493944"/>
                  </a:lnTo>
                  <a:lnTo>
                    <a:pt x="620787" y="480190"/>
                  </a:lnTo>
                  <a:lnTo>
                    <a:pt x="620787" y="467863"/>
                  </a:lnTo>
                  <a:lnTo>
                    <a:pt x="620787" y="459618"/>
                  </a:lnTo>
                  <a:lnTo>
                    <a:pt x="630381" y="459618"/>
                  </a:lnTo>
                  <a:lnTo>
                    <a:pt x="638586" y="459618"/>
                  </a:lnTo>
                  <a:lnTo>
                    <a:pt x="638586" y="433537"/>
                  </a:lnTo>
                  <a:lnTo>
                    <a:pt x="638586" y="425294"/>
                  </a:lnTo>
                  <a:lnTo>
                    <a:pt x="622136" y="423906"/>
                  </a:lnTo>
                  <a:lnTo>
                    <a:pt x="622136" y="407456"/>
                  </a:lnTo>
                  <a:lnTo>
                    <a:pt x="622136" y="389582"/>
                  </a:lnTo>
                  <a:lnTo>
                    <a:pt x="648178" y="389582"/>
                  </a:lnTo>
                  <a:lnTo>
                    <a:pt x="648178" y="370397"/>
                  </a:lnTo>
                  <a:lnTo>
                    <a:pt x="649565" y="371746"/>
                  </a:lnTo>
                  <a:lnTo>
                    <a:pt x="650952" y="371746"/>
                  </a:lnTo>
                  <a:lnTo>
                    <a:pt x="652301" y="371746"/>
                  </a:lnTo>
                  <a:lnTo>
                    <a:pt x="653687" y="371746"/>
                  </a:lnTo>
                  <a:lnTo>
                    <a:pt x="655035" y="373132"/>
                  </a:lnTo>
                  <a:lnTo>
                    <a:pt x="656423" y="373132"/>
                  </a:lnTo>
                  <a:lnTo>
                    <a:pt x="657809" y="373132"/>
                  </a:lnTo>
                  <a:lnTo>
                    <a:pt x="657809" y="374480"/>
                  </a:lnTo>
                  <a:lnTo>
                    <a:pt x="659157" y="374480"/>
                  </a:lnTo>
                  <a:lnTo>
                    <a:pt x="660545" y="374480"/>
                  </a:lnTo>
                  <a:lnTo>
                    <a:pt x="661893" y="374480"/>
                  </a:lnTo>
                  <a:lnTo>
                    <a:pt x="661893" y="373132"/>
                  </a:lnTo>
                  <a:lnTo>
                    <a:pt x="663279" y="373132"/>
                  </a:lnTo>
                  <a:lnTo>
                    <a:pt x="664628" y="374480"/>
                  </a:lnTo>
                  <a:lnTo>
                    <a:pt x="664628" y="375867"/>
                  </a:lnTo>
                  <a:lnTo>
                    <a:pt x="666015" y="375867"/>
                  </a:lnTo>
                  <a:lnTo>
                    <a:pt x="666015" y="377254"/>
                  </a:lnTo>
                  <a:lnTo>
                    <a:pt x="667402" y="378602"/>
                  </a:lnTo>
                  <a:lnTo>
                    <a:pt x="668750" y="378602"/>
                  </a:lnTo>
                  <a:lnTo>
                    <a:pt x="668750" y="379989"/>
                  </a:lnTo>
                  <a:lnTo>
                    <a:pt x="667402" y="379989"/>
                  </a:lnTo>
                  <a:lnTo>
                    <a:pt x="667402" y="381377"/>
                  </a:lnTo>
                  <a:lnTo>
                    <a:pt x="668750" y="381377"/>
                  </a:lnTo>
                  <a:lnTo>
                    <a:pt x="670137" y="381377"/>
                  </a:lnTo>
                  <a:lnTo>
                    <a:pt x="671485" y="381377"/>
                  </a:lnTo>
                  <a:lnTo>
                    <a:pt x="672873" y="381377"/>
                  </a:lnTo>
                  <a:lnTo>
                    <a:pt x="674259" y="381377"/>
                  </a:lnTo>
                  <a:lnTo>
                    <a:pt x="672873" y="382724"/>
                  </a:lnTo>
                  <a:lnTo>
                    <a:pt x="674259" y="382724"/>
                  </a:lnTo>
                  <a:lnTo>
                    <a:pt x="675607" y="382724"/>
                  </a:lnTo>
                  <a:lnTo>
                    <a:pt x="676995" y="382724"/>
                  </a:lnTo>
                  <a:lnTo>
                    <a:pt x="676995" y="381377"/>
                  </a:lnTo>
                  <a:lnTo>
                    <a:pt x="678343" y="381377"/>
                  </a:lnTo>
                  <a:lnTo>
                    <a:pt x="678343" y="379989"/>
                  </a:lnTo>
                  <a:lnTo>
                    <a:pt x="678343" y="381377"/>
                  </a:lnTo>
                  <a:lnTo>
                    <a:pt x="676995" y="379989"/>
                  </a:lnTo>
                  <a:lnTo>
                    <a:pt x="678343" y="379989"/>
                  </a:lnTo>
                  <a:lnTo>
                    <a:pt x="679729" y="379989"/>
                  </a:lnTo>
                  <a:lnTo>
                    <a:pt x="681078" y="379989"/>
                  </a:lnTo>
                  <a:lnTo>
                    <a:pt x="681078" y="378602"/>
                  </a:lnTo>
                  <a:lnTo>
                    <a:pt x="679729" y="378602"/>
                  </a:lnTo>
                  <a:lnTo>
                    <a:pt x="681078" y="377254"/>
                  </a:lnTo>
                  <a:lnTo>
                    <a:pt x="681078" y="375867"/>
                  </a:lnTo>
                  <a:lnTo>
                    <a:pt x="682465" y="375867"/>
                  </a:lnTo>
                  <a:lnTo>
                    <a:pt x="683851" y="375867"/>
                  </a:lnTo>
                  <a:lnTo>
                    <a:pt x="683851" y="374480"/>
                  </a:lnTo>
                  <a:lnTo>
                    <a:pt x="685200" y="374480"/>
                  </a:lnTo>
                  <a:lnTo>
                    <a:pt x="685200" y="373132"/>
                  </a:lnTo>
                  <a:lnTo>
                    <a:pt x="686587" y="373132"/>
                  </a:lnTo>
                  <a:lnTo>
                    <a:pt x="687935" y="373132"/>
                  </a:lnTo>
                  <a:lnTo>
                    <a:pt x="689323" y="373132"/>
                  </a:lnTo>
                  <a:lnTo>
                    <a:pt x="690709" y="373132"/>
                  </a:lnTo>
                  <a:lnTo>
                    <a:pt x="692057" y="373132"/>
                  </a:lnTo>
                  <a:lnTo>
                    <a:pt x="692057" y="374480"/>
                  </a:lnTo>
                  <a:lnTo>
                    <a:pt x="693444" y="373132"/>
                  </a:lnTo>
                  <a:lnTo>
                    <a:pt x="694793" y="374480"/>
                  </a:lnTo>
                  <a:lnTo>
                    <a:pt x="696179" y="373132"/>
                  </a:lnTo>
                  <a:lnTo>
                    <a:pt x="696179" y="374480"/>
                  </a:lnTo>
                  <a:lnTo>
                    <a:pt x="697528" y="374480"/>
                  </a:lnTo>
                  <a:lnTo>
                    <a:pt x="698915" y="374480"/>
                  </a:lnTo>
                  <a:lnTo>
                    <a:pt x="700301" y="373132"/>
                  </a:lnTo>
                  <a:lnTo>
                    <a:pt x="701649" y="373132"/>
                  </a:lnTo>
                  <a:lnTo>
                    <a:pt x="703037" y="373132"/>
                  </a:lnTo>
                  <a:lnTo>
                    <a:pt x="704385" y="373132"/>
                  </a:lnTo>
                  <a:lnTo>
                    <a:pt x="707159" y="373132"/>
                  </a:lnTo>
                  <a:lnTo>
                    <a:pt x="708507" y="373132"/>
                  </a:lnTo>
                  <a:lnTo>
                    <a:pt x="708507" y="374480"/>
                  </a:lnTo>
                  <a:lnTo>
                    <a:pt x="709894" y="374480"/>
                  </a:lnTo>
                  <a:lnTo>
                    <a:pt x="711243" y="375867"/>
                  </a:lnTo>
                  <a:lnTo>
                    <a:pt x="712629" y="375867"/>
                  </a:lnTo>
                  <a:lnTo>
                    <a:pt x="713978" y="377254"/>
                  </a:lnTo>
                  <a:lnTo>
                    <a:pt x="713978" y="378602"/>
                  </a:lnTo>
                  <a:lnTo>
                    <a:pt x="715365" y="378602"/>
                  </a:lnTo>
                  <a:lnTo>
                    <a:pt x="713978" y="378602"/>
                  </a:lnTo>
                  <a:lnTo>
                    <a:pt x="712629" y="378602"/>
                  </a:lnTo>
                  <a:lnTo>
                    <a:pt x="712629" y="379989"/>
                  </a:lnTo>
                  <a:lnTo>
                    <a:pt x="713978" y="379989"/>
                  </a:lnTo>
                  <a:lnTo>
                    <a:pt x="715365" y="379989"/>
                  </a:lnTo>
                  <a:lnTo>
                    <a:pt x="715365" y="382724"/>
                  </a:lnTo>
                  <a:lnTo>
                    <a:pt x="716751" y="384111"/>
                  </a:lnTo>
                  <a:lnTo>
                    <a:pt x="716751" y="385498"/>
                  </a:lnTo>
                  <a:lnTo>
                    <a:pt x="718099" y="386847"/>
                  </a:lnTo>
                  <a:lnTo>
                    <a:pt x="718099" y="385498"/>
                  </a:lnTo>
                  <a:lnTo>
                    <a:pt x="718099" y="384111"/>
                  </a:lnTo>
                  <a:lnTo>
                    <a:pt x="719487" y="384111"/>
                  </a:lnTo>
                  <a:lnTo>
                    <a:pt x="720835" y="384111"/>
                  </a:lnTo>
                  <a:lnTo>
                    <a:pt x="722221" y="382724"/>
                  </a:lnTo>
                  <a:lnTo>
                    <a:pt x="722221" y="381377"/>
                  </a:lnTo>
                  <a:lnTo>
                    <a:pt x="723609" y="379989"/>
                  </a:lnTo>
                  <a:lnTo>
                    <a:pt x="724957" y="379989"/>
                  </a:lnTo>
                  <a:lnTo>
                    <a:pt x="726344" y="379989"/>
                  </a:lnTo>
                  <a:lnTo>
                    <a:pt x="727692" y="379989"/>
                  </a:lnTo>
                  <a:lnTo>
                    <a:pt x="729079" y="379989"/>
                  </a:lnTo>
                  <a:lnTo>
                    <a:pt x="729079" y="378602"/>
                  </a:lnTo>
                  <a:lnTo>
                    <a:pt x="730427" y="377254"/>
                  </a:lnTo>
                  <a:lnTo>
                    <a:pt x="731815" y="377254"/>
                  </a:lnTo>
                  <a:lnTo>
                    <a:pt x="731815" y="378602"/>
                  </a:lnTo>
                  <a:lnTo>
                    <a:pt x="733201" y="378602"/>
                  </a:lnTo>
                  <a:lnTo>
                    <a:pt x="734549" y="378602"/>
                  </a:lnTo>
                  <a:lnTo>
                    <a:pt x="734549" y="377254"/>
                  </a:lnTo>
                  <a:lnTo>
                    <a:pt x="735937" y="377254"/>
                  </a:lnTo>
                  <a:lnTo>
                    <a:pt x="735937" y="375867"/>
                  </a:lnTo>
                  <a:lnTo>
                    <a:pt x="737285" y="375867"/>
                  </a:lnTo>
                  <a:lnTo>
                    <a:pt x="738671" y="375867"/>
                  </a:lnTo>
                  <a:lnTo>
                    <a:pt x="738671" y="374480"/>
                  </a:lnTo>
                  <a:lnTo>
                    <a:pt x="738671" y="375867"/>
                  </a:lnTo>
                  <a:lnTo>
                    <a:pt x="740020" y="375867"/>
                  </a:lnTo>
                  <a:lnTo>
                    <a:pt x="741407" y="375867"/>
                  </a:lnTo>
                  <a:lnTo>
                    <a:pt x="741407" y="377254"/>
                  </a:lnTo>
                  <a:lnTo>
                    <a:pt x="742794" y="377254"/>
                  </a:lnTo>
                  <a:lnTo>
                    <a:pt x="744142" y="375867"/>
                  </a:lnTo>
                  <a:lnTo>
                    <a:pt x="745529" y="375867"/>
                  </a:lnTo>
                  <a:lnTo>
                    <a:pt x="746877" y="377254"/>
                  </a:lnTo>
                  <a:lnTo>
                    <a:pt x="748265" y="377254"/>
                  </a:lnTo>
                  <a:lnTo>
                    <a:pt x="748265" y="375867"/>
                  </a:lnTo>
                  <a:lnTo>
                    <a:pt x="748265" y="374480"/>
                  </a:lnTo>
                  <a:lnTo>
                    <a:pt x="749651" y="374480"/>
                  </a:lnTo>
                  <a:lnTo>
                    <a:pt x="749651" y="373132"/>
                  </a:lnTo>
                  <a:lnTo>
                    <a:pt x="749651" y="371746"/>
                  </a:lnTo>
                  <a:lnTo>
                    <a:pt x="750999" y="371746"/>
                  </a:lnTo>
                  <a:lnTo>
                    <a:pt x="752387" y="371746"/>
                  </a:lnTo>
                  <a:lnTo>
                    <a:pt x="753735" y="371746"/>
                  </a:lnTo>
                  <a:lnTo>
                    <a:pt x="753735" y="373132"/>
                  </a:lnTo>
                  <a:lnTo>
                    <a:pt x="755121" y="373132"/>
                  </a:lnTo>
                  <a:lnTo>
                    <a:pt x="756508" y="373132"/>
                  </a:lnTo>
                  <a:lnTo>
                    <a:pt x="757857" y="373132"/>
                  </a:lnTo>
                  <a:lnTo>
                    <a:pt x="759243" y="373132"/>
                  </a:lnTo>
                  <a:lnTo>
                    <a:pt x="759243" y="371746"/>
                  </a:lnTo>
                  <a:lnTo>
                    <a:pt x="760592" y="371746"/>
                  </a:lnTo>
                  <a:lnTo>
                    <a:pt x="761979" y="371746"/>
                  </a:lnTo>
                  <a:lnTo>
                    <a:pt x="763327" y="371746"/>
                  </a:lnTo>
                  <a:lnTo>
                    <a:pt x="763327" y="370397"/>
                  </a:lnTo>
                  <a:lnTo>
                    <a:pt x="761979" y="369010"/>
                  </a:lnTo>
                  <a:lnTo>
                    <a:pt x="760592" y="369010"/>
                  </a:lnTo>
                  <a:lnTo>
                    <a:pt x="759243" y="369010"/>
                  </a:lnTo>
                  <a:lnTo>
                    <a:pt x="757857" y="367622"/>
                  </a:lnTo>
                  <a:lnTo>
                    <a:pt x="756508" y="366274"/>
                  </a:lnTo>
                  <a:lnTo>
                    <a:pt x="753735" y="364888"/>
                  </a:lnTo>
                  <a:lnTo>
                    <a:pt x="752387" y="363501"/>
                  </a:lnTo>
                  <a:lnTo>
                    <a:pt x="750999" y="363501"/>
                  </a:lnTo>
                  <a:lnTo>
                    <a:pt x="740020" y="355296"/>
                  </a:lnTo>
                  <a:lnTo>
                    <a:pt x="729079" y="348399"/>
                  </a:lnTo>
                  <a:lnTo>
                    <a:pt x="727692" y="348399"/>
                  </a:lnTo>
                  <a:lnTo>
                    <a:pt x="727692" y="344316"/>
                  </a:lnTo>
                  <a:lnTo>
                    <a:pt x="727692" y="342929"/>
                  </a:lnTo>
                  <a:lnTo>
                    <a:pt x="724957" y="337420"/>
                  </a:lnTo>
                  <a:lnTo>
                    <a:pt x="724957" y="336071"/>
                  </a:lnTo>
                  <a:lnTo>
                    <a:pt x="722221" y="336071"/>
                  </a:lnTo>
                  <a:lnTo>
                    <a:pt x="722221" y="334685"/>
                  </a:lnTo>
                  <a:lnTo>
                    <a:pt x="719487" y="330563"/>
                  </a:lnTo>
                  <a:lnTo>
                    <a:pt x="718099" y="329215"/>
                  </a:lnTo>
                  <a:lnTo>
                    <a:pt x="712629" y="320970"/>
                  </a:lnTo>
                  <a:lnTo>
                    <a:pt x="712629" y="319584"/>
                  </a:lnTo>
                  <a:lnTo>
                    <a:pt x="713978" y="315460"/>
                  </a:lnTo>
                  <a:lnTo>
                    <a:pt x="715365" y="314113"/>
                  </a:lnTo>
                  <a:lnTo>
                    <a:pt x="715365" y="312726"/>
                  </a:lnTo>
                  <a:lnTo>
                    <a:pt x="726344" y="289381"/>
                  </a:lnTo>
                  <a:lnTo>
                    <a:pt x="726344" y="288032"/>
                  </a:lnTo>
                  <a:lnTo>
                    <a:pt x="723609" y="285258"/>
                  </a:lnTo>
                  <a:lnTo>
                    <a:pt x="724957" y="282523"/>
                  </a:lnTo>
                  <a:lnTo>
                    <a:pt x="726344" y="278401"/>
                  </a:lnTo>
                  <a:lnTo>
                    <a:pt x="724957" y="278401"/>
                  </a:lnTo>
                  <a:lnTo>
                    <a:pt x="722221" y="277014"/>
                  </a:lnTo>
                  <a:lnTo>
                    <a:pt x="719487" y="275665"/>
                  </a:lnTo>
                  <a:lnTo>
                    <a:pt x="711243" y="271543"/>
                  </a:lnTo>
                  <a:lnTo>
                    <a:pt x="708507" y="272892"/>
                  </a:lnTo>
                  <a:lnTo>
                    <a:pt x="707159" y="272892"/>
                  </a:lnTo>
                  <a:lnTo>
                    <a:pt x="703037" y="272892"/>
                  </a:lnTo>
                  <a:lnTo>
                    <a:pt x="700301" y="274278"/>
                  </a:lnTo>
                  <a:lnTo>
                    <a:pt x="697528" y="274278"/>
                  </a:lnTo>
                  <a:lnTo>
                    <a:pt x="694793" y="274278"/>
                  </a:lnTo>
                  <a:lnTo>
                    <a:pt x="690709" y="275665"/>
                  </a:lnTo>
                  <a:lnTo>
                    <a:pt x="689323" y="275665"/>
                  </a:lnTo>
                  <a:lnTo>
                    <a:pt x="689323" y="274278"/>
                  </a:lnTo>
                  <a:lnTo>
                    <a:pt x="689323" y="272892"/>
                  </a:lnTo>
                  <a:lnTo>
                    <a:pt x="687935" y="272892"/>
                  </a:lnTo>
                  <a:lnTo>
                    <a:pt x="687935" y="271543"/>
                  </a:lnTo>
                  <a:lnTo>
                    <a:pt x="686587" y="270156"/>
                  </a:lnTo>
                  <a:lnTo>
                    <a:pt x="703037" y="257791"/>
                  </a:lnTo>
                  <a:lnTo>
                    <a:pt x="708507" y="253706"/>
                  </a:lnTo>
                  <a:lnTo>
                    <a:pt x="703037" y="244075"/>
                  </a:lnTo>
                  <a:lnTo>
                    <a:pt x="708507" y="234483"/>
                  </a:lnTo>
                  <a:lnTo>
                    <a:pt x="696179" y="224852"/>
                  </a:lnTo>
                  <a:lnTo>
                    <a:pt x="694793" y="223503"/>
                  </a:lnTo>
                  <a:lnTo>
                    <a:pt x="690709" y="219381"/>
                  </a:lnTo>
                  <a:lnTo>
                    <a:pt x="678343" y="211138"/>
                  </a:lnTo>
                  <a:lnTo>
                    <a:pt x="675607" y="209750"/>
                  </a:lnTo>
                  <a:lnTo>
                    <a:pt x="671485" y="205629"/>
                  </a:lnTo>
                  <a:lnTo>
                    <a:pt x="659157" y="213872"/>
                  </a:lnTo>
                  <a:lnTo>
                    <a:pt x="657809" y="213872"/>
                  </a:lnTo>
                  <a:lnTo>
                    <a:pt x="657809" y="215260"/>
                  </a:lnTo>
                  <a:lnTo>
                    <a:pt x="655035" y="212524"/>
                  </a:lnTo>
                  <a:lnTo>
                    <a:pt x="648178" y="205629"/>
                  </a:lnTo>
                  <a:lnTo>
                    <a:pt x="645443" y="202893"/>
                  </a:lnTo>
                  <a:lnTo>
                    <a:pt x="648178" y="196036"/>
                  </a:lnTo>
                  <a:lnTo>
                    <a:pt x="645443" y="185057"/>
                  </a:lnTo>
                  <a:lnTo>
                    <a:pt x="648178" y="180935"/>
                  </a:lnTo>
                  <a:lnTo>
                    <a:pt x="649565" y="175426"/>
                  </a:lnTo>
                  <a:lnTo>
                    <a:pt x="650952" y="171341"/>
                  </a:lnTo>
                  <a:lnTo>
                    <a:pt x="653687" y="167220"/>
                  </a:lnTo>
                  <a:lnTo>
                    <a:pt x="653687" y="165833"/>
                  </a:lnTo>
                  <a:lnTo>
                    <a:pt x="618053" y="163098"/>
                  </a:lnTo>
                  <a:lnTo>
                    <a:pt x="618053" y="164446"/>
                  </a:lnTo>
                  <a:lnTo>
                    <a:pt x="613931" y="164446"/>
                  </a:lnTo>
                  <a:lnTo>
                    <a:pt x="600215" y="163098"/>
                  </a:lnTo>
                  <a:lnTo>
                    <a:pt x="601603" y="164446"/>
                  </a:lnTo>
                  <a:lnTo>
                    <a:pt x="601603" y="165833"/>
                  </a:lnTo>
                  <a:lnTo>
                    <a:pt x="602951" y="167220"/>
                  </a:lnTo>
                  <a:lnTo>
                    <a:pt x="602951" y="168568"/>
                  </a:lnTo>
                  <a:lnTo>
                    <a:pt x="604337" y="168568"/>
                  </a:lnTo>
                  <a:lnTo>
                    <a:pt x="604337" y="169955"/>
                  </a:lnTo>
                  <a:lnTo>
                    <a:pt x="605686" y="169955"/>
                  </a:lnTo>
                  <a:lnTo>
                    <a:pt x="607073" y="169955"/>
                  </a:lnTo>
                  <a:lnTo>
                    <a:pt x="607073" y="171341"/>
                  </a:lnTo>
                  <a:lnTo>
                    <a:pt x="612543" y="174077"/>
                  </a:lnTo>
                  <a:lnTo>
                    <a:pt x="611195" y="174077"/>
                  </a:lnTo>
                  <a:lnTo>
                    <a:pt x="611195" y="176812"/>
                  </a:lnTo>
                  <a:lnTo>
                    <a:pt x="607073" y="185057"/>
                  </a:lnTo>
                  <a:lnTo>
                    <a:pt x="592010" y="213872"/>
                  </a:lnTo>
                  <a:lnTo>
                    <a:pt x="589236" y="220730"/>
                  </a:lnTo>
                  <a:lnTo>
                    <a:pt x="581031" y="235831"/>
                  </a:lnTo>
                  <a:lnTo>
                    <a:pt x="559110" y="239953"/>
                  </a:lnTo>
                  <a:lnTo>
                    <a:pt x="548131" y="241341"/>
                  </a:lnTo>
                  <a:lnTo>
                    <a:pt x="546744" y="241341"/>
                  </a:lnTo>
                  <a:lnTo>
                    <a:pt x="527559" y="242727"/>
                  </a:lnTo>
                  <a:lnTo>
                    <a:pt x="519353" y="244075"/>
                  </a:lnTo>
                  <a:lnTo>
                    <a:pt x="511109" y="245462"/>
                  </a:lnTo>
                  <a:lnTo>
                    <a:pt x="513844" y="260564"/>
                  </a:lnTo>
                  <a:lnTo>
                    <a:pt x="507025" y="263300"/>
                  </a:lnTo>
                  <a:lnTo>
                    <a:pt x="509761" y="270156"/>
                  </a:lnTo>
                  <a:lnTo>
                    <a:pt x="491923" y="274278"/>
                  </a:lnTo>
                  <a:lnTo>
                    <a:pt x="490537" y="271543"/>
                  </a:lnTo>
                  <a:lnTo>
                    <a:pt x="489189" y="266034"/>
                  </a:lnTo>
                  <a:lnTo>
                    <a:pt x="489189" y="260564"/>
                  </a:lnTo>
                  <a:lnTo>
                    <a:pt x="485067" y="248198"/>
                  </a:lnTo>
                  <a:lnTo>
                    <a:pt x="480944" y="238605"/>
                  </a:lnTo>
                  <a:lnTo>
                    <a:pt x="480944" y="237219"/>
                  </a:lnTo>
                  <a:lnTo>
                    <a:pt x="467269" y="209750"/>
                  </a:lnTo>
                  <a:lnTo>
                    <a:pt x="445309" y="216608"/>
                  </a:lnTo>
                  <a:lnTo>
                    <a:pt x="464495" y="172690"/>
                  </a:lnTo>
                  <a:lnTo>
                    <a:pt x="464495" y="154854"/>
                  </a:lnTo>
                  <a:lnTo>
                    <a:pt x="439839" y="153467"/>
                  </a:lnTo>
                  <a:lnTo>
                    <a:pt x="428860" y="153467"/>
                  </a:lnTo>
                  <a:lnTo>
                    <a:pt x="420655" y="152118"/>
                  </a:lnTo>
                  <a:lnTo>
                    <a:pt x="411061" y="152118"/>
                  </a:lnTo>
                  <a:lnTo>
                    <a:pt x="411061" y="147996"/>
                  </a:lnTo>
                  <a:lnTo>
                    <a:pt x="412410" y="145223"/>
                  </a:lnTo>
                  <a:lnTo>
                    <a:pt x="412410" y="141139"/>
                  </a:lnTo>
                  <a:lnTo>
                    <a:pt x="413797" y="132895"/>
                  </a:lnTo>
                  <a:lnTo>
                    <a:pt x="415145" y="127386"/>
                  </a:lnTo>
                  <a:lnTo>
                    <a:pt x="417919" y="121915"/>
                  </a:lnTo>
                  <a:lnTo>
                    <a:pt x="417919" y="115058"/>
                  </a:lnTo>
                  <a:lnTo>
                    <a:pt x="417919" y="109550"/>
                  </a:lnTo>
                  <a:lnTo>
                    <a:pt x="424738" y="110936"/>
                  </a:lnTo>
                  <a:lnTo>
                    <a:pt x="426125" y="105426"/>
                  </a:lnTo>
                  <a:lnTo>
                    <a:pt x="427511" y="95834"/>
                  </a:lnTo>
                  <a:lnTo>
                    <a:pt x="430247" y="82081"/>
                  </a:lnTo>
                  <a:lnTo>
                    <a:pt x="426125" y="73837"/>
                  </a:lnTo>
                  <a:lnTo>
                    <a:pt x="431595" y="60122"/>
                  </a:lnTo>
                  <a:lnTo>
                    <a:pt x="434369" y="47756"/>
                  </a:lnTo>
                  <a:lnTo>
                    <a:pt x="438452" y="36777"/>
                  </a:lnTo>
                  <a:lnTo>
                    <a:pt x="417919" y="40899"/>
                  </a:lnTo>
                  <a:lnTo>
                    <a:pt x="412410" y="42286"/>
                  </a:lnTo>
                  <a:lnTo>
                    <a:pt x="390489" y="39550"/>
                  </a:lnTo>
                  <a:lnTo>
                    <a:pt x="371305" y="31307"/>
                  </a:lnTo>
                  <a:lnTo>
                    <a:pt x="353468" y="21675"/>
                  </a:lnTo>
                  <a:lnTo>
                    <a:pt x="324690" y="7960"/>
                  </a:lnTo>
                  <a:lnTo>
                    <a:pt x="306854" y="-284"/>
                  </a:lnTo>
                  <a:lnTo>
                    <a:pt x="304118" y="34041"/>
                  </a:lnTo>
                  <a:lnTo>
                    <a:pt x="304118" y="36777"/>
                  </a:lnTo>
                  <a:lnTo>
                    <a:pt x="275341" y="46408"/>
                  </a:lnTo>
                  <a:lnTo>
                    <a:pt x="247912" y="56000"/>
                  </a:lnTo>
                  <a:lnTo>
                    <a:pt x="199949" y="75224"/>
                  </a:lnTo>
                  <a:lnTo>
                    <a:pt x="206805" y="99956"/>
                  </a:lnTo>
                  <a:lnTo>
                    <a:pt x="234235" y="138365"/>
                  </a:lnTo>
                  <a:lnTo>
                    <a:pt x="235583" y="142487"/>
                  </a:lnTo>
                  <a:lnTo>
                    <a:pt x="236971" y="143874"/>
                  </a:lnTo>
                  <a:lnTo>
                    <a:pt x="238319" y="145223"/>
                  </a:lnTo>
                  <a:lnTo>
                    <a:pt x="239705" y="146609"/>
                  </a:lnTo>
                  <a:lnTo>
                    <a:pt x="241093" y="147996"/>
                  </a:lnTo>
                  <a:lnTo>
                    <a:pt x="242441" y="149345"/>
                  </a:lnTo>
                  <a:lnTo>
                    <a:pt x="242441" y="150732"/>
                  </a:lnTo>
                  <a:lnTo>
                    <a:pt x="243827" y="152118"/>
                  </a:lnTo>
                  <a:lnTo>
                    <a:pt x="245176" y="152118"/>
                  </a:lnTo>
                  <a:lnTo>
                    <a:pt x="245176" y="153467"/>
                  </a:lnTo>
                  <a:lnTo>
                    <a:pt x="246563" y="153467"/>
                  </a:lnTo>
                  <a:lnTo>
                    <a:pt x="247912" y="153467"/>
                  </a:lnTo>
                  <a:lnTo>
                    <a:pt x="247912" y="154854"/>
                  </a:lnTo>
                  <a:lnTo>
                    <a:pt x="249298" y="156240"/>
                  </a:lnTo>
                  <a:lnTo>
                    <a:pt x="249298" y="157588"/>
                  </a:lnTo>
                  <a:lnTo>
                    <a:pt x="250685" y="157588"/>
                  </a:lnTo>
                  <a:lnTo>
                    <a:pt x="252033" y="158976"/>
                  </a:lnTo>
                  <a:lnTo>
                    <a:pt x="253421" y="160324"/>
                  </a:lnTo>
                  <a:lnTo>
                    <a:pt x="253421" y="161710"/>
                  </a:lnTo>
                  <a:lnTo>
                    <a:pt x="254769" y="163098"/>
                  </a:lnTo>
                  <a:lnTo>
                    <a:pt x="256155" y="165833"/>
                  </a:lnTo>
                  <a:lnTo>
                    <a:pt x="257504" y="168568"/>
                  </a:lnTo>
                  <a:lnTo>
                    <a:pt x="260277" y="169955"/>
                  </a:lnTo>
                  <a:lnTo>
                    <a:pt x="261626" y="172690"/>
                  </a:lnTo>
                  <a:lnTo>
                    <a:pt x="260277" y="172690"/>
                  </a:lnTo>
                  <a:lnTo>
                    <a:pt x="258891" y="174077"/>
                  </a:lnTo>
                  <a:lnTo>
                    <a:pt x="258891" y="175426"/>
                  </a:lnTo>
                  <a:lnTo>
                    <a:pt x="258891" y="176812"/>
                  </a:lnTo>
                  <a:lnTo>
                    <a:pt x="258891" y="178199"/>
                  </a:lnTo>
                  <a:lnTo>
                    <a:pt x="257504" y="179548"/>
                  </a:lnTo>
                  <a:lnTo>
                    <a:pt x="257504" y="180935"/>
                  </a:lnTo>
                  <a:lnTo>
                    <a:pt x="257504" y="182321"/>
                  </a:lnTo>
                  <a:lnTo>
                    <a:pt x="257504" y="183669"/>
                  </a:lnTo>
                  <a:lnTo>
                    <a:pt x="256155" y="183669"/>
                  </a:lnTo>
                  <a:lnTo>
                    <a:pt x="254769" y="183669"/>
                  </a:lnTo>
                  <a:lnTo>
                    <a:pt x="254769" y="185057"/>
                  </a:lnTo>
                  <a:lnTo>
                    <a:pt x="254769" y="186443"/>
                  </a:lnTo>
                  <a:lnTo>
                    <a:pt x="254769" y="187791"/>
                  </a:lnTo>
                  <a:lnTo>
                    <a:pt x="254769" y="189179"/>
                  </a:lnTo>
                  <a:lnTo>
                    <a:pt x="254769" y="190527"/>
                  </a:lnTo>
                  <a:lnTo>
                    <a:pt x="254769" y="191913"/>
                  </a:lnTo>
                  <a:lnTo>
                    <a:pt x="253421" y="191913"/>
                  </a:lnTo>
                  <a:lnTo>
                    <a:pt x="253421" y="193300"/>
                  </a:lnTo>
                  <a:lnTo>
                    <a:pt x="254769" y="193300"/>
                  </a:lnTo>
                  <a:lnTo>
                    <a:pt x="254769" y="194649"/>
                  </a:lnTo>
                  <a:lnTo>
                    <a:pt x="253421" y="194649"/>
                  </a:lnTo>
                  <a:lnTo>
                    <a:pt x="253421" y="196036"/>
                  </a:lnTo>
                  <a:lnTo>
                    <a:pt x="254769" y="196036"/>
                  </a:lnTo>
                  <a:lnTo>
                    <a:pt x="253421" y="197422"/>
                  </a:lnTo>
                  <a:lnTo>
                    <a:pt x="253421" y="198771"/>
                  </a:lnTo>
                  <a:lnTo>
                    <a:pt x="253421" y="200158"/>
                  </a:lnTo>
                  <a:lnTo>
                    <a:pt x="253421" y="201544"/>
                  </a:lnTo>
                  <a:lnTo>
                    <a:pt x="254769" y="201544"/>
                  </a:lnTo>
                  <a:lnTo>
                    <a:pt x="254769" y="202893"/>
                  </a:lnTo>
                  <a:lnTo>
                    <a:pt x="253421" y="202893"/>
                  </a:lnTo>
                  <a:lnTo>
                    <a:pt x="253421" y="204280"/>
                  </a:lnTo>
                  <a:lnTo>
                    <a:pt x="252033" y="205629"/>
                  </a:lnTo>
                  <a:lnTo>
                    <a:pt x="252033" y="207016"/>
                  </a:lnTo>
                  <a:lnTo>
                    <a:pt x="252033" y="208402"/>
                  </a:lnTo>
                  <a:lnTo>
                    <a:pt x="253421" y="208402"/>
                  </a:lnTo>
                  <a:lnTo>
                    <a:pt x="252033" y="209750"/>
                  </a:lnTo>
                  <a:lnTo>
                    <a:pt x="252033" y="211138"/>
                  </a:lnTo>
                  <a:lnTo>
                    <a:pt x="252033" y="212524"/>
                  </a:lnTo>
                  <a:lnTo>
                    <a:pt x="252033" y="213872"/>
                  </a:lnTo>
                  <a:lnTo>
                    <a:pt x="250685" y="213872"/>
                  </a:lnTo>
                  <a:lnTo>
                    <a:pt x="250685" y="215260"/>
                  </a:lnTo>
                  <a:lnTo>
                    <a:pt x="250685" y="216608"/>
                  </a:lnTo>
                  <a:lnTo>
                    <a:pt x="250685" y="217994"/>
                  </a:lnTo>
                  <a:lnTo>
                    <a:pt x="249298" y="219381"/>
                  </a:lnTo>
                  <a:lnTo>
                    <a:pt x="250685" y="220730"/>
                  </a:lnTo>
                  <a:lnTo>
                    <a:pt x="250685" y="222117"/>
                  </a:lnTo>
                  <a:lnTo>
                    <a:pt x="250685" y="223503"/>
                  </a:lnTo>
                  <a:lnTo>
                    <a:pt x="252033" y="223503"/>
                  </a:lnTo>
                  <a:lnTo>
                    <a:pt x="252033" y="224852"/>
                  </a:lnTo>
                  <a:lnTo>
                    <a:pt x="252033" y="226239"/>
                  </a:lnTo>
                  <a:lnTo>
                    <a:pt x="253421" y="226239"/>
                  </a:lnTo>
                  <a:lnTo>
                    <a:pt x="253421" y="227625"/>
                  </a:lnTo>
                  <a:lnTo>
                    <a:pt x="253421" y="228974"/>
                  </a:lnTo>
                  <a:lnTo>
                    <a:pt x="253421" y="230361"/>
                  </a:lnTo>
                  <a:lnTo>
                    <a:pt x="254769" y="231710"/>
                  </a:lnTo>
                  <a:lnTo>
                    <a:pt x="254769" y="233096"/>
                  </a:lnTo>
                  <a:lnTo>
                    <a:pt x="256155" y="234483"/>
                  </a:lnTo>
                  <a:lnTo>
                    <a:pt x="256155" y="235831"/>
                  </a:lnTo>
                  <a:lnTo>
                    <a:pt x="256155" y="237219"/>
                  </a:lnTo>
                  <a:lnTo>
                    <a:pt x="257504" y="238605"/>
                  </a:lnTo>
                  <a:lnTo>
                    <a:pt x="257504" y="239953"/>
                  </a:lnTo>
                  <a:lnTo>
                    <a:pt x="257504" y="241341"/>
                  </a:lnTo>
                  <a:lnTo>
                    <a:pt x="257504" y="248198"/>
                  </a:lnTo>
                  <a:lnTo>
                    <a:pt x="257504" y="250933"/>
                  </a:lnTo>
                  <a:lnTo>
                    <a:pt x="257504" y="253706"/>
                  </a:lnTo>
                  <a:lnTo>
                    <a:pt x="257504" y="256442"/>
                  </a:lnTo>
                  <a:lnTo>
                    <a:pt x="257504" y="257791"/>
                  </a:lnTo>
                  <a:lnTo>
                    <a:pt x="257504" y="259177"/>
                  </a:lnTo>
                  <a:lnTo>
                    <a:pt x="257504" y="260564"/>
                  </a:lnTo>
                  <a:lnTo>
                    <a:pt x="257504" y="261912"/>
                  </a:lnTo>
                  <a:lnTo>
                    <a:pt x="257504" y="263300"/>
                  </a:lnTo>
                  <a:lnTo>
                    <a:pt x="258891" y="263300"/>
                  </a:lnTo>
                  <a:lnTo>
                    <a:pt x="258891" y="264686"/>
                  </a:lnTo>
                  <a:lnTo>
                    <a:pt x="258891" y="266034"/>
                  </a:lnTo>
                  <a:lnTo>
                    <a:pt x="260277" y="266034"/>
                  </a:lnTo>
                  <a:lnTo>
                    <a:pt x="258891" y="267422"/>
                  </a:lnTo>
                  <a:lnTo>
                    <a:pt x="258891" y="268808"/>
                  </a:lnTo>
                  <a:lnTo>
                    <a:pt x="258891" y="270156"/>
                  </a:lnTo>
                  <a:lnTo>
                    <a:pt x="258891" y="271543"/>
                  </a:lnTo>
                  <a:lnTo>
                    <a:pt x="257504" y="272892"/>
                  </a:lnTo>
                  <a:lnTo>
                    <a:pt x="257504" y="274278"/>
                  </a:lnTo>
                  <a:lnTo>
                    <a:pt x="257504" y="275665"/>
                  </a:lnTo>
                  <a:lnTo>
                    <a:pt x="256155" y="277014"/>
                  </a:lnTo>
                  <a:lnTo>
                    <a:pt x="256155" y="278401"/>
                  </a:lnTo>
                  <a:lnTo>
                    <a:pt x="254769" y="278401"/>
                  </a:lnTo>
                  <a:lnTo>
                    <a:pt x="254769" y="279787"/>
                  </a:lnTo>
                  <a:lnTo>
                    <a:pt x="254769" y="281136"/>
                  </a:lnTo>
                  <a:lnTo>
                    <a:pt x="253421" y="282523"/>
                  </a:lnTo>
                  <a:lnTo>
                    <a:pt x="253421" y="283909"/>
                  </a:lnTo>
                  <a:lnTo>
                    <a:pt x="253421" y="285258"/>
                  </a:lnTo>
                  <a:lnTo>
                    <a:pt x="253421" y="286645"/>
                  </a:lnTo>
                  <a:lnTo>
                    <a:pt x="254769" y="286645"/>
                  </a:lnTo>
                  <a:lnTo>
                    <a:pt x="254769" y="288032"/>
                  </a:lnTo>
                  <a:lnTo>
                    <a:pt x="256155" y="288032"/>
                  </a:lnTo>
                  <a:lnTo>
                    <a:pt x="256155" y="289381"/>
                  </a:lnTo>
                  <a:lnTo>
                    <a:pt x="257504" y="290767"/>
                  </a:lnTo>
                  <a:lnTo>
                    <a:pt x="257504" y="292115"/>
                  </a:lnTo>
                  <a:lnTo>
                    <a:pt x="257504" y="293503"/>
                  </a:lnTo>
                  <a:lnTo>
                    <a:pt x="258891" y="294889"/>
                  </a:lnTo>
                  <a:lnTo>
                    <a:pt x="258891" y="296237"/>
                  </a:lnTo>
                  <a:lnTo>
                    <a:pt x="258891" y="297624"/>
                  </a:lnTo>
                  <a:lnTo>
                    <a:pt x="258891" y="298973"/>
                  </a:lnTo>
                  <a:lnTo>
                    <a:pt x="258891" y="300359"/>
                  </a:lnTo>
                  <a:lnTo>
                    <a:pt x="258891" y="301746"/>
                  </a:lnTo>
                  <a:lnTo>
                    <a:pt x="258891" y="303134"/>
                  </a:lnTo>
                  <a:lnTo>
                    <a:pt x="257504" y="303134"/>
                  </a:lnTo>
                  <a:lnTo>
                    <a:pt x="257504" y="304482"/>
                  </a:lnTo>
                  <a:lnTo>
                    <a:pt x="256155" y="304482"/>
                  </a:lnTo>
                  <a:lnTo>
                    <a:pt x="256155" y="305868"/>
                  </a:lnTo>
                  <a:lnTo>
                    <a:pt x="256155" y="307217"/>
                  </a:lnTo>
                  <a:lnTo>
                    <a:pt x="256155" y="308604"/>
                  </a:lnTo>
                  <a:lnTo>
                    <a:pt x="256155" y="309990"/>
                  </a:lnTo>
                  <a:lnTo>
                    <a:pt x="256155" y="311339"/>
                  </a:lnTo>
                  <a:lnTo>
                    <a:pt x="257504" y="312726"/>
                  </a:lnTo>
                  <a:lnTo>
                    <a:pt x="256155" y="314113"/>
                  </a:lnTo>
                  <a:lnTo>
                    <a:pt x="256155" y="315460"/>
                  </a:lnTo>
                  <a:lnTo>
                    <a:pt x="254769" y="316848"/>
                  </a:lnTo>
                  <a:lnTo>
                    <a:pt x="254769" y="318196"/>
                  </a:lnTo>
                  <a:lnTo>
                    <a:pt x="254769" y="319584"/>
                  </a:lnTo>
                  <a:lnTo>
                    <a:pt x="256155" y="320970"/>
                  </a:lnTo>
                  <a:lnTo>
                    <a:pt x="256155" y="322318"/>
                  </a:lnTo>
                  <a:lnTo>
                    <a:pt x="256155" y="325092"/>
                  </a:lnTo>
                  <a:lnTo>
                    <a:pt x="256155" y="326440"/>
                  </a:lnTo>
                  <a:lnTo>
                    <a:pt x="254769" y="327827"/>
                  </a:lnTo>
                  <a:lnTo>
                    <a:pt x="254769" y="329215"/>
                  </a:lnTo>
                  <a:lnTo>
                    <a:pt x="253421" y="330563"/>
                  </a:lnTo>
                  <a:lnTo>
                    <a:pt x="253421" y="331949"/>
                  </a:lnTo>
                  <a:lnTo>
                    <a:pt x="253421" y="333298"/>
                  </a:lnTo>
                  <a:lnTo>
                    <a:pt x="253421" y="334685"/>
                  </a:lnTo>
                  <a:lnTo>
                    <a:pt x="253421" y="336071"/>
                  </a:lnTo>
                  <a:lnTo>
                    <a:pt x="253421" y="337420"/>
                  </a:lnTo>
                  <a:lnTo>
                    <a:pt x="254769" y="338807"/>
                  </a:lnTo>
                  <a:lnTo>
                    <a:pt x="254769" y="340194"/>
                  </a:lnTo>
                  <a:lnTo>
                    <a:pt x="256155" y="341541"/>
                  </a:lnTo>
                  <a:lnTo>
                    <a:pt x="257504" y="342929"/>
                  </a:lnTo>
                  <a:lnTo>
                    <a:pt x="257504" y="344316"/>
                  </a:lnTo>
                  <a:lnTo>
                    <a:pt x="257504" y="345665"/>
                  </a:lnTo>
                  <a:lnTo>
                    <a:pt x="257504" y="347051"/>
                  </a:lnTo>
                  <a:lnTo>
                    <a:pt x="257504" y="348399"/>
                  </a:lnTo>
                  <a:lnTo>
                    <a:pt x="256155" y="351173"/>
                  </a:lnTo>
                  <a:lnTo>
                    <a:pt x="256155" y="352521"/>
                  </a:lnTo>
                  <a:lnTo>
                    <a:pt x="256155" y="355296"/>
                  </a:lnTo>
                  <a:lnTo>
                    <a:pt x="256155" y="356643"/>
                  </a:lnTo>
                  <a:lnTo>
                    <a:pt x="256155" y="358030"/>
                  </a:lnTo>
                  <a:lnTo>
                    <a:pt x="257504" y="360766"/>
                  </a:lnTo>
                  <a:lnTo>
                    <a:pt x="257504" y="363501"/>
                  </a:lnTo>
                  <a:lnTo>
                    <a:pt x="256155" y="364888"/>
                  </a:lnTo>
                  <a:lnTo>
                    <a:pt x="257504" y="366274"/>
                  </a:lnTo>
                  <a:lnTo>
                    <a:pt x="256155" y="366274"/>
                  </a:lnTo>
                  <a:lnTo>
                    <a:pt x="256155" y="367622"/>
                  </a:lnTo>
                  <a:lnTo>
                    <a:pt x="256155" y="369010"/>
                  </a:lnTo>
                  <a:lnTo>
                    <a:pt x="256155" y="370397"/>
                  </a:lnTo>
                  <a:lnTo>
                    <a:pt x="256155" y="371746"/>
                  </a:lnTo>
                  <a:lnTo>
                    <a:pt x="257504" y="373132"/>
                  </a:lnTo>
                  <a:lnTo>
                    <a:pt x="257504" y="375867"/>
                  </a:lnTo>
                  <a:lnTo>
                    <a:pt x="258891" y="378602"/>
                  </a:lnTo>
                  <a:lnTo>
                    <a:pt x="260277" y="379989"/>
                  </a:lnTo>
                  <a:lnTo>
                    <a:pt x="260277" y="381377"/>
                  </a:lnTo>
                  <a:lnTo>
                    <a:pt x="260277" y="382724"/>
                  </a:lnTo>
                  <a:lnTo>
                    <a:pt x="260277" y="384111"/>
                  </a:lnTo>
                  <a:lnTo>
                    <a:pt x="260277" y="385498"/>
                  </a:lnTo>
                  <a:lnTo>
                    <a:pt x="260277" y="386847"/>
                  </a:lnTo>
                  <a:lnTo>
                    <a:pt x="258891" y="389582"/>
                  </a:lnTo>
                  <a:lnTo>
                    <a:pt x="258891" y="390969"/>
                  </a:lnTo>
                  <a:lnTo>
                    <a:pt x="258891" y="392355"/>
                  </a:lnTo>
                  <a:lnTo>
                    <a:pt x="258891" y="393703"/>
                  </a:lnTo>
                  <a:lnTo>
                    <a:pt x="257504" y="393703"/>
                  </a:lnTo>
                  <a:lnTo>
                    <a:pt x="257504" y="395091"/>
                  </a:lnTo>
                  <a:lnTo>
                    <a:pt x="258891" y="396478"/>
                  </a:lnTo>
                  <a:lnTo>
                    <a:pt x="258891" y="397825"/>
                  </a:lnTo>
                  <a:lnTo>
                    <a:pt x="258891" y="399213"/>
                  </a:lnTo>
                  <a:lnTo>
                    <a:pt x="260277" y="399213"/>
                  </a:lnTo>
                  <a:lnTo>
                    <a:pt x="260277" y="400561"/>
                  </a:lnTo>
                  <a:lnTo>
                    <a:pt x="261626" y="400561"/>
                  </a:lnTo>
                  <a:lnTo>
                    <a:pt x="261626" y="401948"/>
                  </a:lnTo>
                  <a:lnTo>
                    <a:pt x="249298" y="404683"/>
                  </a:lnTo>
                  <a:lnTo>
                    <a:pt x="230113" y="410192"/>
                  </a:lnTo>
                  <a:lnTo>
                    <a:pt x="201335" y="418436"/>
                  </a:lnTo>
                  <a:lnTo>
                    <a:pt x="160191" y="429416"/>
                  </a:lnTo>
                  <a:lnTo>
                    <a:pt x="157457" y="429416"/>
                  </a:lnTo>
                  <a:lnTo>
                    <a:pt x="157457" y="430764"/>
                  </a:lnTo>
                  <a:lnTo>
                    <a:pt x="157457" y="433537"/>
                  </a:lnTo>
                  <a:lnTo>
                    <a:pt x="156070" y="433537"/>
                  </a:lnTo>
                  <a:lnTo>
                    <a:pt x="156070" y="434886"/>
                  </a:lnTo>
                  <a:lnTo>
                    <a:pt x="154721" y="436273"/>
                  </a:lnTo>
                  <a:lnTo>
                    <a:pt x="153334" y="437660"/>
                  </a:lnTo>
                  <a:lnTo>
                    <a:pt x="151985" y="439008"/>
                  </a:lnTo>
                  <a:lnTo>
                    <a:pt x="150599" y="439008"/>
                  </a:lnTo>
                  <a:lnTo>
                    <a:pt x="150599" y="440395"/>
                  </a:lnTo>
                  <a:lnTo>
                    <a:pt x="149251" y="440395"/>
                  </a:lnTo>
                  <a:lnTo>
                    <a:pt x="147863" y="440395"/>
                  </a:lnTo>
                  <a:lnTo>
                    <a:pt x="146477" y="439008"/>
                  </a:lnTo>
                  <a:lnTo>
                    <a:pt x="145129" y="439008"/>
                  </a:lnTo>
                  <a:lnTo>
                    <a:pt x="143742" y="439008"/>
                  </a:lnTo>
                  <a:lnTo>
                    <a:pt x="142393" y="439008"/>
                  </a:lnTo>
                  <a:lnTo>
                    <a:pt x="142393" y="437660"/>
                  </a:lnTo>
                  <a:lnTo>
                    <a:pt x="141007" y="437660"/>
                  </a:lnTo>
                  <a:lnTo>
                    <a:pt x="141007" y="436273"/>
                  </a:lnTo>
                  <a:lnTo>
                    <a:pt x="139620" y="436273"/>
                  </a:lnTo>
                  <a:lnTo>
                    <a:pt x="139620" y="437660"/>
                  </a:lnTo>
                  <a:lnTo>
                    <a:pt x="139620" y="439008"/>
                  </a:lnTo>
                  <a:lnTo>
                    <a:pt x="139620" y="440395"/>
                  </a:lnTo>
                  <a:lnTo>
                    <a:pt x="139620" y="441782"/>
                  </a:lnTo>
                  <a:lnTo>
                    <a:pt x="139620" y="443131"/>
                  </a:lnTo>
                  <a:lnTo>
                    <a:pt x="139620" y="444517"/>
                  </a:lnTo>
                  <a:lnTo>
                    <a:pt x="139620" y="445865"/>
                  </a:lnTo>
                  <a:lnTo>
                    <a:pt x="139620" y="447253"/>
                  </a:lnTo>
                  <a:lnTo>
                    <a:pt x="139620" y="448639"/>
                  </a:lnTo>
                  <a:lnTo>
                    <a:pt x="138271" y="449987"/>
                  </a:lnTo>
                  <a:lnTo>
                    <a:pt x="138271" y="452762"/>
                  </a:lnTo>
                  <a:lnTo>
                    <a:pt x="138271" y="454110"/>
                  </a:lnTo>
                  <a:lnTo>
                    <a:pt x="138271" y="455496"/>
                  </a:lnTo>
                  <a:lnTo>
                    <a:pt x="138271" y="456884"/>
                  </a:lnTo>
                  <a:lnTo>
                    <a:pt x="136884" y="458232"/>
                  </a:lnTo>
                  <a:lnTo>
                    <a:pt x="136884" y="459618"/>
                  </a:lnTo>
                  <a:lnTo>
                    <a:pt x="136884" y="460967"/>
                  </a:lnTo>
                  <a:lnTo>
                    <a:pt x="135537" y="462354"/>
                  </a:lnTo>
                  <a:lnTo>
                    <a:pt x="134149" y="462354"/>
                  </a:lnTo>
                  <a:lnTo>
                    <a:pt x="132762" y="463741"/>
                  </a:lnTo>
                  <a:lnTo>
                    <a:pt x="131414" y="463741"/>
                  </a:lnTo>
                  <a:lnTo>
                    <a:pt x="130027" y="463741"/>
                  </a:lnTo>
                  <a:lnTo>
                    <a:pt x="128679" y="463741"/>
                  </a:lnTo>
                  <a:lnTo>
                    <a:pt x="125943" y="462354"/>
                  </a:lnTo>
                  <a:lnTo>
                    <a:pt x="124557" y="462354"/>
                  </a:lnTo>
                  <a:lnTo>
                    <a:pt x="123170" y="462354"/>
                  </a:lnTo>
                  <a:lnTo>
                    <a:pt x="121821" y="462354"/>
                  </a:lnTo>
                  <a:lnTo>
                    <a:pt x="119087" y="460967"/>
                  </a:lnTo>
                  <a:lnTo>
                    <a:pt x="119087" y="459618"/>
                  </a:lnTo>
                  <a:lnTo>
                    <a:pt x="117699" y="458232"/>
                  </a:lnTo>
                  <a:lnTo>
                    <a:pt x="117699" y="456884"/>
                  </a:lnTo>
                  <a:lnTo>
                    <a:pt x="117699" y="455496"/>
                  </a:lnTo>
                  <a:lnTo>
                    <a:pt x="116351" y="455496"/>
                  </a:lnTo>
                  <a:lnTo>
                    <a:pt x="116351" y="454110"/>
                  </a:lnTo>
                  <a:lnTo>
                    <a:pt x="114964" y="454110"/>
                  </a:lnTo>
                  <a:lnTo>
                    <a:pt x="113577" y="452762"/>
                  </a:lnTo>
                  <a:lnTo>
                    <a:pt x="112229" y="452762"/>
                  </a:lnTo>
                  <a:lnTo>
                    <a:pt x="110842" y="452762"/>
                  </a:lnTo>
                  <a:lnTo>
                    <a:pt x="109493" y="451375"/>
                  </a:lnTo>
                  <a:lnTo>
                    <a:pt x="109493" y="449987"/>
                  </a:lnTo>
                  <a:lnTo>
                    <a:pt x="108107" y="449987"/>
                  </a:lnTo>
                  <a:lnTo>
                    <a:pt x="108107" y="448639"/>
                  </a:lnTo>
                  <a:lnTo>
                    <a:pt x="108107" y="447253"/>
                  </a:lnTo>
                  <a:lnTo>
                    <a:pt x="108107" y="444517"/>
                  </a:lnTo>
                  <a:lnTo>
                    <a:pt x="108107" y="443131"/>
                  </a:lnTo>
                  <a:lnTo>
                    <a:pt x="108107" y="441782"/>
                  </a:lnTo>
                  <a:lnTo>
                    <a:pt x="106720" y="440395"/>
                  </a:lnTo>
                  <a:lnTo>
                    <a:pt x="106720" y="439008"/>
                  </a:lnTo>
                  <a:lnTo>
                    <a:pt x="105371" y="437660"/>
                  </a:lnTo>
                  <a:lnTo>
                    <a:pt x="105371" y="436273"/>
                  </a:lnTo>
                  <a:lnTo>
                    <a:pt x="103985" y="434886"/>
                  </a:lnTo>
                  <a:lnTo>
                    <a:pt x="102637" y="433537"/>
                  </a:lnTo>
                  <a:lnTo>
                    <a:pt x="101249" y="432151"/>
                  </a:lnTo>
                  <a:lnTo>
                    <a:pt x="98515" y="430764"/>
                  </a:lnTo>
                  <a:lnTo>
                    <a:pt x="97128" y="430764"/>
                  </a:lnTo>
                  <a:lnTo>
                    <a:pt x="97128" y="429416"/>
                  </a:lnTo>
                  <a:lnTo>
                    <a:pt x="95779" y="429416"/>
                  </a:lnTo>
                  <a:lnTo>
                    <a:pt x="94392" y="429416"/>
                  </a:lnTo>
                  <a:lnTo>
                    <a:pt x="93043" y="428029"/>
                  </a:lnTo>
                  <a:lnTo>
                    <a:pt x="91657" y="428029"/>
                  </a:lnTo>
                  <a:lnTo>
                    <a:pt x="91657" y="429416"/>
                  </a:lnTo>
                  <a:lnTo>
                    <a:pt x="90270" y="429416"/>
                  </a:lnTo>
                  <a:lnTo>
                    <a:pt x="88921" y="429416"/>
                  </a:lnTo>
                  <a:lnTo>
                    <a:pt x="87535" y="429416"/>
                  </a:lnTo>
                  <a:lnTo>
                    <a:pt x="86187" y="429416"/>
                  </a:lnTo>
                  <a:lnTo>
                    <a:pt x="84800" y="429416"/>
                  </a:lnTo>
                  <a:lnTo>
                    <a:pt x="83451" y="430764"/>
                  </a:lnTo>
                  <a:lnTo>
                    <a:pt x="82065" y="430764"/>
                  </a:lnTo>
                  <a:lnTo>
                    <a:pt x="82065" y="429416"/>
                  </a:lnTo>
                  <a:lnTo>
                    <a:pt x="80678" y="429416"/>
                  </a:lnTo>
                  <a:lnTo>
                    <a:pt x="79329" y="429416"/>
                  </a:lnTo>
                  <a:lnTo>
                    <a:pt x="77942" y="428029"/>
                  </a:lnTo>
                  <a:lnTo>
                    <a:pt x="76595" y="426681"/>
                  </a:lnTo>
                  <a:lnTo>
                    <a:pt x="76595" y="425294"/>
                  </a:lnTo>
                  <a:lnTo>
                    <a:pt x="76595" y="423906"/>
                  </a:lnTo>
                  <a:lnTo>
                    <a:pt x="76595" y="422559"/>
                  </a:lnTo>
                  <a:lnTo>
                    <a:pt x="76595" y="419784"/>
                  </a:lnTo>
                  <a:lnTo>
                    <a:pt x="76595" y="418436"/>
                  </a:lnTo>
                  <a:lnTo>
                    <a:pt x="76595" y="417050"/>
                  </a:lnTo>
                  <a:lnTo>
                    <a:pt x="77942" y="415701"/>
                  </a:lnTo>
                  <a:lnTo>
                    <a:pt x="77942" y="414314"/>
                  </a:lnTo>
                  <a:lnTo>
                    <a:pt x="79329" y="412928"/>
                  </a:lnTo>
                  <a:lnTo>
                    <a:pt x="79329" y="411579"/>
                  </a:lnTo>
                  <a:lnTo>
                    <a:pt x="80678" y="410192"/>
                  </a:lnTo>
                  <a:lnTo>
                    <a:pt x="82065" y="408805"/>
                  </a:lnTo>
                  <a:lnTo>
                    <a:pt x="83451" y="407456"/>
                  </a:lnTo>
                  <a:lnTo>
                    <a:pt x="84800" y="406070"/>
                  </a:lnTo>
                  <a:lnTo>
                    <a:pt x="84800" y="404683"/>
                  </a:lnTo>
                  <a:lnTo>
                    <a:pt x="86187" y="403335"/>
                  </a:lnTo>
                  <a:lnTo>
                    <a:pt x="86187" y="401948"/>
                  </a:lnTo>
                  <a:lnTo>
                    <a:pt x="86187" y="400561"/>
                  </a:lnTo>
                  <a:lnTo>
                    <a:pt x="84800" y="399213"/>
                  </a:lnTo>
                  <a:lnTo>
                    <a:pt x="84800" y="397825"/>
                  </a:lnTo>
                  <a:lnTo>
                    <a:pt x="83451" y="396478"/>
                  </a:lnTo>
                  <a:lnTo>
                    <a:pt x="82065" y="395091"/>
                  </a:lnTo>
                  <a:lnTo>
                    <a:pt x="80678" y="393703"/>
                  </a:lnTo>
                  <a:lnTo>
                    <a:pt x="79329" y="393703"/>
                  </a:lnTo>
                  <a:lnTo>
                    <a:pt x="77942" y="392355"/>
                  </a:lnTo>
                  <a:lnTo>
                    <a:pt x="76595" y="390969"/>
                  </a:lnTo>
                  <a:lnTo>
                    <a:pt x="75207" y="390969"/>
                  </a:lnTo>
                  <a:lnTo>
                    <a:pt x="75207" y="392355"/>
                  </a:lnTo>
                  <a:lnTo>
                    <a:pt x="75207" y="393703"/>
                  </a:lnTo>
                  <a:lnTo>
                    <a:pt x="76595" y="395091"/>
                  </a:lnTo>
                  <a:lnTo>
                    <a:pt x="76595" y="396478"/>
                  </a:lnTo>
                  <a:lnTo>
                    <a:pt x="76595" y="397825"/>
                  </a:lnTo>
                  <a:lnTo>
                    <a:pt x="76595" y="399213"/>
                  </a:lnTo>
                  <a:lnTo>
                    <a:pt x="76595" y="400561"/>
                  </a:lnTo>
                  <a:lnTo>
                    <a:pt x="75207" y="403335"/>
                  </a:lnTo>
                  <a:lnTo>
                    <a:pt x="73820" y="404683"/>
                  </a:lnTo>
                  <a:lnTo>
                    <a:pt x="72471" y="404683"/>
                  </a:lnTo>
                  <a:lnTo>
                    <a:pt x="71085" y="406070"/>
                  </a:lnTo>
                  <a:lnTo>
                    <a:pt x="71085" y="407456"/>
                  </a:lnTo>
                  <a:lnTo>
                    <a:pt x="69737" y="407456"/>
                  </a:lnTo>
                  <a:lnTo>
                    <a:pt x="68350" y="408805"/>
                  </a:lnTo>
                  <a:lnTo>
                    <a:pt x="68350" y="410192"/>
                  </a:lnTo>
                  <a:lnTo>
                    <a:pt x="67001" y="411579"/>
                  </a:lnTo>
                  <a:lnTo>
                    <a:pt x="67001" y="412928"/>
                  </a:lnTo>
                  <a:lnTo>
                    <a:pt x="65615" y="412928"/>
                  </a:lnTo>
                  <a:lnTo>
                    <a:pt x="65615" y="414314"/>
                  </a:lnTo>
                  <a:lnTo>
                    <a:pt x="64228" y="415701"/>
                  </a:lnTo>
                  <a:lnTo>
                    <a:pt x="62879" y="415701"/>
                  </a:lnTo>
                  <a:lnTo>
                    <a:pt x="61492" y="417050"/>
                  </a:lnTo>
                  <a:lnTo>
                    <a:pt x="60145" y="417050"/>
                  </a:lnTo>
                  <a:lnTo>
                    <a:pt x="58757" y="417050"/>
                  </a:lnTo>
                  <a:lnTo>
                    <a:pt x="57409" y="417050"/>
                  </a:lnTo>
                  <a:lnTo>
                    <a:pt x="56022" y="417050"/>
                  </a:lnTo>
                  <a:lnTo>
                    <a:pt x="54635" y="415701"/>
                  </a:lnTo>
                  <a:lnTo>
                    <a:pt x="53287" y="415701"/>
                  </a:lnTo>
                  <a:lnTo>
                    <a:pt x="51900" y="414314"/>
                  </a:lnTo>
                  <a:lnTo>
                    <a:pt x="51900" y="412928"/>
                  </a:lnTo>
                  <a:lnTo>
                    <a:pt x="50551" y="412928"/>
                  </a:lnTo>
                  <a:lnTo>
                    <a:pt x="49165" y="412928"/>
                  </a:lnTo>
                  <a:lnTo>
                    <a:pt x="47778" y="412928"/>
                  </a:lnTo>
                  <a:lnTo>
                    <a:pt x="46429" y="412928"/>
                  </a:lnTo>
                  <a:lnTo>
                    <a:pt x="45043" y="412928"/>
                  </a:lnTo>
                  <a:lnTo>
                    <a:pt x="43695" y="412928"/>
                  </a:lnTo>
                  <a:lnTo>
                    <a:pt x="42307" y="411579"/>
                  </a:lnTo>
                  <a:lnTo>
                    <a:pt x="40959" y="410192"/>
                  </a:lnTo>
                  <a:lnTo>
                    <a:pt x="39572" y="408805"/>
                  </a:lnTo>
                  <a:lnTo>
                    <a:pt x="39572" y="407456"/>
                  </a:lnTo>
                  <a:lnTo>
                    <a:pt x="38186" y="406070"/>
                  </a:lnTo>
                  <a:lnTo>
                    <a:pt x="36837" y="406070"/>
                  </a:lnTo>
                  <a:lnTo>
                    <a:pt x="35450" y="404683"/>
                  </a:lnTo>
                  <a:lnTo>
                    <a:pt x="34101" y="403335"/>
                  </a:lnTo>
                  <a:lnTo>
                    <a:pt x="34101" y="401948"/>
                  </a:lnTo>
                  <a:lnTo>
                    <a:pt x="34101" y="400561"/>
                  </a:lnTo>
                  <a:lnTo>
                    <a:pt x="32715" y="400561"/>
                  </a:lnTo>
                  <a:lnTo>
                    <a:pt x="32715" y="399213"/>
                  </a:lnTo>
                  <a:lnTo>
                    <a:pt x="31328" y="399213"/>
                  </a:lnTo>
                  <a:lnTo>
                    <a:pt x="29979" y="400561"/>
                  </a:lnTo>
                  <a:lnTo>
                    <a:pt x="27245" y="403335"/>
                  </a:lnTo>
                  <a:lnTo>
                    <a:pt x="27245" y="404683"/>
                  </a:lnTo>
                  <a:lnTo>
                    <a:pt x="25857" y="406070"/>
                  </a:lnTo>
                  <a:lnTo>
                    <a:pt x="24509" y="407456"/>
                  </a:lnTo>
                  <a:lnTo>
                    <a:pt x="23123" y="408805"/>
                  </a:lnTo>
                  <a:lnTo>
                    <a:pt x="23123" y="410192"/>
                  </a:lnTo>
                  <a:lnTo>
                    <a:pt x="21736" y="410192"/>
                  </a:lnTo>
                  <a:lnTo>
                    <a:pt x="23123" y="411579"/>
                  </a:lnTo>
                  <a:lnTo>
                    <a:pt x="23123" y="412928"/>
                  </a:lnTo>
                  <a:lnTo>
                    <a:pt x="23123" y="414314"/>
                  </a:lnTo>
                  <a:lnTo>
                    <a:pt x="24509" y="415701"/>
                  </a:lnTo>
                  <a:lnTo>
                    <a:pt x="24509" y="417050"/>
                  </a:lnTo>
                  <a:lnTo>
                    <a:pt x="24509" y="418436"/>
                  </a:lnTo>
                  <a:lnTo>
                    <a:pt x="23123" y="419784"/>
                  </a:lnTo>
                  <a:lnTo>
                    <a:pt x="23123" y="421172"/>
                  </a:lnTo>
                  <a:lnTo>
                    <a:pt x="21736" y="422559"/>
                  </a:lnTo>
                  <a:lnTo>
                    <a:pt x="20387" y="422559"/>
                  </a:lnTo>
                  <a:lnTo>
                    <a:pt x="19000" y="423906"/>
                  </a:lnTo>
                  <a:lnTo>
                    <a:pt x="17651" y="425294"/>
                  </a:lnTo>
                  <a:lnTo>
                    <a:pt x="16265" y="425294"/>
                  </a:lnTo>
                  <a:lnTo>
                    <a:pt x="14878" y="425294"/>
                  </a:lnTo>
                  <a:lnTo>
                    <a:pt x="13529" y="425294"/>
                  </a:lnTo>
                  <a:lnTo>
                    <a:pt x="12143" y="425294"/>
                  </a:lnTo>
                  <a:lnTo>
                    <a:pt x="10795" y="426681"/>
                  </a:lnTo>
                  <a:lnTo>
                    <a:pt x="9408" y="426681"/>
                  </a:lnTo>
                  <a:lnTo>
                    <a:pt x="6673" y="426681"/>
                  </a:lnTo>
                  <a:lnTo>
                    <a:pt x="5286" y="426681"/>
                  </a:lnTo>
                  <a:lnTo>
                    <a:pt x="3937" y="426681"/>
                  </a:lnTo>
                  <a:lnTo>
                    <a:pt x="2550" y="474720"/>
                  </a:lnTo>
                  <a:lnTo>
                    <a:pt x="-185" y="531004"/>
                  </a:lnTo>
                  <a:lnTo>
                    <a:pt x="-185" y="544719"/>
                  </a:lnTo>
                  <a:lnTo>
                    <a:pt x="5286" y="550228"/>
                  </a:lnTo>
                  <a:lnTo>
                    <a:pt x="25857" y="570800"/>
                  </a:lnTo>
                  <a:lnTo>
                    <a:pt x="25857" y="570800"/>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 name="Google Shape;272;p34">
              <a:extLst>
                <a:ext uri="{FF2B5EF4-FFF2-40B4-BE49-F238E27FC236}">
                  <a16:creationId xmlns:a16="http://schemas.microsoft.com/office/drawing/2014/main" id="{139734E9-F34F-19E2-8F56-9C95087A2D09}"/>
                </a:ext>
              </a:extLst>
            </p:cNvPr>
            <p:cNvSpPr/>
            <p:nvPr/>
          </p:nvSpPr>
          <p:spPr>
            <a:xfrm rot="10800000" flipH="1">
              <a:off x="2318533" y="3715982"/>
              <a:ext cx="923781" cy="728335"/>
            </a:xfrm>
            <a:custGeom>
              <a:avLst/>
              <a:gdLst/>
              <a:ahLst/>
              <a:cxnLst/>
              <a:rect l="l" t="t" r="r" b="b"/>
              <a:pathLst>
                <a:path w="752571" h="586185" extrusionOk="0">
                  <a:moveTo>
                    <a:pt x="424800" y="436547"/>
                  </a:moveTo>
                  <a:lnTo>
                    <a:pt x="424800" y="435160"/>
                  </a:lnTo>
                  <a:lnTo>
                    <a:pt x="424800" y="433811"/>
                  </a:lnTo>
                  <a:lnTo>
                    <a:pt x="426186" y="433811"/>
                  </a:lnTo>
                  <a:lnTo>
                    <a:pt x="427573" y="433811"/>
                  </a:lnTo>
                  <a:lnTo>
                    <a:pt x="428922" y="433811"/>
                  </a:lnTo>
                  <a:lnTo>
                    <a:pt x="428922" y="432425"/>
                  </a:lnTo>
                  <a:lnTo>
                    <a:pt x="430309" y="432425"/>
                  </a:lnTo>
                  <a:lnTo>
                    <a:pt x="431656" y="432425"/>
                  </a:lnTo>
                  <a:lnTo>
                    <a:pt x="431656" y="433811"/>
                  </a:lnTo>
                  <a:lnTo>
                    <a:pt x="433043" y="433811"/>
                  </a:lnTo>
                  <a:lnTo>
                    <a:pt x="434431" y="433811"/>
                  </a:lnTo>
                  <a:lnTo>
                    <a:pt x="435779" y="433811"/>
                  </a:lnTo>
                  <a:lnTo>
                    <a:pt x="437165" y="433811"/>
                  </a:lnTo>
                  <a:lnTo>
                    <a:pt x="437165" y="432425"/>
                  </a:lnTo>
                  <a:lnTo>
                    <a:pt x="438514" y="431077"/>
                  </a:lnTo>
                  <a:lnTo>
                    <a:pt x="439901" y="431077"/>
                  </a:lnTo>
                  <a:lnTo>
                    <a:pt x="441250" y="429689"/>
                  </a:lnTo>
                  <a:lnTo>
                    <a:pt x="442636" y="428303"/>
                  </a:lnTo>
                  <a:lnTo>
                    <a:pt x="442636" y="426916"/>
                  </a:lnTo>
                  <a:lnTo>
                    <a:pt x="444023" y="426916"/>
                  </a:lnTo>
                  <a:lnTo>
                    <a:pt x="445372" y="426916"/>
                  </a:lnTo>
                  <a:lnTo>
                    <a:pt x="446758" y="425567"/>
                  </a:lnTo>
                  <a:lnTo>
                    <a:pt x="448106" y="425567"/>
                  </a:lnTo>
                  <a:lnTo>
                    <a:pt x="449493" y="424180"/>
                  </a:lnTo>
                  <a:lnTo>
                    <a:pt x="449493" y="422833"/>
                  </a:lnTo>
                  <a:lnTo>
                    <a:pt x="449493" y="421446"/>
                  </a:lnTo>
                  <a:lnTo>
                    <a:pt x="450881" y="420058"/>
                  </a:lnTo>
                  <a:lnTo>
                    <a:pt x="450881" y="418710"/>
                  </a:lnTo>
                  <a:lnTo>
                    <a:pt x="452229" y="418710"/>
                  </a:lnTo>
                  <a:lnTo>
                    <a:pt x="453615" y="418710"/>
                  </a:lnTo>
                  <a:lnTo>
                    <a:pt x="454964" y="418710"/>
                  </a:lnTo>
                  <a:lnTo>
                    <a:pt x="456351" y="418710"/>
                  </a:lnTo>
                  <a:lnTo>
                    <a:pt x="460473" y="422833"/>
                  </a:lnTo>
                  <a:lnTo>
                    <a:pt x="460473" y="421446"/>
                  </a:lnTo>
                  <a:lnTo>
                    <a:pt x="461821" y="420058"/>
                  </a:lnTo>
                  <a:lnTo>
                    <a:pt x="463208" y="420058"/>
                  </a:lnTo>
                  <a:lnTo>
                    <a:pt x="468678" y="420058"/>
                  </a:lnTo>
                  <a:lnTo>
                    <a:pt x="468678" y="415936"/>
                  </a:lnTo>
                  <a:lnTo>
                    <a:pt x="467331" y="415936"/>
                  </a:lnTo>
                  <a:lnTo>
                    <a:pt x="468678" y="411853"/>
                  </a:lnTo>
                  <a:lnTo>
                    <a:pt x="468678" y="409079"/>
                  </a:lnTo>
                  <a:lnTo>
                    <a:pt x="467331" y="407730"/>
                  </a:lnTo>
                  <a:lnTo>
                    <a:pt x="468678" y="407730"/>
                  </a:lnTo>
                  <a:lnTo>
                    <a:pt x="470065" y="406344"/>
                  </a:lnTo>
                  <a:lnTo>
                    <a:pt x="471414" y="406344"/>
                  </a:lnTo>
                  <a:lnTo>
                    <a:pt x="472801" y="406344"/>
                  </a:lnTo>
                  <a:lnTo>
                    <a:pt x="474187" y="406344"/>
                  </a:lnTo>
                  <a:lnTo>
                    <a:pt x="475536" y="406344"/>
                  </a:lnTo>
                  <a:lnTo>
                    <a:pt x="476923" y="406344"/>
                  </a:lnTo>
                  <a:lnTo>
                    <a:pt x="478271" y="406344"/>
                  </a:lnTo>
                  <a:lnTo>
                    <a:pt x="478271" y="407730"/>
                  </a:lnTo>
                  <a:lnTo>
                    <a:pt x="479658" y="411853"/>
                  </a:lnTo>
                  <a:lnTo>
                    <a:pt x="476923" y="413202"/>
                  </a:lnTo>
                  <a:lnTo>
                    <a:pt x="476923" y="417324"/>
                  </a:lnTo>
                  <a:lnTo>
                    <a:pt x="472801" y="417324"/>
                  </a:lnTo>
                  <a:lnTo>
                    <a:pt x="472801" y="422833"/>
                  </a:lnTo>
                  <a:lnTo>
                    <a:pt x="470065" y="422833"/>
                  </a:lnTo>
                  <a:lnTo>
                    <a:pt x="468678" y="422833"/>
                  </a:lnTo>
                  <a:lnTo>
                    <a:pt x="468678" y="425567"/>
                  </a:lnTo>
                  <a:lnTo>
                    <a:pt x="465943" y="425567"/>
                  </a:lnTo>
                  <a:lnTo>
                    <a:pt x="470065" y="433811"/>
                  </a:lnTo>
                  <a:lnTo>
                    <a:pt x="474187" y="433811"/>
                  </a:lnTo>
                  <a:lnTo>
                    <a:pt x="475536" y="428303"/>
                  </a:lnTo>
                  <a:lnTo>
                    <a:pt x="476923" y="428303"/>
                  </a:lnTo>
                  <a:lnTo>
                    <a:pt x="481006" y="426916"/>
                  </a:lnTo>
                  <a:lnTo>
                    <a:pt x="482393" y="425567"/>
                  </a:lnTo>
                  <a:lnTo>
                    <a:pt x="482393" y="432425"/>
                  </a:lnTo>
                  <a:lnTo>
                    <a:pt x="486515" y="459892"/>
                  </a:lnTo>
                  <a:lnTo>
                    <a:pt x="496107" y="453036"/>
                  </a:lnTo>
                  <a:lnTo>
                    <a:pt x="518028" y="448913"/>
                  </a:lnTo>
                  <a:lnTo>
                    <a:pt x="519415" y="451648"/>
                  </a:lnTo>
                  <a:lnTo>
                    <a:pt x="520764" y="461241"/>
                  </a:lnTo>
                  <a:lnTo>
                    <a:pt x="520764" y="465363"/>
                  </a:lnTo>
                  <a:lnTo>
                    <a:pt x="522150" y="472259"/>
                  </a:lnTo>
                  <a:lnTo>
                    <a:pt x="522150" y="474994"/>
                  </a:lnTo>
                  <a:lnTo>
                    <a:pt x="519415" y="474994"/>
                  </a:lnTo>
                  <a:lnTo>
                    <a:pt x="508435" y="477729"/>
                  </a:lnTo>
                  <a:lnTo>
                    <a:pt x="508435" y="479117"/>
                  </a:lnTo>
                  <a:lnTo>
                    <a:pt x="490637" y="481851"/>
                  </a:lnTo>
                  <a:lnTo>
                    <a:pt x="485128" y="483239"/>
                  </a:lnTo>
                  <a:lnTo>
                    <a:pt x="487864" y="517525"/>
                  </a:lnTo>
                  <a:lnTo>
                    <a:pt x="494721" y="516176"/>
                  </a:lnTo>
                  <a:lnTo>
                    <a:pt x="498843" y="539484"/>
                  </a:lnTo>
                  <a:lnTo>
                    <a:pt x="481006" y="542257"/>
                  </a:lnTo>
                  <a:lnTo>
                    <a:pt x="482393" y="550502"/>
                  </a:lnTo>
                  <a:lnTo>
                    <a:pt x="483781" y="568338"/>
                  </a:lnTo>
                  <a:lnTo>
                    <a:pt x="493373" y="566952"/>
                  </a:lnTo>
                  <a:lnTo>
                    <a:pt x="493373" y="568338"/>
                  </a:lnTo>
                  <a:lnTo>
                    <a:pt x="498843" y="568338"/>
                  </a:lnTo>
                  <a:lnTo>
                    <a:pt x="497456" y="554624"/>
                  </a:lnTo>
                  <a:lnTo>
                    <a:pt x="504314" y="553237"/>
                  </a:lnTo>
                  <a:lnTo>
                    <a:pt x="508435" y="553237"/>
                  </a:lnTo>
                  <a:lnTo>
                    <a:pt x="508435" y="554624"/>
                  </a:lnTo>
                  <a:lnTo>
                    <a:pt x="509823" y="566952"/>
                  </a:lnTo>
                  <a:lnTo>
                    <a:pt x="520764" y="565603"/>
                  </a:lnTo>
                  <a:lnTo>
                    <a:pt x="524885" y="586175"/>
                  </a:lnTo>
                  <a:lnTo>
                    <a:pt x="550928" y="583440"/>
                  </a:lnTo>
                  <a:lnTo>
                    <a:pt x="560520" y="582053"/>
                  </a:lnTo>
                  <a:lnTo>
                    <a:pt x="572848" y="580705"/>
                  </a:lnTo>
                  <a:lnTo>
                    <a:pt x="572848" y="576583"/>
                  </a:lnTo>
                  <a:lnTo>
                    <a:pt x="571499" y="566952"/>
                  </a:lnTo>
                  <a:lnTo>
                    <a:pt x="571499" y="565603"/>
                  </a:lnTo>
                  <a:lnTo>
                    <a:pt x="571499" y="560094"/>
                  </a:lnTo>
                  <a:lnTo>
                    <a:pt x="571499" y="543606"/>
                  </a:lnTo>
                  <a:lnTo>
                    <a:pt x="612605" y="540871"/>
                  </a:lnTo>
                  <a:lnTo>
                    <a:pt x="609870" y="523034"/>
                  </a:lnTo>
                  <a:lnTo>
                    <a:pt x="616727" y="523034"/>
                  </a:lnTo>
                  <a:lnTo>
                    <a:pt x="623585" y="523034"/>
                  </a:lnTo>
                  <a:lnTo>
                    <a:pt x="624971" y="534013"/>
                  </a:lnTo>
                  <a:lnTo>
                    <a:pt x="629055" y="534013"/>
                  </a:lnTo>
                  <a:lnTo>
                    <a:pt x="635912" y="532626"/>
                  </a:lnTo>
                  <a:lnTo>
                    <a:pt x="646891" y="532626"/>
                  </a:lnTo>
                  <a:lnTo>
                    <a:pt x="648240" y="532626"/>
                  </a:lnTo>
                  <a:lnTo>
                    <a:pt x="657871" y="531278"/>
                  </a:lnTo>
                  <a:lnTo>
                    <a:pt x="659219" y="531278"/>
                  </a:lnTo>
                  <a:lnTo>
                    <a:pt x="661955" y="531278"/>
                  </a:lnTo>
                  <a:lnTo>
                    <a:pt x="670199" y="531278"/>
                  </a:lnTo>
                  <a:lnTo>
                    <a:pt x="681179" y="529891"/>
                  </a:lnTo>
                  <a:lnTo>
                    <a:pt x="689384" y="529891"/>
                  </a:lnTo>
                  <a:lnTo>
                    <a:pt x="689384" y="527156"/>
                  </a:lnTo>
                  <a:lnTo>
                    <a:pt x="687997" y="524382"/>
                  </a:lnTo>
                  <a:lnTo>
                    <a:pt x="687997" y="521646"/>
                  </a:lnTo>
                  <a:lnTo>
                    <a:pt x="686649" y="513442"/>
                  </a:lnTo>
                  <a:lnTo>
                    <a:pt x="674282" y="513442"/>
                  </a:lnTo>
                  <a:lnTo>
                    <a:pt x="670199" y="490095"/>
                  </a:lnTo>
                  <a:lnTo>
                    <a:pt x="670199" y="488709"/>
                  </a:lnTo>
                  <a:lnTo>
                    <a:pt x="670199" y="483239"/>
                  </a:lnTo>
                  <a:lnTo>
                    <a:pt x="672934" y="483239"/>
                  </a:lnTo>
                  <a:lnTo>
                    <a:pt x="679791" y="481851"/>
                  </a:lnTo>
                  <a:lnTo>
                    <a:pt x="679791" y="483239"/>
                  </a:lnTo>
                  <a:lnTo>
                    <a:pt x="681179" y="483239"/>
                  </a:lnTo>
                  <a:lnTo>
                    <a:pt x="686649" y="481851"/>
                  </a:lnTo>
                  <a:lnTo>
                    <a:pt x="687997" y="484587"/>
                  </a:lnTo>
                  <a:lnTo>
                    <a:pt x="689384" y="483239"/>
                  </a:lnTo>
                  <a:lnTo>
                    <a:pt x="694854" y="481851"/>
                  </a:lnTo>
                  <a:lnTo>
                    <a:pt x="696241" y="483239"/>
                  </a:lnTo>
                  <a:lnTo>
                    <a:pt x="696241" y="485973"/>
                  </a:lnTo>
                  <a:lnTo>
                    <a:pt x="697590" y="488709"/>
                  </a:lnTo>
                  <a:lnTo>
                    <a:pt x="700363" y="487361"/>
                  </a:lnTo>
                  <a:lnTo>
                    <a:pt x="701712" y="485973"/>
                  </a:lnTo>
                  <a:lnTo>
                    <a:pt x="703099" y="485973"/>
                  </a:lnTo>
                  <a:lnTo>
                    <a:pt x="704447" y="484587"/>
                  </a:lnTo>
                  <a:lnTo>
                    <a:pt x="704447" y="483239"/>
                  </a:lnTo>
                  <a:lnTo>
                    <a:pt x="704447" y="481851"/>
                  </a:lnTo>
                  <a:lnTo>
                    <a:pt x="704447" y="480464"/>
                  </a:lnTo>
                  <a:lnTo>
                    <a:pt x="703099" y="479117"/>
                  </a:lnTo>
                  <a:lnTo>
                    <a:pt x="703099" y="477729"/>
                  </a:lnTo>
                  <a:lnTo>
                    <a:pt x="704447" y="476342"/>
                  </a:lnTo>
                  <a:lnTo>
                    <a:pt x="704447" y="474994"/>
                  </a:lnTo>
                  <a:lnTo>
                    <a:pt x="705833" y="474994"/>
                  </a:lnTo>
                  <a:lnTo>
                    <a:pt x="707182" y="473608"/>
                  </a:lnTo>
                  <a:lnTo>
                    <a:pt x="708569" y="473608"/>
                  </a:lnTo>
                  <a:lnTo>
                    <a:pt x="709955" y="470872"/>
                  </a:lnTo>
                  <a:lnTo>
                    <a:pt x="709955" y="469486"/>
                  </a:lnTo>
                  <a:lnTo>
                    <a:pt x="708569" y="468137"/>
                  </a:lnTo>
                  <a:lnTo>
                    <a:pt x="707182" y="468137"/>
                  </a:lnTo>
                  <a:lnTo>
                    <a:pt x="705833" y="468137"/>
                  </a:lnTo>
                  <a:lnTo>
                    <a:pt x="704447" y="469486"/>
                  </a:lnTo>
                  <a:lnTo>
                    <a:pt x="704447" y="470872"/>
                  </a:lnTo>
                  <a:lnTo>
                    <a:pt x="703099" y="470872"/>
                  </a:lnTo>
                  <a:lnTo>
                    <a:pt x="701712" y="469486"/>
                  </a:lnTo>
                  <a:lnTo>
                    <a:pt x="701712" y="468137"/>
                  </a:lnTo>
                  <a:lnTo>
                    <a:pt x="700363" y="466750"/>
                  </a:lnTo>
                  <a:lnTo>
                    <a:pt x="698977" y="466750"/>
                  </a:lnTo>
                  <a:lnTo>
                    <a:pt x="697590" y="466750"/>
                  </a:lnTo>
                  <a:lnTo>
                    <a:pt x="697590" y="465363"/>
                  </a:lnTo>
                  <a:lnTo>
                    <a:pt x="697590" y="464015"/>
                  </a:lnTo>
                  <a:lnTo>
                    <a:pt x="697590" y="462628"/>
                  </a:lnTo>
                  <a:lnTo>
                    <a:pt x="696241" y="461241"/>
                  </a:lnTo>
                  <a:lnTo>
                    <a:pt x="694854" y="459892"/>
                  </a:lnTo>
                  <a:lnTo>
                    <a:pt x="693507" y="459892"/>
                  </a:lnTo>
                  <a:lnTo>
                    <a:pt x="692119" y="459892"/>
                  </a:lnTo>
                  <a:lnTo>
                    <a:pt x="690732" y="458506"/>
                  </a:lnTo>
                  <a:lnTo>
                    <a:pt x="690732" y="457119"/>
                  </a:lnTo>
                  <a:lnTo>
                    <a:pt x="690732" y="455770"/>
                  </a:lnTo>
                  <a:lnTo>
                    <a:pt x="690732" y="454384"/>
                  </a:lnTo>
                  <a:lnTo>
                    <a:pt x="690732" y="453036"/>
                  </a:lnTo>
                  <a:lnTo>
                    <a:pt x="689384" y="453036"/>
                  </a:lnTo>
                  <a:lnTo>
                    <a:pt x="689384" y="451648"/>
                  </a:lnTo>
                  <a:lnTo>
                    <a:pt x="689384" y="450261"/>
                  </a:lnTo>
                  <a:lnTo>
                    <a:pt x="690732" y="450261"/>
                  </a:lnTo>
                  <a:lnTo>
                    <a:pt x="692119" y="450261"/>
                  </a:lnTo>
                  <a:lnTo>
                    <a:pt x="692119" y="442017"/>
                  </a:lnTo>
                  <a:lnTo>
                    <a:pt x="693507" y="436547"/>
                  </a:lnTo>
                  <a:lnTo>
                    <a:pt x="693507" y="431077"/>
                  </a:lnTo>
                  <a:lnTo>
                    <a:pt x="694854" y="422833"/>
                  </a:lnTo>
                  <a:lnTo>
                    <a:pt x="701712" y="399486"/>
                  </a:lnTo>
                  <a:lnTo>
                    <a:pt x="701712" y="395365"/>
                  </a:lnTo>
                  <a:lnTo>
                    <a:pt x="704447" y="391243"/>
                  </a:lnTo>
                  <a:lnTo>
                    <a:pt x="705833" y="388507"/>
                  </a:lnTo>
                  <a:lnTo>
                    <a:pt x="705833" y="385772"/>
                  </a:lnTo>
                  <a:lnTo>
                    <a:pt x="707182" y="384385"/>
                  </a:lnTo>
                  <a:lnTo>
                    <a:pt x="707182" y="382998"/>
                  </a:lnTo>
                  <a:lnTo>
                    <a:pt x="708569" y="381650"/>
                  </a:lnTo>
                  <a:lnTo>
                    <a:pt x="708569" y="380263"/>
                  </a:lnTo>
                  <a:lnTo>
                    <a:pt x="707182" y="380263"/>
                  </a:lnTo>
                  <a:lnTo>
                    <a:pt x="705833" y="380263"/>
                  </a:lnTo>
                  <a:lnTo>
                    <a:pt x="708569" y="366548"/>
                  </a:lnTo>
                  <a:lnTo>
                    <a:pt x="711304" y="362426"/>
                  </a:lnTo>
                  <a:lnTo>
                    <a:pt x="709955" y="361040"/>
                  </a:lnTo>
                  <a:lnTo>
                    <a:pt x="708569" y="359653"/>
                  </a:lnTo>
                  <a:lnTo>
                    <a:pt x="707182" y="355531"/>
                  </a:lnTo>
                  <a:lnTo>
                    <a:pt x="711304" y="345938"/>
                  </a:lnTo>
                  <a:lnTo>
                    <a:pt x="726405" y="326714"/>
                  </a:lnTo>
                  <a:lnTo>
                    <a:pt x="752449" y="288306"/>
                  </a:lnTo>
                  <a:lnTo>
                    <a:pt x="731876" y="289655"/>
                  </a:lnTo>
                  <a:lnTo>
                    <a:pt x="712691" y="292389"/>
                  </a:lnTo>
                  <a:lnTo>
                    <a:pt x="711304" y="297898"/>
                  </a:lnTo>
                  <a:lnTo>
                    <a:pt x="692119" y="303369"/>
                  </a:lnTo>
                  <a:lnTo>
                    <a:pt x="672934" y="308878"/>
                  </a:lnTo>
                  <a:lnTo>
                    <a:pt x="667463" y="310264"/>
                  </a:lnTo>
                  <a:lnTo>
                    <a:pt x="672934" y="292389"/>
                  </a:lnTo>
                  <a:lnTo>
                    <a:pt x="678404" y="270430"/>
                  </a:lnTo>
                  <a:lnTo>
                    <a:pt x="690732" y="233371"/>
                  </a:lnTo>
                  <a:lnTo>
                    <a:pt x="692119" y="226513"/>
                  </a:lnTo>
                  <a:lnTo>
                    <a:pt x="693507" y="223777"/>
                  </a:lnTo>
                  <a:lnTo>
                    <a:pt x="692119" y="223777"/>
                  </a:lnTo>
                  <a:lnTo>
                    <a:pt x="686649" y="227899"/>
                  </a:lnTo>
                  <a:lnTo>
                    <a:pt x="679791" y="225126"/>
                  </a:lnTo>
                  <a:lnTo>
                    <a:pt x="675669" y="223777"/>
                  </a:lnTo>
                  <a:lnTo>
                    <a:pt x="666077" y="219655"/>
                  </a:lnTo>
                  <a:lnTo>
                    <a:pt x="652362" y="225126"/>
                  </a:lnTo>
                  <a:lnTo>
                    <a:pt x="651013" y="225126"/>
                  </a:lnTo>
                  <a:lnTo>
                    <a:pt x="641421" y="229248"/>
                  </a:lnTo>
                  <a:lnTo>
                    <a:pt x="633177" y="231983"/>
                  </a:lnTo>
                  <a:lnTo>
                    <a:pt x="629055" y="234757"/>
                  </a:lnTo>
                  <a:lnTo>
                    <a:pt x="611257" y="241614"/>
                  </a:lnTo>
                  <a:lnTo>
                    <a:pt x="593420" y="248472"/>
                  </a:lnTo>
                  <a:lnTo>
                    <a:pt x="592071" y="248472"/>
                  </a:lnTo>
                  <a:lnTo>
                    <a:pt x="592071" y="247124"/>
                  </a:lnTo>
                  <a:lnTo>
                    <a:pt x="590685" y="245736"/>
                  </a:lnTo>
                  <a:lnTo>
                    <a:pt x="590685" y="244349"/>
                  </a:lnTo>
                  <a:lnTo>
                    <a:pt x="589298" y="243002"/>
                  </a:lnTo>
                  <a:lnTo>
                    <a:pt x="590685" y="243002"/>
                  </a:lnTo>
                  <a:lnTo>
                    <a:pt x="590685" y="241614"/>
                  </a:lnTo>
                  <a:lnTo>
                    <a:pt x="590685" y="240227"/>
                  </a:lnTo>
                  <a:lnTo>
                    <a:pt x="590685" y="238879"/>
                  </a:lnTo>
                  <a:lnTo>
                    <a:pt x="589298" y="240227"/>
                  </a:lnTo>
                  <a:lnTo>
                    <a:pt x="587949" y="240227"/>
                  </a:lnTo>
                  <a:lnTo>
                    <a:pt x="586563" y="238879"/>
                  </a:lnTo>
                  <a:lnTo>
                    <a:pt x="585215" y="237493"/>
                  </a:lnTo>
                  <a:lnTo>
                    <a:pt x="585215" y="236105"/>
                  </a:lnTo>
                  <a:lnTo>
                    <a:pt x="583827" y="237493"/>
                  </a:lnTo>
                  <a:lnTo>
                    <a:pt x="582479" y="237493"/>
                  </a:lnTo>
                  <a:lnTo>
                    <a:pt x="581093" y="237493"/>
                  </a:lnTo>
                  <a:lnTo>
                    <a:pt x="581093" y="236105"/>
                  </a:lnTo>
                  <a:lnTo>
                    <a:pt x="581093" y="234757"/>
                  </a:lnTo>
                  <a:lnTo>
                    <a:pt x="579706" y="234757"/>
                  </a:lnTo>
                  <a:lnTo>
                    <a:pt x="578357" y="231983"/>
                  </a:lnTo>
                  <a:lnTo>
                    <a:pt x="576970" y="233371"/>
                  </a:lnTo>
                  <a:lnTo>
                    <a:pt x="574235" y="234757"/>
                  </a:lnTo>
                  <a:lnTo>
                    <a:pt x="572848" y="234757"/>
                  </a:lnTo>
                  <a:lnTo>
                    <a:pt x="571499" y="236105"/>
                  </a:lnTo>
                  <a:lnTo>
                    <a:pt x="571499" y="234757"/>
                  </a:lnTo>
                  <a:lnTo>
                    <a:pt x="570113" y="234757"/>
                  </a:lnTo>
                  <a:lnTo>
                    <a:pt x="570113" y="233371"/>
                  </a:lnTo>
                  <a:lnTo>
                    <a:pt x="568765" y="231983"/>
                  </a:lnTo>
                  <a:lnTo>
                    <a:pt x="568765" y="233371"/>
                  </a:lnTo>
                  <a:lnTo>
                    <a:pt x="568765" y="231983"/>
                  </a:lnTo>
                  <a:lnTo>
                    <a:pt x="567378" y="231983"/>
                  </a:lnTo>
                  <a:lnTo>
                    <a:pt x="568765" y="231983"/>
                  </a:lnTo>
                  <a:lnTo>
                    <a:pt x="567378" y="231983"/>
                  </a:lnTo>
                  <a:lnTo>
                    <a:pt x="567378" y="230635"/>
                  </a:lnTo>
                  <a:lnTo>
                    <a:pt x="566029" y="230635"/>
                  </a:lnTo>
                  <a:lnTo>
                    <a:pt x="566029" y="229248"/>
                  </a:lnTo>
                  <a:lnTo>
                    <a:pt x="564643" y="229248"/>
                  </a:lnTo>
                  <a:lnTo>
                    <a:pt x="564643" y="227899"/>
                  </a:lnTo>
                  <a:lnTo>
                    <a:pt x="563256" y="226513"/>
                  </a:lnTo>
                  <a:lnTo>
                    <a:pt x="564643" y="226513"/>
                  </a:lnTo>
                  <a:lnTo>
                    <a:pt x="563256" y="226513"/>
                  </a:lnTo>
                  <a:lnTo>
                    <a:pt x="563256" y="225126"/>
                  </a:lnTo>
                  <a:lnTo>
                    <a:pt x="561907" y="225126"/>
                  </a:lnTo>
                  <a:lnTo>
                    <a:pt x="561907" y="223777"/>
                  </a:lnTo>
                  <a:lnTo>
                    <a:pt x="561907" y="222391"/>
                  </a:lnTo>
                  <a:lnTo>
                    <a:pt x="560520" y="222391"/>
                  </a:lnTo>
                  <a:lnTo>
                    <a:pt x="560520" y="221004"/>
                  </a:lnTo>
                  <a:lnTo>
                    <a:pt x="559173" y="221004"/>
                  </a:lnTo>
                  <a:lnTo>
                    <a:pt x="559173" y="222391"/>
                  </a:lnTo>
                  <a:lnTo>
                    <a:pt x="559173" y="221004"/>
                  </a:lnTo>
                  <a:lnTo>
                    <a:pt x="557785" y="222391"/>
                  </a:lnTo>
                  <a:lnTo>
                    <a:pt x="557785" y="221004"/>
                  </a:lnTo>
                  <a:lnTo>
                    <a:pt x="556398" y="221004"/>
                  </a:lnTo>
                  <a:lnTo>
                    <a:pt x="556398" y="219655"/>
                  </a:lnTo>
                  <a:lnTo>
                    <a:pt x="555049" y="219655"/>
                  </a:lnTo>
                  <a:lnTo>
                    <a:pt x="553663" y="219655"/>
                  </a:lnTo>
                  <a:lnTo>
                    <a:pt x="552315" y="219655"/>
                  </a:lnTo>
                  <a:lnTo>
                    <a:pt x="550928" y="219655"/>
                  </a:lnTo>
                  <a:lnTo>
                    <a:pt x="550928" y="218268"/>
                  </a:lnTo>
                  <a:lnTo>
                    <a:pt x="549579" y="219655"/>
                  </a:lnTo>
                  <a:lnTo>
                    <a:pt x="549579" y="218268"/>
                  </a:lnTo>
                  <a:lnTo>
                    <a:pt x="549579" y="219655"/>
                  </a:lnTo>
                  <a:lnTo>
                    <a:pt x="548193" y="219655"/>
                  </a:lnTo>
                  <a:lnTo>
                    <a:pt x="546806" y="219655"/>
                  </a:lnTo>
                  <a:lnTo>
                    <a:pt x="546806" y="218268"/>
                  </a:lnTo>
                  <a:lnTo>
                    <a:pt x="545457" y="218268"/>
                  </a:lnTo>
                  <a:lnTo>
                    <a:pt x="544070" y="218268"/>
                  </a:lnTo>
                  <a:lnTo>
                    <a:pt x="542723" y="218268"/>
                  </a:lnTo>
                  <a:lnTo>
                    <a:pt x="541335" y="216882"/>
                  </a:lnTo>
                  <a:lnTo>
                    <a:pt x="539948" y="216882"/>
                  </a:lnTo>
                  <a:lnTo>
                    <a:pt x="538600" y="216882"/>
                  </a:lnTo>
                  <a:lnTo>
                    <a:pt x="537213" y="216882"/>
                  </a:lnTo>
                  <a:lnTo>
                    <a:pt x="537213" y="218268"/>
                  </a:lnTo>
                  <a:lnTo>
                    <a:pt x="535865" y="218268"/>
                  </a:lnTo>
                  <a:lnTo>
                    <a:pt x="534478" y="218268"/>
                  </a:lnTo>
                  <a:lnTo>
                    <a:pt x="534478" y="216882"/>
                  </a:lnTo>
                  <a:lnTo>
                    <a:pt x="533129" y="216882"/>
                  </a:lnTo>
                  <a:lnTo>
                    <a:pt x="531743" y="216882"/>
                  </a:lnTo>
                  <a:lnTo>
                    <a:pt x="530356" y="216882"/>
                  </a:lnTo>
                  <a:lnTo>
                    <a:pt x="530356" y="215533"/>
                  </a:lnTo>
                  <a:lnTo>
                    <a:pt x="529007" y="215533"/>
                  </a:lnTo>
                  <a:lnTo>
                    <a:pt x="530356" y="215533"/>
                  </a:lnTo>
                  <a:lnTo>
                    <a:pt x="529007" y="214146"/>
                  </a:lnTo>
                  <a:lnTo>
                    <a:pt x="529007" y="212760"/>
                  </a:lnTo>
                  <a:lnTo>
                    <a:pt x="527621" y="212760"/>
                  </a:lnTo>
                  <a:lnTo>
                    <a:pt x="527621" y="211412"/>
                  </a:lnTo>
                  <a:lnTo>
                    <a:pt x="527621" y="210024"/>
                  </a:lnTo>
                  <a:lnTo>
                    <a:pt x="526273" y="210024"/>
                  </a:lnTo>
                  <a:lnTo>
                    <a:pt x="524885" y="211412"/>
                  </a:lnTo>
                  <a:lnTo>
                    <a:pt x="523537" y="210024"/>
                  </a:lnTo>
                  <a:lnTo>
                    <a:pt x="523537" y="208676"/>
                  </a:lnTo>
                  <a:lnTo>
                    <a:pt x="523537" y="207290"/>
                  </a:lnTo>
                  <a:lnTo>
                    <a:pt x="522150" y="207290"/>
                  </a:lnTo>
                  <a:lnTo>
                    <a:pt x="520764" y="207290"/>
                  </a:lnTo>
                  <a:lnTo>
                    <a:pt x="520764" y="205902"/>
                  </a:lnTo>
                  <a:lnTo>
                    <a:pt x="520764" y="204554"/>
                  </a:lnTo>
                  <a:lnTo>
                    <a:pt x="519415" y="203167"/>
                  </a:lnTo>
                  <a:lnTo>
                    <a:pt x="519415" y="201781"/>
                  </a:lnTo>
                  <a:lnTo>
                    <a:pt x="518028" y="201781"/>
                  </a:lnTo>
                  <a:lnTo>
                    <a:pt x="518028" y="200432"/>
                  </a:lnTo>
                  <a:lnTo>
                    <a:pt x="518028" y="199045"/>
                  </a:lnTo>
                  <a:lnTo>
                    <a:pt x="516679" y="199045"/>
                  </a:lnTo>
                  <a:lnTo>
                    <a:pt x="516679" y="197659"/>
                  </a:lnTo>
                  <a:lnTo>
                    <a:pt x="516679" y="196310"/>
                  </a:lnTo>
                  <a:lnTo>
                    <a:pt x="515293" y="194923"/>
                  </a:lnTo>
                  <a:lnTo>
                    <a:pt x="516679" y="193536"/>
                  </a:lnTo>
                  <a:lnTo>
                    <a:pt x="515293" y="192188"/>
                  </a:lnTo>
                  <a:lnTo>
                    <a:pt x="515293" y="190801"/>
                  </a:lnTo>
                  <a:lnTo>
                    <a:pt x="513906" y="190801"/>
                  </a:lnTo>
                  <a:lnTo>
                    <a:pt x="512557" y="190801"/>
                  </a:lnTo>
                  <a:lnTo>
                    <a:pt x="512557" y="189452"/>
                  </a:lnTo>
                  <a:lnTo>
                    <a:pt x="511171" y="189452"/>
                  </a:lnTo>
                  <a:lnTo>
                    <a:pt x="511171" y="188065"/>
                  </a:lnTo>
                  <a:lnTo>
                    <a:pt x="511171" y="186717"/>
                  </a:lnTo>
                  <a:lnTo>
                    <a:pt x="509823" y="186717"/>
                  </a:lnTo>
                  <a:lnTo>
                    <a:pt x="509823" y="185331"/>
                  </a:lnTo>
                  <a:lnTo>
                    <a:pt x="508435" y="185331"/>
                  </a:lnTo>
                  <a:lnTo>
                    <a:pt x="507087" y="185331"/>
                  </a:lnTo>
                  <a:lnTo>
                    <a:pt x="505701" y="185331"/>
                  </a:lnTo>
                  <a:lnTo>
                    <a:pt x="504314" y="185331"/>
                  </a:lnTo>
                  <a:lnTo>
                    <a:pt x="502965" y="185331"/>
                  </a:lnTo>
                  <a:lnTo>
                    <a:pt x="501578" y="185331"/>
                  </a:lnTo>
                  <a:lnTo>
                    <a:pt x="501578" y="183943"/>
                  </a:lnTo>
                  <a:lnTo>
                    <a:pt x="500229" y="183943"/>
                  </a:lnTo>
                  <a:lnTo>
                    <a:pt x="500229" y="182595"/>
                  </a:lnTo>
                  <a:lnTo>
                    <a:pt x="498843" y="182595"/>
                  </a:lnTo>
                  <a:lnTo>
                    <a:pt x="497456" y="182595"/>
                  </a:lnTo>
                  <a:lnTo>
                    <a:pt x="497456" y="181209"/>
                  </a:lnTo>
                  <a:lnTo>
                    <a:pt x="496107" y="181209"/>
                  </a:lnTo>
                  <a:lnTo>
                    <a:pt x="494721" y="181209"/>
                  </a:lnTo>
                  <a:lnTo>
                    <a:pt x="494721" y="179821"/>
                  </a:lnTo>
                  <a:lnTo>
                    <a:pt x="493373" y="179821"/>
                  </a:lnTo>
                  <a:lnTo>
                    <a:pt x="491986" y="179821"/>
                  </a:lnTo>
                  <a:lnTo>
                    <a:pt x="491986" y="181209"/>
                  </a:lnTo>
                  <a:lnTo>
                    <a:pt x="490637" y="181209"/>
                  </a:lnTo>
                  <a:lnTo>
                    <a:pt x="489251" y="181209"/>
                  </a:lnTo>
                  <a:lnTo>
                    <a:pt x="487864" y="181209"/>
                  </a:lnTo>
                  <a:lnTo>
                    <a:pt x="487864" y="179821"/>
                  </a:lnTo>
                  <a:lnTo>
                    <a:pt x="486515" y="179821"/>
                  </a:lnTo>
                  <a:lnTo>
                    <a:pt x="486515" y="181209"/>
                  </a:lnTo>
                  <a:lnTo>
                    <a:pt x="485128" y="181209"/>
                  </a:lnTo>
                  <a:lnTo>
                    <a:pt x="483781" y="181209"/>
                  </a:lnTo>
                  <a:lnTo>
                    <a:pt x="482393" y="181209"/>
                  </a:lnTo>
                  <a:lnTo>
                    <a:pt x="482393" y="182595"/>
                  </a:lnTo>
                  <a:lnTo>
                    <a:pt x="482393" y="181209"/>
                  </a:lnTo>
                  <a:lnTo>
                    <a:pt x="481006" y="181209"/>
                  </a:lnTo>
                  <a:lnTo>
                    <a:pt x="481006" y="182595"/>
                  </a:lnTo>
                  <a:lnTo>
                    <a:pt x="479658" y="182595"/>
                  </a:lnTo>
                  <a:lnTo>
                    <a:pt x="479658" y="181209"/>
                  </a:lnTo>
                  <a:lnTo>
                    <a:pt x="478271" y="179821"/>
                  </a:lnTo>
                  <a:lnTo>
                    <a:pt x="479658" y="178473"/>
                  </a:lnTo>
                  <a:lnTo>
                    <a:pt x="478271" y="178473"/>
                  </a:lnTo>
                  <a:lnTo>
                    <a:pt x="478271" y="177086"/>
                  </a:lnTo>
                  <a:lnTo>
                    <a:pt x="478271" y="175700"/>
                  </a:lnTo>
                  <a:lnTo>
                    <a:pt x="476923" y="175700"/>
                  </a:lnTo>
                  <a:lnTo>
                    <a:pt x="476923" y="174351"/>
                  </a:lnTo>
                  <a:lnTo>
                    <a:pt x="476923" y="172964"/>
                  </a:lnTo>
                  <a:lnTo>
                    <a:pt x="475536" y="172964"/>
                  </a:lnTo>
                  <a:lnTo>
                    <a:pt x="475536" y="171578"/>
                  </a:lnTo>
                  <a:lnTo>
                    <a:pt x="474187" y="171578"/>
                  </a:lnTo>
                  <a:lnTo>
                    <a:pt x="472801" y="171578"/>
                  </a:lnTo>
                  <a:lnTo>
                    <a:pt x="471414" y="171578"/>
                  </a:lnTo>
                  <a:lnTo>
                    <a:pt x="471414" y="170229"/>
                  </a:lnTo>
                  <a:lnTo>
                    <a:pt x="470065" y="171578"/>
                  </a:lnTo>
                  <a:lnTo>
                    <a:pt x="468678" y="171578"/>
                  </a:lnTo>
                  <a:lnTo>
                    <a:pt x="468678" y="170229"/>
                  </a:lnTo>
                  <a:lnTo>
                    <a:pt x="467331" y="170229"/>
                  </a:lnTo>
                  <a:lnTo>
                    <a:pt x="465943" y="170229"/>
                  </a:lnTo>
                  <a:lnTo>
                    <a:pt x="465943" y="171578"/>
                  </a:lnTo>
                  <a:lnTo>
                    <a:pt x="464556" y="172964"/>
                  </a:lnTo>
                  <a:lnTo>
                    <a:pt x="463208" y="172964"/>
                  </a:lnTo>
                  <a:lnTo>
                    <a:pt x="463208" y="171578"/>
                  </a:lnTo>
                  <a:lnTo>
                    <a:pt x="461821" y="172964"/>
                  </a:lnTo>
                  <a:lnTo>
                    <a:pt x="460473" y="174351"/>
                  </a:lnTo>
                  <a:lnTo>
                    <a:pt x="459086" y="174351"/>
                  </a:lnTo>
                  <a:lnTo>
                    <a:pt x="459086" y="175700"/>
                  </a:lnTo>
                  <a:lnTo>
                    <a:pt x="457737" y="175700"/>
                  </a:lnTo>
                  <a:lnTo>
                    <a:pt x="457737" y="177086"/>
                  </a:lnTo>
                  <a:lnTo>
                    <a:pt x="456351" y="177086"/>
                  </a:lnTo>
                  <a:lnTo>
                    <a:pt x="456351" y="175700"/>
                  </a:lnTo>
                  <a:lnTo>
                    <a:pt x="454964" y="175700"/>
                  </a:lnTo>
                  <a:lnTo>
                    <a:pt x="454964" y="174351"/>
                  </a:lnTo>
                  <a:lnTo>
                    <a:pt x="454964" y="172964"/>
                  </a:lnTo>
                  <a:lnTo>
                    <a:pt x="453615" y="174351"/>
                  </a:lnTo>
                  <a:lnTo>
                    <a:pt x="453615" y="172964"/>
                  </a:lnTo>
                  <a:lnTo>
                    <a:pt x="453615" y="171578"/>
                  </a:lnTo>
                  <a:lnTo>
                    <a:pt x="452229" y="171578"/>
                  </a:lnTo>
                  <a:lnTo>
                    <a:pt x="450881" y="171578"/>
                  </a:lnTo>
                  <a:lnTo>
                    <a:pt x="450881" y="170229"/>
                  </a:lnTo>
                  <a:lnTo>
                    <a:pt x="449493" y="170229"/>
                  </a:lnTo>
                  <a:lnTo>
                    <a:pt x="448106" y="170229"/>
                  </a:lnTo>
                  <a:lnTo>
                    <a:pt x="446758" y="170229"/>
                  </a:lnTo>
                  <a:lnTo>
                    <a:pt x="446758" y="168842"/>
                  </a:lnTo>
                  <a:lnTo>
                    <a:pt x="446758" y="167493"/>
                  </a:lnTo>
                  <a:lnTo>
                    <a:pt x="445372" y="167493"/>
                  </a:lnTo>
                  <a:lnTo>
                    <a:pt x="444023" y="166107"/>
                  </a:lnTo>
                  <a:lnTo>
                    <a:pt x="442636" y="166107"/>
                  </a:lnTo>
                  <a:lnTo>
                    <a:pt x="442636" y="164759"/>
                  </a:lnTo>
                  <a:lnTo>
                    <a:pt x="441250" y="164759"/>
                  </a:lnTo>
                  <a:lnTo>
                    <a:pt x="439901" y="163371"/>
                  </a:lnTo>
                  <a:lnTo>
                    <a:pt x="438514" y="163371"/>
                  </a:lnTo>
                  <a:lnTo>
                    <a:pt x="438514" y="161984"/>
                  </a:lnTo>
                  <a:lnTo>
                    <a:pt x="438514" y="160637"/>
                  </a:lnTo>
                  <a:lnTo>
                    <a:pt x="437165" y="160637"/>
                  </a:lnTo>
                  <a:lnTo>
                    <a:pt x="437165" y="159250"/>
                  </a:lnTo>
                  <a:lnTo>
                    <a:pt x="435779" y="159250"/>
                  </a:lnTo>
                  <a:lnTo>
                    <a:pt x="434431" y="157862"/>
                  </a:lnTo>
                  <a:lnTo>
                    <a:pt x="433043" y="157862"/>
                  </a:lnTo>
                  <a:lnTo>
                    <a:pt x="431656" y="157862"/>
                  </a:lnTo>
                  <a:lnTo>
                    <a:pt x="431656" y="156514"/>
                  </a:lnTo>
                  <a:lnTo>
                    <a:pt x="433043" y="156514"/>
                  </a:lnTo>
                  <a:lnTo>
                    <a:pt x="431656" y="156514"/>
                  </a:lnTo>
                  <a:lnTo>
                    <a:pt x="431656" y="155128"/>
                  </a:lnTo>
                  <a:lnTo>
                    <a:pt x="430309" y="155128"/>
                  </a:lnTo>
                  <a:lnTo>
                    <a:pt x="428922" y="153740"/>
                  </a:lnTo>
                  <a:lnTo>
                    <a:pt x="427573" y="153740"/>
                  </a:lnTo>
                  <a:lnTo>
                    <a:pt x="427573" y="152392"/>
                  </a:lnTo>
                  <a:lnTo>
                    <a:pt x="427573" y="151006"/>
                  </a:lnTo>
                  <a:lnTo>
                    <a:pt x="426186" y="151006"/>
                  </a:lnTo>
                  <a:lnTo>
                    <a:pt x="426186" y="149619"/>
                  </a:lnTo>
                  <a:lnTo>
                    <a:pt x="424800" y="148270"/>
                  </a:lnTo>
                  <a:lnTo>
                    <a:pt x="423451" y="148270"/>
                  </a:lnTo>
                  <a:lnTo>
                    <a:pt x="423451" y="146883"/>
                  </a:lnTo>
                  <a:lnTo>
                    <a:pt x="423451" y="145534"/>
                  </a:lnTo>
                  <a:lnTo>
                    <a:pt x="422064" y="145534"/>
                  </a:lnTo>
                  <a:lnTo>
                    <a:pt x="423451" y="145534"/>
                  </a:lnTo>
                  <a:lnTo>
                    <a:pt x="422064" y="144148"/>
                  </a:lnTo>
                  <a:lnTo>
                    <a:pt x="420715" y="144148"/>
                  </a:lnTo>
                  <a:lnTo>
                    <a:pt x="419329" y="144148"/>
                  </a:lnTo>
                  <a:lnTo>
                    <a:pt x="419329" y="142761"/>
                  </a:lnTo>
                  <a:lnTo>
                    <a:pt x="419329" y="141412"/>
                  </a:lnTo>
                  <a:lnTo>
                    <a:pt x="419329" y="140026"/>
                  </a:lnTo>
                  <a:lnTo>
                    <a:pt x="417981" y="138639"/>
                  </a:lnTo>
                  <a:lnTo>
                    <a:pt x="417981" y="137290"/>
                  </a:lnTo>
                  <a:lnTo>
                    <a:pt x="417981" y="135903"/>
                  </a:lnTo>
                  <a:lnTo>
                    <a:pt x="417981" y="134517"/>
                  </a:lnTo>
                  <a:lnTo>
                    <a:pt x="417981" y="133169"/>
                  </a:lnTo>
                  <a:lnTo>
                    <a:pt x="416594" y="133169"/>
                  </a:lnTo>
                  <a:lnTo>
                    <a:pt x="416594" y="131781"/>
                  </a:lnTo>
                  <a:lnTo>
                    <a:pt x="415207" y="131781"/>
                  </a:lnTo>
                  <a:lnTo>
                    <a:pt x="415207" y="130395"/>
                  </a:lnTo>
                  <a:lnTo>
                    <a:pt x="413859" y="129047"/>
                  </a:lnTo>
                  <a:lnTo>
                    <a:pt x="413859" y="127659"/>
                  </a:lnTo>
                  <a:lnTo>
                    <a:pt x="412472" y="127659"/>
                  </a:lnTo>
                  <a:lnTo>
                    <a:pt x="412472" y="126311"/>
                  </a:lnTo>
                  <a:lnTo>
                    <a:pt x="412472" y="124925"/>
                  </a:lnTo>
                  <a:lnTo>
                    <a:pt x="411123" y="124925"/>
                  </a:lnTo>
                  <a:lnTo>
                    <a:pt x="411123" y="123538"/>
                  </a:lnTo>
                  <a:lnTo>
                    <a:pt x="412472" y="123538"/>
                  </a:lnTo>
                  <a:lnTo>
                    <a:pt x="412472" y="122189"/>
                  </a:lnTo>
                  <a:lnTo>
                    <a:pt x="412472" y="119416"/>
                  </a:lnTo>
                  <a:lnTo>
                    <a:pt x="412472" y="118067"/>
                  </a:lnTo>
                  <a:lnTo>
                    <a:pt x="412472" y="116680"/>
                  </a:lnTo>
                  <a:lnTo>
                    <a:pt x="412472" y="115294"/>
                  </a:lnTo>
                  <a:lnTo>
                    <a:pt x="411123" y="115294"/>
                  </a:lnTo>
                  <a:lnTo>
                    <a:pt x="412472" y="113945"/>
                  </a:lnTo>
                  <a:lnTo>
                    <a:pt x="412472" y="112558"/>
                  </a:lnTo>
                  <a:lnTo>
                    <a:pt x="412472" y="111171"/>
                  </a:lnTo>
                  <a:lnTo>
                    <a:pt x="413859" y="111171"/>
                  </a:lnTo>
                  <a:lnTo>
                    <a:pt x="412472" y="109823"/>
                  </a:lnTo>
                  <a:lnTo>
                    <a:pt x="412472" y="108436"/>
                  </a:lnTo>
                  <a:lnTo>
                    <a:pt x="413859" y="108436"/>
                  </a:lnTo>
                  <a:lnTo>
                    <a:pt x="412472" y="107088"/>
                  </a:lnTo>
                  <a:lnTo>
                    <a:pt x="413859" y="107088"/>
                  </a:lnTo>
                  <a:lnTo>
                    <a:pt x="413859" y="105700"/>
                  </a:lnTo>
                  <a:lnTo>
                    <a:pt x="413859" y="104352"/>
                  </a:lnTo>
                  <a:lnTo>
                    <a:pt x="415207" y="104352"/>
                  </a:lnTo>
                  <a:lnTo>
                    <a:pt x="415207" y="102966"/>
                  </a:lnTo>
                  <a:lnTo>
                    <a:pt x="415207" y="101578"/>
                  </a:lnTo>
                  <a:lnTo>
                    <a:pt x="413859" y="101578"/>
                  </a:lnTo>
                  <a:lnTo>
                    <a:pt x="413859" y="100192"/>
                  </a:lnTo>
                  <a:lnTo>
                    <a:pt x="415207" y="98844"/>
                  </a:lnTo>
                  <a:lnTo>
                    <a:pt x="416594" y="97457"/>
                  </a:lnTo>
                  <a:lnTo>
                    <a:pt x="416594" y="96069"/>
                  </a:lnTo>
                  <a:lnTo>
                    <a:pt x="415207" y="96069"/>
                  </a:lnTo>
                  <a:lnTo>
                    <a:pt x="415207" y="94721"/>
                  </a:lnTo>
                  <a:lnTo>
                    <a:pt x="413859" y="93335"/>
                  </a:lnTo>
                  <a:lnTo>
                    <a:pt x="413859" y="91947"/>
                  </a:lnTo>
                  <a:lnTo>
                    <a:pt x="415207" y="90599"/>
                  </a:lnTo>
                  <a:lnTo>
                    <a:pt x="413859" y="90599"/>
                  </a:lnTo>
                  <a:lnTo>
                    <a:pt x="413859" y="89213"/>
                  </a:lnTo>
                  <a:lnTo>
                    <a:pt x="413859" y="87864"/>
                  </a:lnTo>
                  <a:lnTo>
                    <a:pt x="412472" y="87864"/>
                  </a:lnTo>
                  <a:lnTo>
                    <a:pt x="412472" y="86477"/>
                  </a:lnTo>
                  <a:lnTo>
                    <a:pt x="411123" y="87864"/>
                  </a:lnTo>
                  <a:lnTo>
                    <a:pt x="411123" y="86477"/>
                  </a:lnTo>
                  <a:lnTo>
                    <a:pt x="409736" y="86477"/>
                  </a:lnTo>
                  <a:lnTo>
                    <a:pt x="409736" y="85129"/>
                  </a:lnTo>
                  <a:lnTo>
                    <a:pt x="408389" y="85129"/>
                  </a:lnTo>
                  <a:lnTo>
                    <a:pt x="407001" y="83742"/>
                  </a:lnTo>
                  <a:lnTo>
                    <a:pt x="405614" y="83742"/>
                  </a:lnTo>
                  <a:lnTo>
                    <a:pt x="404266" y="83742"/>
                  </a:lnTo>
                  <a:lnTo>
                    <a:pt x="404266" y="82355"/>
                  </a:lnTo>
                  <a:lnTo>
                    <a:pt x="402879" y="82355"/>
                  </a:lnTo>
                  <a:lnTo>
                    <a:pt x="402879" y="81007"/>
                  </a:lnTo>
                  <a:lnTo>
                    <a:pt x="401531" y="81007"/>
                  </a:lnTo>
                  <a:lnTo>
                    <a:pt x="400144" y="81007"/>
                  </a:lnTo>
                  <a:lnTo>
                    <a:pt x="398795" y="81007"/>
                  </a:lnTo>
                  <a:lnTo>
                    <a:pt x="397409" y="81007"/>
                  </a:lnTo>
                  <a:lnTo>
                    <a:pt x="396022" y="81007"/>
                  </a:lnTo>
                  <a:lnTo>
                    <a:pt x="394673" y="81007"/>
                  </a:lnTo>
                  <a:lnTo>
                    <a:pt x="394673" y="79619"/>
                  </a:lnTo>
                  <a:lnTo>
                    <a:pt x="393287" y="79619"/>
                  </a:lnTo>
                  <a:lnTo>
                    <a:pt x="391939" y="79619"/>
                  </a:lnTo>
                  <a:lnTo>
                    <a:pt x="389203" y="78233"/>
                  </a:lnTo>
                  <a:lnTo>
                    <a:pt x="387816" y="78233"/>
                  </a:lnTo>
                  <a:lnTo>
                    <a:pt x="387816" y="76885"/>
                  </a:lnTo>
                  <a:lnTo>
                    <a:pt x="387816" y="75497"/>
                  </a:lnTo>
                  <a:lnTo>
                    <a:pt x="386429" y="75497"/>
                  </a:lnTo>
                  <a:lnTo>
                    <a:pt x="386429" y="74111"/>
                  </a:lnTo>
                  <a:lnTo>
                    <a:pt x="385081" y="74111"/>
                  </a:lnTo>
                  <a:lnTo>
                    <a:pt x="383694" y="74111"/>
                  </a:lnTo>
                  <a:lnTo>
                    <a:pt x="383694" y="72763"/>
                  </a:lnTo>
                  <a:lnTo>
                    <a:pt x="382308" y="72763"/>
                  </a:lnTo>
                  <a:lnTo>
                    <a:pt x="380959" y="71376"/>
                  </a:lnTo>
                  <a:lnTo>
                    <a:pt x="380959" y="69988"/>
                  </a:lnTo>
                  <a:lnTo>
                    <a:pt x="379572" y="68641"/>
                  </a:lnTo>
                  <a:lnTo>
                    <a:pt x="378223" y="68641"/>
                  </a:lnTo>
                  <a:lnTo>
                    <a:pt x="378223" y="69988"/>
                  </a:lnTo>
                  <a:lnTo>
                    <a:pt x="379572" y="69988"/>
                  </a:lnTo>
                  <a:lnTo>
                    <a:pt x="379572" y="71376"/>
                  </a:lnTo>
                  <a:lnTo>
                    <a:pt x="379572" y="72763"/>
                  </a:lnTo>
                  <a:lnTo>
                    <a:pt x="378223" y="72763"/>
                  </a:lnTo>
                  <a:lnTo>
                    <a:pt x="376837" y="72763"/>
                  </a:lnTo>
                  <a:lnTo>
                    <a:pt x="375489" y="72763"/>
                  </a:lnTo>
                  <a:lnTo>
                    <a:pt x="374101" y="72763"/>
                  </a:lnTo>
                  <a:lnTo>
                    <a:pt x="372753" y="72763"/>
                  </a:lnTo>
                  <a:lnTo>
                    <a:pt x="372753" y="71376"/>
                  </a:lnTo>
                  <a:lnTo>
                    <a:pt x="371367" y="71376"/>
                  </a:lnTo>
                  <a:lnTo>
                    <a:pt x="371367" y="69988"/>
                  </a:lnTo>
                  <a:lnTo>
                    <a:pt x="371367" y="68641"/>
                  </a:lnTo>
                  <a:lnTo>
                    <a:pt x="372753" y="67254"/>
                  </a:lnTo>
                  <a:lnTo>
                    <a:pt x="372753" y="65905"/>
                  </a:lnTo>
                  <a:lnTo>
                    <a:pt x="372753" y="64518"/>
                  </a:lnTo>
                  <a:lnTo>
                    <a:pt x="374101" y="64518"/>
                  </a:lnTo>
                  <a:lnTo>
                    <a:pt x="372753" y="63169"/>
                  </a:lnTo>
                  <a:lnTo>
                    <a:pt x="371367" y="61783"/>
                  </a:lnTo>
                  <a:lnTo>
                    <a:pt x="372753" y="60396"/>
                  </a:lnTo>
                  <a:lnTo>
                    <a:pt x="372753" y="59048"/>
                  </a:lnTo>
                  <a:lnTo>
                    <a:pt x="371367" y="59048"/>
                  </a:lnTo>
                  <a:lnTo>
                    <a:pt x="369980" y="57661"/>
                  </a:lnTo>
                  <a:lnTo>
                    <a:pt x="368631" y="57661"/>
                  </a:lnTo>
                  <a:lnTo>
                    <a:pt x="367244" y="59048"/>
                  </a:lnTo>
                  <a:lnTo>
                    <a:pt x="365895" y="59048"/>
                  </a:lnTo>
                  <a:lnTo>
                    <a:pt x="365895" y="57661"/>
                  </a:lnTo>
                  <a:lnTo>
                    <a:pt x="365895" y="56274"/>
                  </a:lnTo>
                  <a:lnTo>
                    <a:pt x="364509" y="56274"/>
                  </a:lnTo>
                  <a:lnTo>
                    <a:pt x="363122" y="54926"/>
                  </a:lnTo>
                  <a:lnTo>
                    <a:pt x="361773" y="54926"/>
                  </a:lnTo>
                  <a:lnTo>
                    <a:pt x="361773" y="56274"/>
                  </a:lnTo>
                  <a:lnTo>
                    <a:pt x="361773" y="57661"/>
                  </a:lnTo>
                  <a:lnTo>
                    <a:pt x="363122" y="57661"/>
                  </a:lnTo>
                  <a:lnTo>
                    <a:pt x="363122" y="59048"/>
                  </a:lnTo>
                  <a:lnTo>
                    <a:pt x="361773" y="59048"/>
                  </a:lnTo>
                  <a:lnTo>
                    <a:pt x="360387" y="60396"/>
                  </a:lnTo>
                  <a:lnTo>
                    <a:pt x="359039" y="60396"/>
                  </a:lnTo>
                  <a:lnTo>
                    <a:pt x="357652" y="60396"/>
                  </a:lnTo>
                  <a:lnTo>
                    <a:pt x="357652" y="61783"/>
                  </a:lnTo>
                  <a:lnTo>
                    <a:pt x="356303" y="61783"/>
                  </a:lnTo>
                  <a:lnTo>
                    <a:pt x="354917" y="61783"/>
                  </a:lnTo>
                  <a:lnTo>
                    <a:pt x="353530" y="63169"/>
                  </a:lnTo>
                  <a:lnTo>
                    <a:pt x="352181" y="63169"/>
                  </a:lnTo>
                  <a:lnTo>
                    <a:pt x="352181" y="64518"/>
                  </a:lnTo>
                  <a:lnTo>
                    <a:pt x="352181" y="65905"/>
                  </a:lnTo>
                  <a:lnTo>
                    <a:pt x="350794" y="65905"/>
                  </a:lnTo>
                  <a:lnTo>
                    <a:pt x="349408" y="65905"/>
                  </a:lnTo>
                  <a:lnTo>
                    <a:pt x="348059" y="65905"/>
                  </a:lnTo>
                  <a:lnTo>
                    <a:pt x="348059" y="67254"/>
                  </a:lnTo>
                  <a:lnTo>
                    <a:pt x="346672" y="67254"/>
                  </a:lnTo>
                  <a:lnTo>
                    <a:pt x="346672" y="68641"/>
                  </a:lnTo>
                  <a:lnTo>
                    <a:pt x="345323" y="68641"/>
                  </a:lnTo>
                  <a:lnTo>
                    <a:pt x="343937" y="69988"/>
                  </a:lnTo>
                  <a:lnTo>
                    <a:pt x="343937" y="68641"/>
                  </a:lnTo>
                  <a:lnTo>
                    <a:pt x="342589" y="67254"/>
                  </a:lnTo>
                  <a:lnTo>
                    <a:pt x="342589" y="68641"/>
                  </a:lnTo>
                  <a:lnTo>
                    <a:pt x="341202" y="68641"/>
                  </a:lnTo>
                  <a:lnTo>
                    <a:pt x="339815" y="68641"/>
                  </a:lnTo>
                  <a:lnTo>
                    <a:pt x="338467" y="68641"/>
                  </a:lnTo>
                  <a:lnTo>
                    <a:pt x="337080" y="67254"/>
                  </a:lnTo>
                  <a:lnTo>
                    <a:pt x="337080" y="68641"/>
                  </a:lnTo>
                  <a:lnTo>
                    <a:pt x="337080" y="69988"/>
                  </a:lnTo>
                  <a:lnTo>
                    <a:pt x="335731" y="69988"/>
                  </a:lnTo>
                  <a:lnTo>
                    <a:pt x="334344" y="68641"/>
                  </a:lnTo>
                  <a:lnTo>
                    <a:pt x="334344" y="67254"/>
                  </a:lnTo>
                  <a:lnTo>
                    <a:pt x="334344" y="65905"/>
                  </a:lnTo>
                  <a:lnTo>
                    <a:pt x="332958" y="65905"/>
                  </a:lnTo>
                  <a:lnTo>
                    <a:pt x="331609" y="65905"/>
                  </a:lnTo>
                  <a:lnTo>
                    <a:pt x="331609" y="64518"/>
                  </a:lnTo>
                  <a:lnTo>
                    <a:pt x="331609" y="65905"/>
                  </a:lnTo>
                  <a:lnTo>
                    <a:pt x="330222" y="65905"/>
                  </a:lnTo>
                  <a:lnTo>
                    <a:pt x="328874" y="65905"/>
                  </a:lnTo>
                  <a:lnTo>
                    <a:pt x="328874" y="67254"/>
                  </a:lnTo>
                  <a:lnTo>
                    <a:pt x="327487" y="67254"/>
                  </a:lnTo>
                  <a:lnTo>
                    <a:pt x="327487" y="68641"/>
                  </a:lnTo>
                  <a:lnTo>
                    <a:pt x="324752" y="67254"/>
                  </a:lnTo>
                  <a:lnTo>
                    <a:pt x="323403" y="67254"/>
                  </a:lnTo>
                  <a:lnTo>
                    <a:pt x="322017" y="67254"/>
                  </a:lnTo>
                  <a:lnTo>
                    <a:pt x="320630" y="65905"/>
                  </a:lnTo>
                  <a:lnTo>
                    <a:pt x="319281" y="67254"/>
                  </a:lnTo>
                  <a:lnTo>
                    <a:pt x="317895" y="67254"/>
                  </a:lnTo>
                  <a:lnTo>
                    <a:pt x="316547" y="67254"/>
                  </a:lnTo>
                  <a:lnTo>
                    <a:pt x="315159" y="67254"/>
                  </a:lnTo>
                  <a:lnTo>
                    <a:pt x="313772" y="65905"/>
                  </a:lnTo>
                  <a:lnTo>
                    <a:pt x="312424" y="65905"/>
                  </a:lnTo>
                  <a:lnTo>
                    <a:pt x="311038" y="64518"/>
                  </a:lnTo>
                  <a:lnTo>
                    <a:pt x="302831" y="60396"/>
                  </a:lnTo>
                  <a:lnTo>
                    <a:pt x="300097" y="59048"/>
                  </a:lnTo>
                  <a:lnTo>
                    <a:pt x="297322" y="57661"/>
                  </a:lnTo>
                  <a:lnTo>
                    <a:pt x="295975" y="56274"/>
                  </a:lnTo>
                  <a:lnTo>
                    <a:pt x="294588" y="56274"/>
                  </a:lnTo>
                  <a:lnTo>
                    <a:pt x="284995" y="50804"/>
                  </a:lnTo>
                  <a:lnTo>
                    <a:pt x="283647" y="49416"/>
                  </a:lnTo>
                  <a:lnTo>
                    <a:pt x="280911" y="48030"/>
                  </a:lnTo>
                  <a:lnTo>
                    <a:pt x="278138" y="46682"/>
                  </a:lnTo>
                  <a:lnTo>
                    <a:pt x="276789" y="45295"/>
                  </a:lnTo>
                  <a:lnTo>
                    <a:pt x="275402" y="45295"/>
                  </a:lnTo>
                  <a:lnTo>
                    <a:pt x="272667" y="43946"/>
                  </a:lnTo>
                  <a:lnTo>
                    <a:pt x="271280" y="42560"/>
                  </a:lnTo>
                  <a:lnTo>
                    <a:pt x="269932" y="42560"/>
                  </a:lnTo>
                  <a:lnTo>
                    <a:pt x="267197" y="41173"/>
                  </a:lnTo>
                  <a:lnTo>
                    <a:pt x="267197" y="39824"/>
                  </a:lnTo>
                  <a:lnTo>
                    <a:pt x="253482" y="32929"/>
                  </a:lnTo>
                  <a:lnTo>
                    <a:pt x="234297" y="21949"/>
                  </a:lnTo>
                  <a:lnTo>
                    <a:pt x="232910" y="20601"/>
                  </a:lnTo>
                  <a:lnTo>
                    <a:pt x="216460" y="6848"/>
                  </a:lnTo>
                  <a:lnTo>
                    <a:pt x="208255" y="-10"/>
                  </a:lnTo>
                  <a:lnTo>
                    <a:pt x="180825" y="23335"/>
                  </a:lnTo>
                  <a:lnTo>
                    <a:pt x="172582" y="30193"/>
                  </a:lnTo>
                  <a:lnTo>
                    <a:pt x="172582" y="31580"/>
                  </a:lnTo>
                  <a:lnTo>
                    <a:pt x="172582" y="32929"/>
                  </a:lnTo>
                  <a:lnTo>
                    <a:pt x="168497" y="37051"/>
                  </a:lnTo>
                  <a:lnTo>
                    <a:pt x="167111" y="42560"/>
                  </a:lnTo>
                  <a:lnTo>
                    <a:pt x="167111" y="46682"/>
                  </a:lnTo>
                  <a:lnTo>
                    <a:pt x="165763" y="46682"/>
                  </a:lnTo>
                  <a:lnTo>
                    <a:pt x="135597" y="90599"/>
                  </a:lnTo>
                  <a:lnTo>
                    <a:pt x="135597" y="101578"/>
                  </a:lnTo>
                  <a:lnTo>
                    <a:pt x="135597" y="115294"/>
                  </a:lnTo>
                  <a:lnTo>
                    <a:pt x="130089" y="130395"/>
                  </a:lnTo>
                  <a:lnTo>
                    <a:pt x="123271" y="146883"/>
                  </a:lnTo>
                  <a:lnTo>
                    <a:pt x="119148" y="159250"/>
                  </a:lnTo>
                  <a:lnTo>
                    <a:pt x="116413" y="164759"/>
                  </a:lnTo>
                  <a:lnTo>
                    <a:pt x="110904" y="181209"/>
                  </a:lnTo>
                  <a:lnTo>
                    <a:pt x="109555" y="181209"/>
                  </a:lnTo>
                  <a:lnTo>
                    <a:pt x="109555" y="182595"/>
                  </a:lnTo>
                  <a:lnTo>
                    <a:pt x="108169" y="183943"/>
                  </a:lnTo>
                  <a:lnTo>
                    <a:pt x="106782" y="185331"/>
                  </a:lnTo>
                  <a:lnTo>
                    <a:pt x="104046" y="190801"/>
                  </a:lnTo>
                  <a:lnTo>
                    <a:pt x="102698" y="190801"/>
                  </a:lnTo>
                  <a:lnTo>
                    <a:pt x="98576" y="193536"/>
                  </a:lnTo>
                  <a:lnTo>
                    <a:pt x="98576" y="196310"/>
                  </a:lnTo>
                  <a:lnTo>
                    <a:pt x="93105" y="203167"/>
                  </a:lnTo>
                  <a:lnTo>
                    <a:pt x="82126" y="212760"/>
                  </a:lnTo>
                  <a:lnTo>
                    <a:pt x="79391" y="222391"/>
                  </a:lnTo>
                  <a:lnTo>
                    <a:pt x="78004" y="233371"/>
                  </a:lnTo>
                  <a:lnTo>
                    <a:pt x="78004" y="234757"/>
                  </a:lnTo>
                  <a:lnTo>
                    <a:pt x="79391" y="234757"/>
                  </a:lnTo>
                  <a:lnTo>
                    <a:pt x="80740" y="241614"/>
                  </a:lnTo>
                  <a:lnTo>
                    <a:pt x="80740" y="244349"/>
                  </a:lnTo>
                  <a:lnTo>
                    <a:pt x="79391" y="247124"/>
                  </a:lnTo>
                  <a:lnTo>
                    <a:pt x="78004" y="248472"/>
                  </a:lnTo>
                  <a:lnTo>
                    <a:pt x="76655" y="249858"/>
                  </a:lnTo>
                  <a:lnTo>
                    <a:pt x="75269" y="251207"/>
                  </a:lnTo>
                  <a:lnTo>
                    <a:pt x="75269" y="252594"/>
                  </a:lnTo>
                  <a:lnTo>
                    <a:pt x="73921" y="252594"/>
                  </a:lnTo>
                  <a:lnTo>
                    <a:pt x="72534" y="253980"/>
                  </a:lnTo>
                  <a:lnTo>
                    <a:pt x="69799" y="255329"/>
                  </a:lnTo>
                  <a:lnTo>
                    <a:pt x="68412" y="256716"/>
                  </a:lnTo>
                  <a:lnTo>
                    <a:pt x="67063" y="256716"/>
                  </a:lnTo>
                  <a:lnTo>
                    <a:pt x="64290" y="256716"/>
                  </a:lnTo>
                  <a:lnTo>
                    <a:pt x="62941" y="258064"/>
                  </a:lnTo>
                  <a:lnTo>
                    <a:pt x="62941" y="259450"/>
                  </a:lnTo>
                  <a:lnTo>
                    <a:pt x="93105" y="280061"/>
                  </a:lnTo>
                  <a:lnTo>
                    <a:pt x="97190" y="282797"/>
                  </a:lnTo>
                  <a:lnTo>
                    <a:pt x="95841" y="285531"/>
                  </a:lnTo>
                  <a:lnTo>
                    <a:pt x="94454" y="286919"/>
                  </a:lnTo>
                  <a:lnTo>
                    <a:pt x="91719" y="289655"/>
                  </a:lnTo>
                  <a:lnTo>
                    <a:pt x="88983" y="291041"/>
                  </a:lnTo>
                  <a:lnTo>
                    <a:pt x="87596" y="292389"/>
                  </a:lnTo>
                  <a:lnTo>
                    <a:pt x="80740" y="296511"/>
                  </a:lnTo>
                  <a:lnTo>
                    <a:pt x="75269" y="300633"/>
                  </a:lnTo>
                  <a:lnTo>
                    <a:pt x="73921" y="303369"/>
                  </a:lnTo>
                  <a:lnTo>
                    <a:pt x="72534" y="311612"/>
                  </a:lnTo>
                  <a:lnTo>
                    <a:pt x="71146" y="319857"/>
                  </a:lnTo>
                  <a:lnTo>
                    <a:pt x="72534" y="321244"/>
                  </a:lnTo>
                  <a:lnTo>
                    <a:pt x="71146" y="326714"/>
                  </a:lnTo>
                  <a:lnTo>
                    <a:pt x="68412" y="332223"/>
                  </a:lnTo>
                  <a:lnTo>
                    <a:pt x="19062" y="293776"/>
                  </a:lnTo>
                  <a:lnTo>
                    <a:pt x="5348" y="311612"/>
                  </a:lnTo>
                  <a:lnTo>
                    <a:pt x="3999" y="313000"/>
                  </a:lnTo>
                  <a:lnTo>
                    <a:pt x="2612" y="318470"/>
                  </a:lnTo>
                  <a:lnTo>
                    <a:pt x="3999" y="319857"/>
                  </a:lnTo>
                  <a:lnTo>
                    <a:pt x="3999" y="322592"/>
                  </a:lnTo>
                  <a:lnTo>
                    <a:pt x="-123" y="328101"/>
                  </a:lnTo>
                  <a:lnTo>
                    <a:pt x="2612" y="328101"/>
                  </a:lnTo>
                  <a:lnTo>
                    <a:pt x="3999" y="328101"/>
                  </a:lnTo>
                  <a:lnTo>
                    <a:pt x="2612" y="329488"/>
                  </a:lnTo>
                  <a:lnTo>
                    <a:pt x="3999" y="329488"/>
                  </a:lnTo>
                  <a:lnTo>
                    <a:pt x="5348" y="329488"/>
                  </a:lnTo>
                  <a:lnTo>
                    <a:pt x="5348" y="328101"/>
                  </a:lnTo>
                  <a:lnTo>
                    <a:pt x="6734" y="328101"/>
                  </a:lnTo>
                  <a:lnTo>
                    <a:pt x="8121" y="326714"/>
                  </a:lnTo>
                  <a:lnTo>
                    <a:pt x="9470" y="326714"/>
                  </a:lnTo>
                  <a:lnTo>
                    <a:pt x="10857" y="326714"/>
                  </a:lnTo>
                  <a:lnTo>
                    <a:pt x="12204" y="328101"/>
                  </a:lnTo>
                  <a:lnTo>
                    <a:pt x="13591" y="328101"/>
                  </a:lnTo>
                  <a:lnTo>
                    <a:pt x="20449" y="330837"/>
                  </a:lnTo>
                  <a:lnTo>
                    <a:pt x="20449" y="332223"/>
                  </a:lnTo>
                  <a:lnTo>
                    <a:pt x="21798" y="333572"/>
                  </a:lnTo>
                  <a:lnTo>
                    <a:pt x="21798" y="334959"/>
                  </a:lnTo>
                  <a:lnTo>
                    <a:pt x="20449" y="334959"/>
                  </a:lnTo>
                  <a:lnTo>
                    <a:pt x="20449" y="336345"/>
                  </a:lnTo>
                  <a:lnTo>
                    <a:pt x="19062" y="336345"/>
                  </a:lnTo>
                  <a:lnTo>
                    <a:pt x="19062" y="337693"/>
                  </a:lnTo>
                  <a:lnTo>
                    <a:pt x="17713" y="339081"/>
                  </a:lnTo>
                  <a:lnTo>
                    <a:pt x="16327" y="339081"/>
                  </a:lnTo>
                  <a:lnTo>
                    <a:pt x="16327" y="340429"/>
                  </a:lnTo>
                  <a:lnTo>
                    <a:pt x="17713" y="341815"/>
                  </a:lnTo>
                  <a:lnTo>
                    <a:pt x="17713" y="343203"/>
                  </a:lnTo>
                  <a:lnTo>
                    <a:pt x="19062" y="343203"/>
                  </a:lnTo>
                  <a:lnTo>
                    <a:pt x="19062" y="344551"/>
                  </a:lnTo>
                  <a:lnTo>
                    <a:pt x="19062" y="345938"/>
                  </a:lnTo>
                  <a:lnTo>
                    <a:pt x="19062" y="347325"/>
                  </a:lnTo>
                  <a:lnTo>
                    <a:pt x="20449" y="345938"/>
                  </a:lnTo>
                  <a:lnTo>
                    <a:pt x="21798" y="345938"/>
                  </a:lnTo>
                  <a:lnTo>
                    <a:pt x="21798" y="347325"/>
                  </a:lnTo>
                  <a:lnTo>
                    <a:pt x="23184" y="347325"/>
                  </a:lnTo>
                  <a:lnTo>
                    <a:pt x="23184" y="345938"/>
                  </a:lnTo>
                  <a:lnTo>
                    <a:pt x="24571" y="345938"/>
                  </a:lnTo>
                  <a:lnTo>
                    <a:pt x="24571" y="347325"/>
                  </a:lnTo>
                  <a:lnTo>
                    <a:pt x="24571" y="348673"/>
                  </a:lnTo>
                  <a:lnTo>
                    <a:pt x="28654" y="347325"/>
                  </a:lnTo>
                  <a:lnTo>
                    <a:pt x="30041" y="344551"/>
                  </a:lnTo>
                  <a:lnTo>
                    <a:pt x="31390" y="345938"/>
                  </a:lnTo>
                  <a:lnTo>
                    <a:pt x="32777" y="345938"/>
                  </a:lnTo>
                  <a:lnTo>
                    <a:pt x="32777" y="344551"/>
                  </a:lnTo>
                  <a:lnTo>
                    <a:pt x="34163" y="344551"/>
                  </a:lnTo>
                  <a:lnTo>
                    <a:pt x="34163" y="345938"/>
                  </a:lnTo>
                  <a:lnTo>
                    <a:pt x="36899" y="345938"/>
                  </a:lnTo>
                  <a:lnTo>
                    <a:pt x="38248" y="345938"/>
                  </a:lnTo>
                  <a:lnTo>
                    <a:pt x="39634" y="345938"/>
                  </a:lnTo>
                  <a:lnTo>
                    <a:pt x="39634" y="347325"/>
                  </a:lnTo>
                  <a:lnTo>
                    <a:pt x="38248" y="348673"/>
                  </a:lnTo>
                  <a:lnTo>
                    <a:pt x="36899" y="348673"/>
                  </a:lnTo>
                  <a:lnTo>
                    <a:pt x="35512" y="348673"/>
                  </a:lnTo>
                  <a:lnTo>
                    <a:pt x="35512" y="350060"/>
                  </a:lnTo>
                  <a:lnTo>
                    <a:pt x="35512" y="351446"/>
                  </a:lnTo>
                  <a:lnTo>
                    <a:pt x="35512" y="352795"/>
                  </a:lnTo>
                  <a:lnTo>
                    <a:pt x="36899" y="352795"/>
                  </a:lnTo>
                  <a:lnTo>
                    <a:pt x="36899" y="354182"/>
                  </a:lnTo>
                  <a:lnTo>
                    <a:pt x="38248" y="354182"/>
                  </a:lnTo>
                  <a:lnTo>
                    <a:pt x="39634" y="354182"/>
                  </a:lnTo>
                  <a:lnTo>
                    <a:pt x="40982" y="354182"/>
                  </a:lnTo>
                  <a:lnTo>
                    <a:pt x="40982" y="355531"/>
                  </a:lnTo>
                  <a:lnTo>
                    <a:pt x="42369" y="355531"/>
                  </a:lnTo>
                  <a:lnTo>
                    <a:pt x="40982" y="355531"/>
                  </a:lnTo>
                  <a:lnTo>
                    <a:pt x="40982" y="356917"/>
                  </a:lnTo>
                  <a:lnTo>
                    <a:pt x="40982" y="358304"/>
                  </a:lnTo>
                  <a:lnTo>
                    <a:pt x="39634" y="359653"/>
                  </a:lnTo>
                  <a:lnTo>
                    <a:pt x="39634" y="361040"/>
                  </a:lnTo>
                  <a:lnTo>
                    <a:pt x="40982" y="361040"/>
                  </a:lnTo>
                  <a:lnTo>
                    <a:pt x="42369" y="362426"/>
                  </a:lnTo>
                  <a:lnTo>
                    <a:pt x="43756" y="361040"/>
                  </a:lnTo>
                  <a:lnTo>
                    <a:pt x="43756" y="359653"/>
                  </a:lnTo>
                  <a:lnTo>
                    <a:pt x="45104" y="359653"/>
                  </a:lnTo>
                  <a:lnTo>
                    <a:pt x="45104" y="361040"/>
                  </a:lnTo>
                  <a:lnTo>
                    <a:pt x="45104" y="362426"/>
                  </a:lnTo>
                  <a:lnTo>
                    <a:pt x="46491" y="362426"/>
                  </a:lnTo>
                  <a:lnTo>
                    <a:pt x="49227" y="363774"/>
                  </a:lnTo>
                  <a:lnTo>
                    <a:pt x="49227" y="365162"/>
                  </a:lnTo>
                  <a:lnTo>
                    <a:pt x="50613" y="365162"/>
                  </a:lnTo>
                  <a:lnTo>
                    <a:pt x="50613" y="363774"/>
                  </a:lnTo>
                  <a:lnTo>
                    <a:pt x="51962" y="365162"/>
                  </a:lnTo>
                  <a:lnTo>
                    <a:pt x="51962" y="366548"/>
                  </a:lnTo>
                  <a:lnTo>
                    <a:pt x="53349" y="366548"/>
                  </a:lnTo>
                  <a:lnTo>
                    <a:pt x="53349" y="365162"/>
                  </a:lnTo>
                  <a:lnTo>
                    <a:pt x="54698" y="365162"/>
                  </a:lnTo>
                  <a:lnTo>
                    <a:pt x="54698" y="363774"/>
                  </a:lnTo>
                  <a:lnTo>
                    <a:pt x="54698" y="362426"/>
                  </a:lnTo>
                  <a:lnTo>
                    <a:pt x="54698" y="363774"/>
                  </a:lnTo>
                  <a:lnTo>
                    <a:pt x="56084" y="363774"/>
                  </a:lnTo>
                  <a:lnTo>
                    <a:pt x="57471" y="365162"/>
                  </a:lnTo>
                  <a:lnTo>
                    <a:pt x="58819" y="363774"/>
                  </a:lnTo>
                  <a:lnTo>
                    <a:pt x="60206" y="363774"/>
                  </a:lnTo>
                  <a:lnTo>
                    <a:pt x="61554" y="365162"/>
                  </a:lnTo>
                  <a:lnTo>
                    <a:pt x="61554" y="366548"/>
                  </a:lnTo>
                  <a:lnTo>
                    <a:pt x="61554" y="367896"/>
                  </a:lnTo>
                  <a:lnTo>
                    <a:pt x="62941" y="369284"/>
                  </a:lnTo>
                  <a:lnTo>
                    <a:pt x="64290" y="369284"/>
                  </a:lnTo>
                  <a:lnTo>
                    <a:pt x="65676" y="369284"/>
                  </a:lnTo>
                  <a:lnTo>
                    <a:pt x="67063" y="369284"/>
                  </a:lnTo>
                  <a:lnTo>
                    <a:pt x="67063" y="367896"/>
                  </a:lnTo>
                  <a:lnTo>
                    <a:pt x="67063" y="366548"/>
                  </a:lnTo>
                  <a:lnTo>
                    <a:pt x="67063" y="365162"/>
                  </a:lnTo>
                  <a:lnTo>
                    <a:pt x="67063" y="363774"/>
                  </a:lnTo>
                  <a:lnTo>
                    <a:pt x="68412" y="363774"/>
                  </a:lnTo>
                  <a:lnTo>
                    <a:pt x="69799" y="362426"/>
                  </a:lnTo>
                  <a:lnTo>
                    <a:pt x="71146" y="362426"/>
                  </a:lnTo>
                  <a:lnTo>
                    <a:pt x="72534" y="362426"/>
                  </a:lnTo>
                  <a:lnTo>
                    <a:pt x="73921" y="362426"/>
                  </a:lnTo>
                  <a:lnTo>
                    <a:pt x="73921" y="363774"/>
                  </a:lnTo>
                  <a:lnTo>
                    <a:pt x="75269" y="363774"/>
                  </a:lnTo>
                  <a:lnTo>
                    <a:pt x="75269" y="365162"/>
                  </a:lnTo>
                  <a:lnTo>
                    <a:pt x="76655" y="366548"/>
                  </a:lnTo>
                  <a:lnTo>
                    <a:pt x="78004" y="366548"/>
                  </a:lnTo>
                  <a:lnTo>
                    <a:pt x="79391" y="365162"/>
                  </a:lnTo>
                  <a:lnTo>
                    <a:pt x="80740" y="366548"/>
                  </a:lnTo>
                  <a:lnTo>
                    <a:pt x="82126" y="367896"/>
                  </a:lnTo>
                  <a:lnTo>
                    <a:pt x="82126" y="369284"/>
                  </a:lnTo>
                  <a:lnTo>
                    <a:pt x="83513" y="369284"/>
                  </a:lnTo>
                  <a:lnTo>
                    <a:pt x="83513" y="370671"/>
                  </a:lnTo>
                  <a:lnTo>
                    <a:pt x="83513" y="372019"/>
                  </a:lnTo>
                  <a:lnTo>
                    <a:pt x="84862" y="374754"/>
                  </a:lnTo>
                  <a:lnTo>
                    <a:pt x="84862" y="376141"/>
                  </a:lnTo>
                  <a:lnTo>
                    <a:pt x="86249" y="376141"/>
                  </a:lnTo>
                  <a:lnTo>
                    <a:pt x="87596" y="377527"/>
                  </a:lnTo>
                  <a:lnTo>
                    <a:pt x="87596" y="378876"/>
                  </a:lnTo>
                  <a:lnTo>
                    <a:pt x="87596" y="380263"/>
                  </a:lnTo>
                  <a:lnTo>
                    <a:pt x="88983" y="380263"/>
                  </a:lnTo>
                  <a:lnTo>
                    <a:pt x="90371" y="380263"/>
                  </a:lnTo>
                  <a:lnTo>
                    <a:pt x="91719" y="380263"/>
                  </a:lnTo>
                  <a:lnTo>
                    <a:pt x="93105" y="380263"/>
                  </a:lnTo>
                  <a:lnTo>
                    <a:pt x="93105" y="381650"/>
                  </a:lnTo>
                  <a:lnTo>
                    <a:pt x="94454" y="381650"/>
                  </a:lnTo>
                  <a:lnTo>
                    <a:pt x="95841" y="381650"/>
                  </a:lnTo>
                  <a:lnTo>
                    <a:pt x="95841" y="382998"/>
                  </a:lnTo>
                  <a:lnTo>
                    <a:pt x="97190" y="384385"/>
                  </a:lnTo>
                  <a:lnTo>
                    <a:pt x="98576" y="385772"/>
                  </a:lnTo>
                  <a:lnTo>
                    <a:pt x="99924" y="385772"/>
                  </a:lnTo>
                  <a:lnTo>
                    <a:pt x="101312" y="385772"/>
                  </a:lnTo>
                  <a:lnTo>
                    <a:pt x="102698" y="385772"/>
                  </a:lnTo>
                  <a:lnTo>
                    <a:pt x="102698" y="387121"/>
                  </a:lnTo>
                  <a:lnTo>
                    <a:pt x="104046" y="388507"/>
                  </a:lnTo>
                  <a:lnTo>
                    <a:pt x="105433" y="388507"/>
                  </a:lnTo>
                  <a:lnTo>
                    <a:pt x="106782" y="388507"/>
                  </a:lnTo>
                  <a:lnTo>
                    <a:pt x="108169" y="389894"/>
                  </a:lnTo>
                  <a:lnTo>
                    <a:pt x="109555" y="389894"/>
                  </a:lnTo>
                  <a:lnTo>
                    <a:pt x="110904" y="389894"/>
                  </a:lnTo>
                  <a:lnTo>
                    <a:pt x="110904" y="391243"/>
                  </a:lnTo>
                  <a:lnTo>
                    <a:pt x="110904" y="392629"/>
                  </a:lnTo>
                  <a:lnTo>
                    <a:pt x="110904" y="393977"/>
                  </a:lnTo>
                  <a:lnTo>
                    <a:pt x="112291" y="395365"/>
                  </a:lnTo>
                  <a:lnTo>
                    <a:pt x="112291" y="396713"/>
                  </a:lnTo>
                  <a:lnTo>
                    <a:pt x="112291" y="398099"/>
                  </a:lnTo>
                  <a:lnTo>
                    <a:pt x="112291" y="399486"/>
                  </a:lnTo>
                  <a:lnTo>
                    <a:pt x="113640" y="399486"/>
                  </a:lnTo>
                  <a:lnTo>
                    <a:pt x="115026" y="399486"/>
                  </a:lnTo>
                  <a:lnTo>
                    <a:pt x="115026" y="400835"/>
                  </a:lnTo>
                  <a:lnTo>
                    <a:pt x="115026" y="402222"/>
                  </a:lnTo>
                  <a:lnTo>
                    <a:pt x="115026" y="403608"/>
                  </a:lnTo>
                  <a:lnTo>
                    <a:pt x="115026" y="404957"/>
                  </a:lnTo>
                  <a:lnTo>
                    <a:pt x="113640" y="406344"/>
                  </a:lnTo>
                  <a:lnTo>
                    <a:pt x="113640" y="407730"/>
                  </a:lnTo>
                  <a:lnTo>
                    <a:pt x="115026" y="407730"/>
                  </a:lnTo>
                  <a:lnTo>
                    <a:pt x="115026" y="409079"/>
                  </a:lnTo>
                  <a:lnTo>
                    <a:pt x="116413" y="410466"/>
                  </a:lnTo>
                  <a:lnTo>
                    <a:pt x="116413" y="411853"/>
                  </a:lnTo>
                  <a:lnTo>
                    <a:pt x="117761" y="411853"/>
                  </a:lnTo>
                  <a:lnTo>
                    <a:pt x="119148" y="411853"/>
                  </a:lnTo>
                  <a:lnTo>
                    <a:pt x="120496" y="411853"/>
                  </a:lnTo>
                  <a:lnTo>
                    <a:pt x="121883" y="411853"/>
                  </a:lnTo>
                  <a:lnTo>
                    <a:pt x="121883" y="413202"/>
                  </a:lnTo>
                  <a:lnTo>
                    <a:pt x="123271" y="413202"/>
                  </a:lnTo>
                  <a:lnTo>
                    <a:pt x="124618" y="414588"/>
                  </a:lnTo>
                  <a:lnTo>
                    <a:pt x="126005" y="414588"/>
                  </a:lnTo>
                  <a:lnTo>
                    <a:pt x="126005" y="415936"/>
                  </a:lnTo>
                  <a:lnTo>
                    <a:pt x="127354" y="415936"/>
                  </a:lnTo>
                  <a:lnTo>
                    <a:pt x="127354" y="417324"/>
                  </a:lnTo>
                  <a:lnTo>
                    <a:pt x="128741" y="418710"/>
                  </a:lnTo>
                  <a:lnTo>
                    <a:pt x="130089" y="420058"/>
                  </a:lnTo>
                  <a:lnTo>
                    <a:pt x="130089" y="421446"/>
                  </a:lnTo>
                  <a:lnTo>
                    <a:pt x="130089" y="422833"/>
                  </a:lnTo>
                  <a:lnTo>
                    <a:pt x="131476" y="424180"/>
                  </a:lnTo>
                  <a:lnTo>
                    <a:pt x="131476" y="425567"/>
                  </a:lnTo>
                  <a:lnTo>
                    <a:pt x="132863" y="425567"/>
                  </a:lnTo>
                  <a:lnTo>
                    <a:pt x="134211" y="425567"/>
                  </a:lnTo>
                  <a:lnTo>
                    <a:pt x="135597" y="426916"/>
                  </a:lnTo>
                  <a:lnTo>
                    <a:pt x="136946" y="426916"/>
                  </a:lnTo>
                  <a:lnTo>
                    <a:pt x="136946" y="428303"/>
                  </a:lnTo>
                  <a:lnTo>
                    <a:pt x="138333" y="428303"/>
                  </a:lnTo>
                  <a:lnTo>
                    <a:pt x="139682" y="428303"/>
                  </a:lnTo>
                  <a:lnTo>
                    <a:pt x="141068" y="428303"/>
                  </a:lnTo>
                  <a:lnTo>
                    <a:pt x="142455" y="428303"/>
                  </a:lnTo>
                  <a:lnTo>
                    <a:pt x="142455" y="429689"/>
                  </a:lnTo>
                  <a:lnTo>
                    <a:pt x="143804" y="431077"/>
                  </a:lnTo>
                  <a:lnTo>
                    <a:pt x="145191" y="431077"/>
                  </a:lnTo>
                  <a:lnTo>
                    <a:pt x="145191" y="429689"/>
                  </a:lnTo>
                  <a:lnTo>
                    <a:pt x="146538" y="429689"/>
                  </a:lnTo>
                  <a:lnTo>
                    <a:pt x="146538" y="428303"/>
                  </a:lnTo>
                  <a:lnTo>
                    <a:pt x="146538" y="426916"/>
                  </a:lnTo>
                  <a:lnTo>
                    <a:pt x="147926" y="426916"/>
                  </a:lnTo>
                  <a:lnTo>
                    <a:pt x="149313" y="426916"/>
                  </a:lnTo>
                  <a:lnTo>
                    <a:pt x="149313" y="428303"/>
                  </a:lnTo>
                  <a:lnTo>
                    <a:pt x="150661" y="428303"/>
                  </a:lnTo>
                  <a:lnTo>
                    <a:pt x="152047" y="426916"/>
                  </a:lnTo>
                  <a:lnTo>
                    <a:pt x="153396" y="425567"/>
                  </a:lnTo>
                  <a:lnTo>
                    <a:pt x="154783" y="425567"/>
                  </a:lnTo>
                  <a:lnTo>
                    <a:pt x="156132" y="425567"/>
                  </a:lnTo>
                  <a:lnTo>
                    <a:pt x="156132" y="426916"/>
                  </a:lnTo>
                  <a:lnTo>
                    <a:pt x="157518" y="426916"/>
                  </a:lnTo>
                  <a:lnTo>
                    <a:pt x="157518" y="428303"/>
                  </a:lnTo>
                  <a:lnTo>
                    <a:pt x="156132" y="428303"/>
                  </a:lnTo>
                  <a:lnTo>
                    <a:pt x="157518" y="429689"/>
                  </a:lnTo>
                  <a:lnTo>
                    <a:pt x="158905" y="429689"/>
                  </a:lnTo>
                  <a:lnTo>
                    <a:pt x="160254" y="428303"/>
                  </a:lnTo>
                  <a:lnTo>
                    <a:pt x="160254" y="429689"/>
                  </a:lnTo>
                  <a:lnTo>
                    <a:pt x="161641" y="428303"/>
                  </a:lnTo>
                  <a:lnTo>
                    <a:pt x="162988" y="428303"/>
                  </a:lnTo>
                  <a:lnTo>
                    <a:pt x="164375" y="428303"/>
                  </a:lnTo>
                  <a:lnTo>
                    <a:pt x="165763" y="428303"/>
                  </a:lnTo>
                  <a:lnTo>
                    <a:pt x="165763" y="426916"/>
                  </a:lnTo>
                  <a:lnTo>
                    <a:pt x="167111" y="426916"/>
                  </a:lnTo>
                  <a:lnTo>
                    <a:pt x="167111" y="425567"/>
                  </a:lnTo>
                  <a:lnTo>
                    <a:pt x="168497" y="424180"/>
                  </a:lnTo>
                  <a:lnTo>
                    <a:pt x="168497" y="425567"/>
                  </a:lnTo>
                  <a:lnTo>
                    <a:pt x="168497" y="426916"/>
                  </a:lnTo>
                  <a:lnTo>
                    <a:pt x="168497" y="428303"/>
                  </a:lnTo>
                  <a:lnTo>
                    <a:pt x="169846" y="428303"/>
                  </a:lnTo>
                  <a:lnTo>
                    <a:pt x="171233" y="426916"/>
                  </a:lnTo>
                  <a:lnTo>
                    <a:pt x="172582" y="426916"/>
                  </a:lnTo>
                  <a:lnTo>
                    <a:pt x="173968" y="425567"/>
                  </a:lnTo>
                  <a:lnTo>
                    <a:pt x="175355" y="425567"/>
                  </a:lnTo>
                  <a:lnTo>
                    <a:pt x="176703" y="425567"/>
                  </a:lnTo>
                  <a:lnTo>
                    <a:pt x="178090" y="425567"/>
                  </a:lnTo>
                  <a:lnTo>
                    <a:pt x="179438" y="424180"/>
                  </a:lnTo>
                  <a:lnTo>
                    <a:pt x="180825" y="422833"/>
                  </a:lnTo>
                  <a:lnTo>
                    <a:pt x="182174" y="422833"/>
                  </a:lnTo>
                  <a:lnTo>
                    <a:pt x="183561" y="422833"/>
                  </a:lnTo>
                  <a:lnTo>
                    <a:pt x="183561" y="424180"/>
                  </a:lnTo>
                  <a:lnTo>
                    <a:pt x="186296" y="424180"/>
                  </a:lnTo>
                  <a:lnTo>
                    <a:pt x="187683" y="424180"/>
                  </a:lnTo>
                  <a:lnTo>
                    <a:pt x="190418" y="424180"/>
                  </a:lnTo>
                  <a:lnTo>
                    <a:pt x="191805" y="422833"/>
                  </a:lnTo>
                  <a:lnTo>
                    <a:pt x="193153" y="422833"/>
                  </a:lnTo>
                  <a:lnTo>
                    <a:pt x="194540" y="421446"/>
                  </a:lnTo>
                  <a:lnTo>
                    <a:pt x="197275" y="421446"/>
                  </a:lnTo>
                  <a:lnTo>
                    <a:pt x="197275" y="420058"/>
                  </a:lnTo>
                  <a:lnTo>
                    <a:pt x="198624" y="418710"/>
                  </a:lnTo>
                  <a:lnTo>
                    <a:pt x="198624" y="417324"/>
                  </a:lnTo>
                  <a:lnTo>
                    <a:pt x="198624" y="415936"/>
                  </a:lnTo>
                  <a:lnTo>
                    <a:pt x="200010" y="415936"/>
                  </a:lnTo>
                  <a:lnTo>
                    <a:pt x="201397" y="417324"/>
                  </a:lnTo>
                  <a:lnTo>
                    <a:pt x="202746" y="415936"/>
                  </a:lnTo>
                  <a:lnTo>
                    <a:pt x="204133" y="415936"/>
                  </a:lnTo>
                  <a:lnTo>
                    <a:pt x="205481" y="415936"/>
                  </a:lnTo>
                  <a:lnTo>
                    <a:pt x="205481" y="414588"/>
                  </a:lnTo>
                  <a:lnTo>
                    <a:pt x="206868" y="413202"/>
                  </a:lnTo>
                  <a:lnTo>
                    <a:pt x="208255" y="411853"/>
                  </a:lnTo>
                  <a:lnTo>
                    <a:pt x="209603" y="411853"/>
                  </a:lnTo>
                  <a:lnTo>
                    <a:pt x="210989" y="411853"/>
                  </a:lnTo>
                  <a:lnTo>
                    <a:pt x="212338" y="413202"/>
                  </a:lnTo>
                  <a:lnTo>
                    <a:pt x="212338" y="414588"/>
                  </a:lnTo>
                  <a:lnTo>
                    <a:pt x="212338" y="415936"/>
                  </a:lnTo>
                  <a:lnTo>
                    <a:pt x="215074" y="417324"/>
                  </a:lnTo>
                  <a:lnTo>
                    <a:pt x="216460" y="417324"/>
                  </a:lnTo>
                  <a:lnTo>
                    <a:pt x="217847" y="415936"/>
                  </a:lnTo>
                  <a:lnTo>
                    <a:pt x="216460" y="414588"/>
                  </a:lnTo>
                  <a:lnTo>
                    <a:pt x="216460" y="413202"/>
                  </a:lnTo>
                  <a:lnTo>
                    <a:pt x="216460" y="411853"/>
                  </a:lnTo>
                  <a:lnTo>
                    <a:pt x="216460" y="410466"/>
                  </a:lnTo>
                  <a:lnTo>
                    <a:pt x="216460" y="409079"/>
                  </a:lnTo>
                  <a:lnTo>
                    <a:pt x="217847" y="407730"/>
                  </a:lnTo>
                  <a:lnTo>
                    <a:pt x="219196" y="407730"/>
                  </a:lnTo>
                  <a:lnTo>
                    <a:pt x="219196" y="406344"/>
                  </a:lnTo>
                  <a:lnTo>
                    <a:pt x="220583" y="404957"/>
                  </a:lnTo>
                  <a:lnTo>
                    <a:pt x="223317" y="404957"/>
                  </a:lnTo>
                  <a:lnTo>
                    <a:pt x="224705" y="403608"/>
                  </a:lnTo>
                  <a:lnTo>
                    <a:pt x="226053" y="403608"/>
                  </a:lnTo>
                  <a:lnTo>
                    <a:pt x="227439" y="403608"/>
                  </a:lnTo>
                  <a:lnTo>
                    <a:pt x="227439" y="404957"/>
                  </a:lnTo>
                  <a:lnTo>
                    <a:pt x="228788" y="406344"/>
                  </a:lnTo>
                  <a:lnTo>
                    <a:pt x="228788" y="407730"/>
                  </a:lnTo>
                  <a:lnTo>
                    <a:pt x="230175" y="409079"/>
                  </a:lnTo>
                  <a:lnTo>
                    <a:pt x="230175" y="410466"/>
                  </a:lnTo>
                  <a:lnTo>
                    <a:pt x="231524" y="410466"/>
                  </a:lnTo>
                  <a:lnTo>
                    <a:pt x="232910" y="410466"/>
                  </a:lnTo>
                  <a:lnTo>
                    <a:pt x="234297" y="410466"/>
                  </a:lnTo>
                  <a:lnTo>
                    <a:pt x="234297" y="409079"/>
                  </a:lnTo>
                  <a:lnTo>
                    <a:pt x="234297" y="407730"/>
                  </a:lnTo>
                  <a:lnTo>
                    <a:pt x="232910" y="407730"/>
                  </a:lnTo>
                  <a:lnTo>
                    <a:pt x="231524" y="406344"/>
                  </a:lnTo>
                  <a:lnTo>
                    <a:pt x="231524" y="404957"/>
                  </a:lnTo>
                  <a:lnTo>
                    <a:pt x="230175" y="404957"/>
                  </a:lnTo>
                  <a:lnTo>
                    <a:pt x="230175" y="403608"/>
                  </a:lnTo>
                  <a:lnTo>
                    <a:pt x="230175" y="402222"/>
                  </a:lnTo>
                  <a:lnTo>
                    <a:pt x="231524" y="400835"/>
                  </a:lnTo>
                  <a:lnTo>
                    <a:pt x="231524" y="399486"/>
                  </a:lnTo>
                  <a:lnTo>
                    <a:pt x="232910" y="399486"/>
                  </a:lnTo>
                  <a:lnTo>
                    <a:pt x="234297" y="399486"/>
                  </a:lnTo>
                  <a:lnTo>
                    <a:pt x="234297" y="398099"/>
                  </a:lnTo>
                  <a:lnTo>
                    <a:pt x="235646" y="398099"/>
                  </a:lnTo>
                  <a:lnTo>
                    <a:pt x="235646" y="399486"/>
                  </a:lnTo>
                  <a:lnTo>
                    <a:pt x="237033" y="399486"/>
                  </a:lnTo>
                  <a:lnTo>
                    <a:pt x="237033" y="400835"/>
                  </a:lnTo>
                  <a:lnTo>
                    <a:pt x="238380" y="400835"/>
                  </a:lnTo>
                  <a:lnTo>
                    <a:pt x="238380" y="402222"/>
                  </a:lnTo>
                  <a:lnTo>
                    <a:pt x="239767" y="400835"/>
                  </a:lnTo>
                  <a:lnTo>
                    <a:pt x="241155" y="399486"/>
                  </a:lnTo>
                  <a:lnTo>
                    <a:pt x="241155" y="398099"/>
                  </a:lnTo>
                  <a:lnTo>
                    <a:pt x="239767" y="396713"/>
                  </a:lnTo>
                  <a:lnTo>
                    <a:pt x="239767" y="395365"/>
                  </a:lnTo>
                  <a:lnTo>
                    <a:pt x="239767" y="393977"/>
                  </a:lnTo>
                  <a:lnTo>
                    <a:pt x="241155" y="392629"/>
                  </a:lnTo>
                  <a:lnTo>
                    <a:pt x="242503" y="391243"/>
                  </a:lnTo>
                  <a:lnTo>
                    <a:pt x="243889" y="389894"/>
                  </a:lnTo>
                  <a:lnTo>
                    <a:pt x="245238" y="388507"/>
                  </a:lnTo>
                  <a:lnTo>
                    <a:pt x="245238" y="387121"/>
                  </a:lnTo>
                  <a:lnTo>
                    <a:pt x="246625" y="385772"/>
                  </a:lnTo>
                  <a:lnTo>
                    <a:pt x="248011" y="384385"/>
                  </a:lnTo>
                  <a:lnTo>
                    <a:pt x="249360" y="384385"/>
                  </a:lnTo>
                  <a:lnTo>
                    <a:pt x="250747" y="384385"/>
                  </a:lnTo>
                  <a:lnTo>
                    <a:pt x="252095" y="384385"/>
                  </a:lnTo>
                  <a:lnTo>
                    <a:pt x="253482" y="384385"/>
                  </a:lnTo>
                  <a:lnTo>
                    <a:pt x="254830" y="384385"/>
                  </a:lnTo>
                  <a:lnTo>
                    <a:pt x="254830" y="385772"/>
                  </a:lnTo>
                  <a:lnTo>
                    <a:pt x="254830" y="387121"/>
                  </a:lnTo>
                  <a:lnTo>
                    <a:pt x="254830" y="388507"/>
                  </a:lnTo>
                  <a:lnTo>
                    <a:pt x="256217" y="389894"/>
                  </a:lnTo>
                  <a:lnTo>
                    <a:pt x="257605" y="389894"/>
                  </a:lnTo>
                  <a:lnTo>
                    <a:pt x="258952" y="389894"/>
                  </a:lnTo>
                  <a:lnTo>
                    <a:pt x="261688" y="391243"/>
                  </a:lnTo>
                  <a:lnTo>
                    <a:pt x="263075" y="391243"/>
                  </a:lnTo>
                  <a:lnTo>
                    <a:pt x="264461" y="391243"/>
                  </a:lnTo>
                  <a:lnTo>
                    <a:pt x="264461" y="389894"/>
                  </a:lnTo>
                  <a:lnTo>
                    <a:pt x="265810" y="389894"/>
                  </a:lnTo>
                  <a:lnTo>
                    <a:pt x="265810" y="388507"/>
                  </a:lnTo>
                  <a:lnTo>
                    <a:pt x="267197" y="388507"/>
                  </a:lnTo>
                  <a:lnTo>
                    <a:pt x="268545" y="387121"/>
                  </a:lnTo>
                  <a:lnTo>
                    <a:pt x="269932" y="387121"/>
                  </a:lnTo>
                  <a:lnTo>
                    <a:pt x="271280" y="387121"/>
                  </a:lnTo>
                  <a:lnTo>
                    <a:pt x="272667" y="388507"/>
                  </a:lnTo>
                  <a:lnTo>
                    <a:pt x="272667" y="389894"/>
                  </a:lnTo>
                  <a:lnTo>
                    <a:pt x="274055" y="389894"/>
                  </a:lnTo>
                  <a:lnTo>
                    <a:pt x="274055" y="391243"/>
                  </a:lnTo>
                  <a:lnTo>
                    <a:pt x="274055" y="393977"/>
                  </a:lnTo>
                  <a:lnTo>
                    <a:pt x="272667" y="395365"/>
                  </a:lnTo>
                  <a:lnTo>
                    <a:pt x="271280" y="396713"/>
                  </a:lnTo>
                  <a:lnTo>
                    <a:pt x="269932" y="396713"/>
                  </a:lnTo>
                  <a:lnTo>
                    <a:pt x="269932" y="398099"/>
                  </a:lnTo>
                  <a:lnTo>
                    <a:pt x="268545" y="399486"/>
                  </a:lnTo>
                  <a:lnTo>
                    <a:pt x="268545" y="400835"/>
                  </a:lnTo>
                  <a:lnTo>
                    <a:pt x="268545" y="402222"/>
                  </a:lnTo>
                  <a:lnTo>
                    <a:pt x="268545" y="403608"/>
                  </a:lnTo>
                  <a:lnTo>
                    <a:pt x="267197" y="404957"/>
                  </a:lnTo>
                  <a:lnTo>
                    <a:pt x="267197" y="406344"/>
                  </a:lnTo>
                  <a:lnTo>
                    <a:pt x="265810" y="407730"/>
                  </a:lnTo>
                  <a:lnTo>
                    <a:pt x="265810" y="409079"/>
                  </a:lnTo>
                  <a:lnTo>
                    <a:pt x="267197" y="411853"/>
                  </a:lnTo>
                  <a:lnTo>
                    <a:pt x="268545" y="413202"/>
                  </a:lnTo>
                  <a:lnTo>
                    <a:pt x="269932" y="413202"/>
                  </a:lnTo>
                  <a:lnTo>
                    <a:pt x="271280" y="414588"/>
                  </a:lnTo>
                  <a:lnTo>
                    <a:pt x="272667" y="414588"/>
                  </a:lnTo>
                  <a:lnTo>
                    <a:pt x="272667" y="413202"/>
                  </a:lnTo>
                  <a:lnTo>
                    <a:pt x="274055" y="413202"/>
                  </a:lnTo>
                  <a:lnTo>
                    <a:pt x="275402" y="411853"/>
                  </a:lnTo>
                  <a:lnTo>
                    <a:pt x="275402" y="410466"/>
                  </a:lnTo>
                  <a:lnTo>
                    <a:pt x="276789" y="407730"/>
                  </a:lnTo>
                  <a:lnTo>
                    <a:pt x="278138" y="406344"/>
                  </a:lnTo>
                  <a:lnTo>
                    <a:pt x="279525" y="404957"/>
                  </a:lnTo>
                  <a:lnTo>
                    <a:pt x="279525" y="403608"/>
                  </a:lnTo>
                  <a:lnTo>
                    <a:pt x="280911" y="403608"/>
                  </a:lnTo>
                  <a:lnTo>
                    <a:pt x="282260" y="402222"/>
                  </a:lnTo>
                  <a:lnTo>
                    <a:pt x="282260" y="403608"/>
                  </a:lnTo>
                  <a:lnTo>
                    <a:pt x="283647" y="403608"/>
                  </a:lnTo>
                  <a:lnTo>
                    <a:pt x="284995" y="403608"/>
                  </a:lnTo>
                  <a:lnTo>
                    <a:pt x="286381" y="403608"/>
                  </a:lnTo>
                  <a:lnTo>
                    <a:pt x="286381" y="404957"/>
                  </a:lnTo>
                  <a:lnTo>
                    <a:pt x="287730" y="404957"/>
                  </a:lnTo>
                  <a:lnTo>
                    <a:pt x="289117" y="404957"/>
                  </a:lnTo>
                  <a:lnTo>
                    <a:pt x="291852" y="404957"/>
                  </a:lnTo>
                  <a:lnTo>
                    <a:pt x="293239" y="404957"/>
                  </a:lnTo>
                  <a:lnTo>
                    <a:pt x="294588" y="403608"/>
                  </a:lnTo>
                  <a:lnTo>
                    <a:pt x="295975" y="403608"/>
                  </a:lnTo>
                  <a:lnTo>
                    <a:pt x="297322" y="403608"/>
                  </a:lnTo>
                  <a:lnTo>
                    <a:pt x="298709" y="402222"/>
                  </a:lnTo>
                  <a:lnTo>
                    <a:pt x="300097" y="400835"/>
                  </a:lnTo>
                  <a:lnTo>
                    <a:pt x="301445" y="399486"/>
                  </a:lnTo>
                  <a:lnTo>
                    <a:pt x="304180" y="399486"/>
                  </a:lnTo>
                  <a:lnTo>
                    <a:pt x="305567" y="400835"/>
                  </a:lnTo>
                  <a:lnTo>
                    <a:pt x="305567" y="402222"/>
                  </a:lnTo>
                  <a:lnTo>
                    <a:pt x="305567" y="404957"/>
                  </a:lnTo>
                  <a:lnTo>
                    <a:pt x="304180" y="406344"/>
                  </a:lnTo>
                  <a:lnTo>
                    <a:pt x="304180" y="409079"/>
                  </a:lnTo>
                  <a:lnTo>
                    <a:pt x="304180" y="410466"/>
                  </a:lnTo>
                  <a:lnTo>
                    <a:pt x="305567" y="410466"/>
                  </a:lnTo>
                  <a:lnTo>
                    <a:pt x="308302" y="411853"/>
                  </a:lnTo>
                  <a:lnTo>
                    <a:pt x="311038" y="410466"/>
                  </a:lnTo>
                  <a:lnTo>
                    <a:pt x="312424" y="410466"/>
                  </a:lnTo>
                  <a:lnTo>
                    <a:pt x="315159" y="409079"/>
                  </a:lnTo>
                  <a:lnTo>
                    <a:pt x="316547" y="407730"/>
                  </a:lnTo>
                  <a:lnTo>
                    <a:pt x="317895" y="410466"/>
                  </a:lnTo>
                  <a:lnTo>
                    <a:pt x="319281" y="411853"/>
                  </a:lnTo>
                  <a:lnTo>
                    <a:pt x="320630" y="413202"/>
                  </a:lnTo>
                  <a:lnTo>
                    <a:pt x="320630" y="414588"/>
                  </a:lnTo>
                  <a:lnTo>
                    <a:pt x="320630" y="417324"/>
                  </a:lnTo>
                  <a:lnTo>
                    <a:pt x="320630" y="418710"/>
                  </a:lnTo>
                  <a:lnTo>
                    <a:pt x="320630" y="420058"/>
                  </a:lnTo>
                  <a:lnTo>
                    <a:pt x="320630" y="421446"/>
                  </a:lnTo>
                  <a:lnTo>
                    <a:pt x="320630" y="422833"/>
                  </a:lnTo>
                  <a:lnTo>
                    <a:pt x="322017" y="424180"/>
                  </a:lnTo>
                  <a:lnTo>
                    <a:pt x="322017" y="425567"/>
                  </a:lnTo>
                  <a:lnTo>
                    <a:pt x="323403" y="425567"/>
                  </a:lnTo>
                  <a:lnTo>
                    <a:pt x="324752" y="426916"/>
                  </a:lnTo>
                  <a:lnTo>
                    <a:pt x="326139" y="426916"/>
                  </a:lnTo>
                  <a:lnTo>
                    <a:pt x="326139" y="428303"/>
                  </a:lnTo>
                  <a:lnTo>
                    <a:pt x="327487" y="428303"/>
                  </a:lnTo>
                  <a:lnTo>
                    <a:pt x="328874" y="428303"/>
                  </a:lnTo>
                  <a:lnTo>
                    <a:pt x="332958" y="429689"/>
                  </a:lnTo>
                  <a:lnTo>
                    <a:pt x="334344" y="429689"/>
                  </a:lnTo>
                  <a:lnTo>
                    <a:pt x="335731" y="429689"/>
                  </a:lnTo>
                  <a:lnTo>
                    <a:pt x="339815" y="429689"/>
                  </a:lnTo>
                  <a:lnTo>
                    <a:pt x="341202" y="429689"/>
                  </a:lnTo>
                  <a:lnTo>
                    <a:pt x="342589" y="429689"/>
                  </a:lnTo>
                  <a:lnTo>
                    <a:pt x="345323" y="432425"/>
                  </a:lnTo>
                  <a:lnTo>
                    <a:pt x="345323" y="433811"/>
                  </a:lnTo>
                  <a:lnTo>
                    <a:pt x="346672" y="435160"/>
                  </a:lnTo>
                  <a:lnTo>
                    <a:pt x="348059" y="436547"/>
                  </a:lnTo>
                  <a:lnTo>
                    <a:pt x="349408" y="436547"/>
                  </a:lnTo>
                  <a:lnTo>
                    <a:pt x="350794" y="436547"/>
                  </a:lnTo>
                  <a:lnTo>
                    <a:pt x="352181" y="436547"/>
                  </a:lnTo>
                  <a:lnTo>
                    <a:pt x="353530" y="435160"/>
                  </a:lnTo>
                  <a:lnTo>
                    <a:pt x="354917" y="435160"/>
                  </a:lnTo>
                  <a:lnTo>
                    <a:pt x="356303" y="435160"/>
                  </a:lnTo>
                  <a:lnTo>
                    <a:pt x="356303" y="436547"/>
                  </a:lnTo>
                  <a:lnTo>
                    <a:pt x="357652" y="436547"/>
                  </a:lnTo>
                  <a:lnTo>
                    <a:pt x="359039" y="436547"/>
                  </a:lnTo>
                  <a:lnTo>
                    <a:pt x="359039" y="435160"/>
                  </a:lnTo>
                  <a:lnTo>
                    <a:pt x="359039" y="436547"/>
                  </a:lnTo>
                  <a:lnTo>
                    <a:pt x="360387" y="436547"/>
                  </a:lnTo>
                  <a:lnTo>
                    <a:pt x="361773" y="436547"/>
                  </a:lnTo>
                  <a:lnTo>
                    <a:pt x="363122" y="436547"/>
                  </a:lnTo>
                  <a:lnTo>
                    <a:pt x="364509" y="436547"/>
                  </a:lnTo>
                  <a:lnTo>
                    <a:pt x="364509" y="435160"/>
                  </a:lnTo>
                  <a:lnTo>
                    <a:pt x="365895" y="435160"/>
                  </a:lnTo>
                  <a:lnTo>
                    <a:pt x="365895" y="433811"/>
                  </a:lnTo>
                  <a:lnTo>
                    <a:pt x="367244" y="432425"/>
                  </a:lnTo>
                  <a:lnTo>
                    <a:pt x="368631" y="431077"/>
                  </a:lnTo>
                  <a:lnTo>
                    <a:pt x="369980" y="429689"/>
                  </a:lnTo>
                  <a:lnTo>
                    <a:pt x="369980" y="426916"/>
                  </a:lnTo>
                  <a:lnTo>
                    <a:pt x="371367" y="426916"/>
                  </a:lnTo>
                  <a:lnTo>
                    <a:pt x="371367" y="425567"/>
                  </a:lnTo>
                  <a:lnTo>
                    <a:pt x="372753" y="425567"/>
                  </a:lnTo>
                  <a:lnTo>
                    <a:pt x="374101" y="425567"/>
                  </a:lnTo>
                  <a:lnTo>
                    <a:pt x="375489" y="425567"/>
                  </a:lnTo>
                  <a:lnTo>
                    <a:pt x="376837" y="426916"/>
                  </a:lnTo>
                  <a:lnTo>
                    <a:pt x="378223" y="426916"/>
                  </a:lnTo>
                  <a:lnTo>
                    <a:pt x="378223" y="425567"/>
                  </a:lnTo>
                  <a:lnTo>
                    <a:pt x="379572" y="425567"/>
                  </a:lnTo>
                  <a:lnTo>
                    <a:pt x="380959" y="425567"/>
                  </a:lnTo>
                  <a:lnTo>
                    <a:pt x="380959" y="426916"/>
                  </a:lnTo>
                  <a:lnTo>
                    <a:pt x="380959" y="429689"/>
                  </a:lnTo>
                  <a:lnTo>
                    <a:pt x="382308" y="431077"/>
                  </a:lnTo>
                  <a:lnTo>
                    <a:pt x="382308" y="432425"/>
                  </a:lnTo>
                  <a:lnTo>
                    <a:pt x="383694" y="432425"/>
                  </a:lnTo>
                  <a:lnTo>
                    <a:pt x="383694" y="431077"/>
                  </a:lnTo>
                  <a:lnTo>
                    <a:pt x="385081" y="431077"/>
                  </a:lnTo>
                  <a:lnTo>
                    <a:pt x="385081" y="429689"/>
                  </a:lnTo>
                  <a:lnTo>
                    <a:pt x="386429" y="429689"/>
                  </a:lnTo>
                  <a:lnTo>
                    <a:pt x="386429" y="428303"/>
                  </a:lnTo>
                  <a:lnTo>
                    <a:pt x="385081" y="436547"/>
                  </a:lnTo>
                  <a:lnTo>
                    <a:pt x="383694" y="443405"/>
                  </a:lnTo>
                  <a:lnTo>
                    <a:pt x="396022" y="444791"/>
                  </a:lnTo>
                  <a:lnTo>
                    <a:pt x="393287" y="428303"/>
                  </a:lnTo>
                  <a:lnTo>
                    <a:pt x="393287" y="422833"/>
                  </a:lnTo>
                  <a:lnTo>
                    <a:pt x="394673" y="424180"/>
                  </a:lnTo>
                  <a:lnTo>
                    <a:pt x="396022" y="426916"/>
                  </a:lnTo>
                  <a:lnTo>
                    <a:pt x="397409" y="428303"/>
                  </a:lnTo>
                  <a:lnTo>
                    <a:pt x="398795" y="429689"/>
                  </a:lnTo>
                  <a:lnTo>
                    <a:pt x="401531" y="431077"/>
                  </a:lnTo>
                  <a:lnTo>
                    <a:pt x="402879" y="431077"/>
                  </a:lnTo>
                  <a:lnTo>
                    <a:pt x="402879" y="432425"/>
                  </a:lnTo>
                  <a:lnTo>
                    <a:pt x="404266" y="432425"/>
                  </a:lnTo>
                  <a:lnTo>
                    <a:pt x="404266" y="433811"/>
                  </a:lnTo>
                  <a:lnTo>
                    <a:pt x="405614" y="433811"/>
                  </a:lnTo>
                  <a:lnTo>
                    <a:pt x="405614" y="435160"/>
                  </a:lnTo>
                  <a:lnTo>
                    <a:pt x="407001" y="435160"/>
                  </a:lnTo>
                  <a:lnTo>
                    <a:pt x="408389" y="435160"/>
                  </a:lnTo>
                  <a:lnTo>
                    <a:pt x="409736" y="435160"/>
                  </a:lnTo>
                  <a:lnTo>
                    <a:pt x="409736" y="436547"/>
                  </a:lnTo>
                  <a:lnTo>
                    <a:pt x="411123" y="436547"/>
                  </a:lnTo>
                  <a:lnTo>
                    <a:pt x="411123" y="437896"/>
                  </a:lnTo>
                  <a:lnTo>
                    <a:pt x="412472" y="437896"/>
                  </a:lnTo>
                  <a:lnTo>
                    <a:pt x="413859" y="437896"/>
                  </a:lnTo>
                  <a:lnTo>
                    <a:pt x="415207" y="437896"/>
                  </a:lnTo>
                  <a:lnTo>
                    <a:pt x="415207" y="439282"/>
                  </a:lnTo>
                  <a:lnTo>
                    <a:pt x="413859" y="439282"/>
                  </a:lnTo>
                  <a:lnTo>
                    <a:pt x="415207" y="440669"/>
                  </a:lnTo>
                  <a:lnTo>
                    <a:pt x="416594" y="440669"/>
                  </a:lnTo>
                  <a:lnTo>
                    <a:pt x="417981" y="440669"/>
                  </a:lnTo>
                  <a:lnTo>
                    <a:pt x="417981" y="439282"/>
                  </a:lnTo>
                  <a:lnTo>
                    <a:pt x="417981" y="440669"/>
                  </a:lnTo>
                  <a:lnTo>
                    <a:pt x="419329" y="440669"/>
                  </a:lnTo>
                  <a:lnTo>
                    <a:pt x="420715" y="440669"/>
                  </a:lnTo>
                  <a:lnTo>
                    <a:pt x="420715" y="439282"/>
                  </a:lnTo>
                  <a:lnTo>
                    <a:pt x="420715" y="437896"/>
                  </a:lnTo>
                  <a:lnTo>
                    <a:pt x="420715" y="436547"/>
                  </a:lnTo>
                  <a:lnTo>
                    <a:pt x="422064" y="436547"/>
                  </a:lnTo>
                  <a:lnTo>
                    <a:pt x="423451" y="437896"/>
                  </a:lnTo>
                  <a:lnTo>
                    <a:pt x="423451" y="436547"/>
                  </a:lnTo>
                  <a:lnTo>
                    <a:pt x="424800" y="436547"/>
                  </a:lnTo>
                  <a:lnTo>
                    <a:pt x="424800" y="436547"/>
                  </a:lnTo>
                  <a:moveTo>
                    <a:pt x="304180" y="344551"/>
                  </a:moveTo>
                  <a:lnTo>
                    <a:pt x="304180" y="345938"/>
                  </a:lnTo>
                  <a:lnTo>
                    <a:pt x="304180" y="350060"/>
                  </a:lnTo>
                  <a:lnTo>
                    <a:pt x="304180" y="355531"/>
                  </a:lnTo>
                  <a:lnTo>
                    <a:pt x="305567" y="366548"/>
                  </a:lnTo>
                  <a:lnTo>
                    <a:pt x="298709" y="366548"/>
                  </a:lnTo>
                  <a:lnTo>
                    <a:pt x="295975" y="366548"/>
                  </a:lnTo>
                  <a:lnTo>
                    <a:pt x="294588" y="366548"/>
                  </a:lnTo>
                  <a:lnTo>
                    <a:pt x="291852" y="366548"/>
                  </a:lnTo>
                  <a:lnTo>
                    <a:pt x="287730" y="366548"/>
                  </a:lnTo>
                  <a:lnTo>
                    <a:pt x="282260" y="366548"/>
                  </a:lnTo>
                  <a:lnTo>
                    <a:pt x="272667" y="366548"/>
                  </a:lnTo>
                  <a:lnTo>
                    <a:pt x="264461" y="366548"/>
                  </a:lnTo>
                  <a:lnTo>
                    <a:pt x="263075" y="366548"/>
                  </a:lnTo>
                  <a:lnTo>
                    <a:pt x="260339" y="366548"/>
                  </a:lnTo>
                  <a:lnTo>
                    <a:pt x="256217" y="366548"/>
                  </a:lnTo>
                  <a:lnTo>
                    <a:pt x="253482" y="366548"/>
                  </a:lnTo>
                  <a:lnTo>
                    <a:pt x="252095" y="366548"/>
                  </a:lnTo>
                  <a:lnTo>
                    <a:pt x="248011" y="366548"/>
                  </a:lnTo>
                  <a:lnTo>
                    <a:pt x="245238" y="366548"/>
                  </a:lnTo>
                  <a:lnTo>
                    <a:pt x="242503" y="366548"/>
                  </a:lnTo>
                  <a:lnTo>
                    <a:pt x="238380" y="366548"/>
                  </a:lnTo>
                  <a:lnTo>
                    <a:pt x="235646" y="367896"/>
                  </a:lnTo>
                  <a:lnTo>
                    <a:pt x="231524" y="367896"/>
                  </a:lnTo>
                  <a:lnTo>
                    <a:pt x="227439" y="367896"/>
                  </a:lnTo>
                  <a:lnTo>
                    <a:pt x="221930" y="367896"/>
                  </a:lnTo>
                  <a:lnTo>
                    <a:pt x="217847" y="367896"/>
                  </a:lnTo>
                  <a:lnTo>
                    <a:pt x="212338" y="367896"/>
                  </a:lnTo>
                  <a:lnTo>
                    <a:pt x="210989" y="367896"/>
                  </a:lnTo>
                  <a:lnTo>
                    <a:pt x="202746" y="367896"/>
                  </a:lnTo>
                  <a:lnTo>
                    <a:pt x="201397" y="358304"/>
                  </a:lnTo>
                  <a:lnTo>
                    <a:pt x="200010" y="348673"/>
                  </a:lnTo>
                  <a:lnTo>
                    <a:pt x="197275" y="332223"/>
                  </a:lnTo>
                  <a:lnTo>
                    <a:pt x="195888" y="313000"/>
                  </a:lnTo>
                  <a:lnTo>
                    <a:pt x="195888" y="311612"/>
                  </a:lnTo>
                  <a:lnTo>
                    <a:pt x="195888" y="303369"/>
                  </a:lnTo>
                  <a:lnTo>
                    <a:pt x="195888" y="300633"/>
                  </a:lnTo>
                  <a:lnTo>
                    <a:pt x="193153" y="300633"/>
                  </a:lnTo>
                  <a:lnTo>
                    <a:pt x="194540" y="286919"/>
                  </a:lnTo>
                  <a:lnTo>
                    <a:pt x="194540" y="282797"/>
                  </a:lnTo>
                  <a:lnTo>
                    <a:pt x="195888" y="274553"/>
                  </a:lnTo>
                  <a:lnTo>
                    <a:pt x="204133" y="274553"/>
                  </a:lnTo>
                  <a:lnTo>
                    <a:pt x="209603" y="275939"/>
                  </a:lnTo>
                  <a:lnTo>
                    <a:pt x="248011" y="275939"/>
                  </a:lnTo>
                  <a:lnTo>
                    <a:pt x="249360" y="275939"/>
                  </a:lnTo>
                  <a:lnTo>
                    <a:pt x="257605" y="275939"/>
                  </a:lnTo>
                  <a:lnTo>
                    <a:pt x="258952" y="275939"/>
                  </a:lnTo>
                  <a:lnTo>
                    <a:pt x="260339" y="277288"/>
                  </a:lnTo>
                  <a:lnTo>
                    <a:pt x="260339" y="275939"/>
                  </a:lnTo>
                  <a:lnTo>
                    <a:pt x="260339" y="274553"/>
                  </a:lnTo>
                  <a:lnTo>
                    <a:pt x="261688" y="274553"/>
                  </a:lnTo>
                  <a:lnTo>
                    <a:pt x="261688" y="275939"/>
                  </a:lnTo>
                  <a:lnTo>
                    <a:pt x="263075" y="277288"/>
                  </a:lnTo>
                  <a:lnTo>
                    <a:pt x="264461" y="275939"/>
                  </a:lnTo>
                  <a:lnTo>
                    <a:pt x="265810" y="275939"/>
                  </a:lnTo>
                  <a:lnTo>
                    <a:pt x="267197" y="275939"/>
                  </a:lnTo>
                  <a:lnTo>
                    <a:pt x="268545" y="275939"/>
                  </a:lnTo>
                  <a:lnTo>
                    <a:pt x="269932" y="275939"/>
                  </a:lnTo>
                  <a:lnTo>
                    <a:pt x="271280" y="275939"/>
                  </a:lnTo>
                  <a:lnTo>
                    <a:pt x="272667" y="275939"/>
                  </a:lnTo>
                  <a:lnTo>
                    <a:pt x="274055" y="275939"/>
                  </a:lnTo>
                  <a:lnTo>
                    <a:pt x="274055" y="277288"/>
                  </a:lnTo>
                  <a:lnTo>
                    <a:pt x="275402" y="277288"/>
                  </a:lnTo>
                  <a:lnTo>
                    <a:pt x="275402" y="278675"/>
                  </a:lnTo>
                  <a:lnTo>
                    <a:pt x="276789" y="278675"/>
                  </a:lnTo>
                  <a:lnTo>
                    <a:pt x="278138" y="278675"/>
                  </a:lnTo>
                  <a:lnTo>
                    <a:pt x="278138" y="277288"/>
                  </a:lnTo>
                  <a:lnTo>
                    <a:pt x="279525" y="277288"/>
                  </a:lnTo>
                  <a:lnTo>
                    <a:pt x="280911" y="277288"/>
                  </a:lnTo>
                  <a:lnTo>
                    <a:pt x="282260" y="278675"/>
                  </a:lnTo>
                  <a:lnTo>
                    <a:pt x="283647" y="278675"/>
                  </a:lnTo>
                  <a:lnTo>
                    <a:pt x="284995" y="278675"/>
                  </a:lnTo>
                  <a:lnTo>
                    <a:pt x="284995" y="277288"/>
                  </a:lnTo>
                  <a:lnTo>
                    <a:pt x="286381" y="274553"/>
                  </a:lnTo>
                  <a:lnTo>
                    <a:pt x="287730" y="274553"/>
                  </a:lnTo>
                  <a:lnTo>
                    <a:pt x="289117" y="274553"/>
                  </a:lnTo>
                  <a:lnTo>
                    <a:pt x="290503" y="274553"/>
                  </a:lnTo>
                  <a:lnTo>
                    <a:pt x="291852" y="274553"/>
                  </a:lnTo>
                  <a:lnTo>
                    <a:pt x="291852" y="277288"/>
                  </a:lnTo>
                  <a:lnTo>
                    <a:pt x="297322" y="277288"/>
                  </a:lnTo>
                  <a:lnTo>
                    <a:pt x="298709" y="282797"/>
                  </a:lnTo>
                  <a:lnTo>
                    <a:pt x="306916" y="282797"/>
                  </a:lnTo>
                  <a:lnTo>
                    <a:pt x="306916" y="300633"/>
                  </a:lnTo>
                  <a:lnTo>
                    <a:pt x="311038" y="300633"/>
                  </a:lnTo>
                  <a:lnTo>
                    <a:pt x="311038" y="306142"/>
                  </a:lnTo>
                  <a:lnTo>
                    <a:pt x="304180" y="308878"/>
                  </a:lnTo>
                  <a:lnTo>
                    <a:pt x="304180" y="313000"/>
                  </a:lnTo>
                  <a:lnTo>
                    <a:pt x="304180" y="325367"/>
                  </a:lnTo>
                  <a:lnTo>
                    <a:pt x="308302" y="325367"/>
                  </a:lnTo>
                  <a:lnTo>
                    <a:pt x="308302" y="330837"/>
                  </a:lnTo>
                  <a:lnTo>
                    <a:pt x="308302" y="336345"/>
                  </a:lnTo>
                  <a:lnTo>
                    <a:pt x="308302" y="339081"/>
                  </a:lnTo>
                  <a:lnTo>
                    <a:pt x="308302" y="341815"/>
                  </a:lnTo>
                  <a:lnTo>
                    <a:pt x="308302" y="343203"/>
                  </a:lnTo>
                  <a:lnTo>
                    <a:pt x="306916" y="343203"/>
                  </a:lnTo>
                  <a:lnTo>
                    <a:pt x="305567" y="343203"/>
                  </a:lnTo>
                  <a:lnTo>
                    <a:pt x="304180" y="344551"/>
                  </a:lnTo>
                  <a:lnTo>
                    <a:pt x="304180" y="344551"/>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 name="Google Shape;273;p34">
              <a:extLst>
                <a:ext uri="{FF2B5EF4-FFF2-40B4-BE49-F238E27FC236}">
                  <a16:creationId xmlns:a16="http://schemas.microsoft.com/office/drawing/2014/main" id="{9420C7F4-8E7E-2BF2-FAC5-72D36D174D66}"/>
                </a:ext>
              </a:extLst>
            </p:cNvPr>
            <p:cNvSpPr/>
            <p:nvPr/>
          </p:nvSpPr>
          <p:spPr>
            <a:xfrm rot="10800000" flipH="1">
              <a:off x="2602698" y="3888812"/>
              <a:ext cx="228829" cy="75053"/>
            </a:xfrm>
            <a:custGeom>
              <a:avLst/>
              <a:gdLst/>
              <a:ahLst/>
              <a:cxnLst/>
              <a:rect l="l" t="t" r="r" b="b"/>
              <a:pathLst>
                <a:path w="186419" h="60405" extrusionOk="0">
                  <a:moveTo>
                    <a:pt x="-126" y="16424"/>
                  </a:moveTo>
                  <a:lnTo>
                    <a:pt x="-126" y="17812"/>
                  </a:lnTo>
                  <a:lnTo>
                    <a:pt x="1261" y="16424"/>
                  </a:lnTo>
                  <a:lnTo>
                    <a:pt x="2648" y="15076"/>
                  </a:lnTo>
                  <a:lnTo>
                    <a:pt x="2648" y="13689"/>
                  </a:lnTo>
                  <a:lnTo>
                    <a:pt x="1261" y="12302"/>
                  </a:lnTo>
                  <a:lnTo>
                    <a:pt x="1261" y="10954"/>
                  </a:lnTo>
                  <a:lnTo>
                    <a:pt x="1261" y="9567"/>
                  </a:lnTo>
                  <a:lnTo>
                    <a:pt x="2648" y="8218"/>
                  </a:lnTo>
                  <a:lnTo>
                    <a:pt x="3997" y="6832"/>
                  </a:lnTo>
                  <a:lnTo>
                    <a:pt x="5383" y="5484"/>
                  </a:lnTo>
                  <a:lnTo>
                    <a:pt x="6731" y="4096"/>
                  </a:lnTo>
                  <a:lnTo>
                    <a:pt x="6731" y="2710"/>
                  </a:lnTo>
                  <a:lnTo>
                    <a:pt x="8119" y="1362"/>
                  </a:lnTo>
                  <a:lnTo>
                    <a:pt x="9505" y="-26"/>
                  </a:lnTo>
                  <a:lnTo>
                    <a:pt x="10853" y="-26"/>
                  </a:lnTo>
                  <a:lnTo>
                    <a:pt x="12241" y="-26"/>
                  </a:lnTo>
                  <a:lnTo>
                    <a:pt x="13589" y="-26"/>
                  </a:lnTo>
                  <a:lnTo>
                    <a:pt x="14975" y="-26"/>
                  </a:lnTo>
                  <a:lnTo>
                    <a:pt x="16324" y="-26"/>
                  </a:lnTo>
                  <a:lnTo>
                    <a:pt x="16324" y="1362"/>
                  </a:lnTo>
                  <a:lnTo>
                    <a:pt x="16324" y="2710"/>
                  </a:lnTo>
                  <a:lnTo>
                    <a:pt x="16324" y="4096"/>
                  </a:lnTo>
                  <a:lnTo>
                    <a:pt x="17711" y="5484"/>
                  </a:lnTo>
                  <a:lnTo>
                    <a:pt x="19098" y="5484"/>
                  </a:lnTo>
                  <a:lnTo>
                    <a:pt x="20446" y="5484"/>
                  </a:lnTo>
                  <a:lnTo>
                    <a:pt x="23181" y="6832"/>
                  </a:lnTo>
                  <a:lnTo>
                    <a:pt x="24569" y="6832"/>
                  </a:lnTo>
                  <a:lnTo>
                    <a:pt x="25955" y="6832"/>
                  </a:lnTo>
                  <a:lnTo>
                    <a:pt x="25955" y="5484"/>
                  </a:lnTo>
                  <a:lnTo>
                    <a:pt x="27303" y="5484"/>
                  </a:lnTo>
                  <a:lnTo>
                    <a:pt x="27303" y="4096"/>
                  </a:lnTo>
                  <a:lnTo>
                    <a:pt x="28691" y="4096"/>
                  </a:lnTo>
                  <a:lnTo>
                    <a:pt x="30039" y="2710"/>
                  </a:lnTo>
                  <a:lnTo>
                    <a:pt x="31425" y="2710"/>
                  </a:lnTo>
                  <a:lnTo>
                    <a:pt x="32774" y="2710"/>
                  </a:lnTo>
                  <a:lnTo>
                    <a:pt x="34161" y="4096"/>
                  </a:lnTo>
                  <a:lnTo>
                    <a:pt x="34161" y="5484"/>
                  </a:lnTo>
                  <a:lnTo>
                    <a:pt x="35548" y="5484"/>
                  </a:lnTo>
                  <a:lnTo>
                    <a:pt x="35548" y="6832"/>
                  </a:lnTo>
                  <a:lnTo>
                    <a:pt x="35548" y="9567"/>
                  </a:lnTo>
                  <a:lnTo>
                    <a:pt x="34161" y="10954"/>
                  </a:lnTo>
                  <a:lnTo>
                    <a:pt x="32774" y="12302"/>
                  </a:lnTo>
                  <a:lnTo>
                    <a:pt x="31425" y="12302"/>
                  </a:lnTo>
                  <a:lnTo>
                    <a:pt x="31425" y="13689"/>
                  </a:lnTo>
                  <a:lnTo>
                    <a:pt x="30039" y="15076"/>
                  </a:lnTo>
                  <a:lnTo>
                    <a:pt x="30039" y="16424"/>
                  </a:lnTo>
                  <a:lnTo>
                    <a:pt x="30039" y="17812"/>
                  </a:lnTo>
                  <a:lnTo>
                    <a:pt x="30039" y="19198"/>
                  </a:lnTo>
                  <a:lnTo>
                    <a:pt x="28691" y="20546"/>
                  </a:lnTo>
                  <a:lnTo>
                    <a:pt x="28691" y="21933"/>
                  </a:lnTo>
                  <a:lnTo>
                    <a:pt x="27303" y="23320"/>
                  </a:lnTo>
                  <a:lnTo>
                    <a:pt x="27303" y="24668"/>
                  </a:lnTo>
                  <a:lnTo>
                    <a:pt x="28691" y="27443"/>
                  </a:lnTo>
                  <a:lnTo>
                    <a:pt x="30039" y="28791"/>
                  </a:lnTo>
                  <a:lnTo>
                    <a:pt x="31425" y="28791"/>
                  </a:lnTo>
                  <a:lnTo>
                    <a:pt x="32774" y="30177"/>
                  </a:lnTo>
                  <a:lnTo>
                    <a:pt x="34161" y="30177"/>
                  </a:lnTo>
                  <a:lnTo>
                    <a:pt x="34161" y="28791"/>
                  </a:lnTo>
                  <a:lnTo>
                    <a:pt x="35548" y="28791"/>
                  </a:lnTo>
                  <a:lnTo>
                    <a:pt x="36896" y="27443"/>
                  </a:lnTo>
                  <a:lnTo>
                    <a:pt x="36896" y="26055"/>
                  </a:lnTo>
                  <a:lnTo>
                    <a:pt x="38283" y="23320"/>
                  </a:lnTo>
                  <a:lnTo>
                    <a:pt x="39631" y="21933"/>
                  </a:lnTo>
                  <a:lnTo>
                    <a:pt x="41019" y="20546"/>
                  </a:lnTo>
                  <a:lnTo>
                    <a:pt x="41019" y="19198"/>
                  </a:lnTo>
                  <a:lnTo>
                    <a:pt x="42405" y="19198"/>
                  </a:lnTo>
                  <a:lnTo>
                    <a:pt x="43753" y="17812"/>
                  </a:lnTo>
                  <a:lnTo>
                    <a:pt x="43753" y="19198"/>
                  </a:lnTo>
                  <a:lnTo>
                    <a:pt x="45141" y="19198"/>
                  </a:lnTo>
                  <a:lnTo>
                    <a:pt x="46489" y="19198"/>
                  </a:lnTo>
                  <a:lnTo>
                    <a:pt x="47875" y="19198"/>
                  </a:lnTo>
                  <a:lnTo>
                    <a:pt x="47875" y="20546"/>
                  </a:lnTo>
                  <a:lnTo>
                    <a:pt x="49224" y="20546"/>
                  </a:lnTo>
                  <a:lnTo>
                    <a:pt x="50611" y="20546"/>
                  </a:lnTo>
                  <a:lnTo>
                    <a:pt x="53345" y="20546"/>
                  </a:lnTo>
                  <a:lnTo>
                    <a:pt x="54733" y="20546"/>
                  </a:lnTo>
                  <a:lnTo>
                    <a:pt x="56081" y="19198"/>
                  </a:lnTo>
                  <a:lnTo>
                    <a:pt x="57469" y="19198"/>
                  </a:lnTo>
                  <a:lnTo>
                    <a:pt x="58816" y="19198"/>
                  </a:lnTo>
                  <a:lnTo>
                    <a:pt x="60203" y="17812"/>
                  </a:lnTo>
                  <a:lnTo>
                    <a:pt x="61590" y="16424"/>
                  </a:lnTo>
                  <a:lnTo>
                    <a:pt x="62939" y="15076"/>
                  </a:lnTo>
                  <a:lnTo>
                    <a:pt x="65674" y="15076"/>
                  </a:lnTo>
                  <a:lnTo>
                    <a:pt x="67061" y="16424"/>
                  </a:lnTo>
                  <a:lnTo>
                    <a:pt x="67061" y="17812"/>
                  </a:lnTo>
                  <a:lnTo>
                    <a:pt x="67061" y="20546"/>
                  </a:lnTo>
                  <a:lnTo>
                    <a:pt x="65674" y="21933"/>
                  </a:lnTo>
                  <a:lnTo>
                    <a:pt x="65674" y="24668"/>
                  </a:lnTo>
                  <a:lnTo>
                    <a:pt x="65674" y="26055"/>
                  </a:lnTo>
                  <a:lnTo>
                    <a:pt x="67061" y="26055"/>
                  </a:lnTo>
                  <a:lnTo>
                    <a:pt x="69795" y="27443"/>
                  </a:lnTo>
                  <a:lnTo>
                    <a:pt x="72531" y="26055"/>
                  </a:lnTo>
                  <a:lnTo>
                    <a:pt x="73917" y="26055"/>
                  </a:lnTo>
                  <a:lnTo>
                    <a:pt x="76653" y="24668"/>
                  </a:lnTo>
                  <a:lnTo>
                    <a:pt x="78040" y="23320"/>
                  </a:lnTo>
                  <a:lnTo>
                    <a:pt x="79389" y="26055"/>
                  </a:lnTo>
                  <a:lnTo>
                    <a:pt x="80775" y="27443"/>
                  </a:lnTo>
                  <a:lnTo>
                    <a:pt x="82123" y="28791"/>
                  </a:lnTo>
                  <a:lnTo>
                    <a:pt x="82123" y="30177"/>
                  </a:lnTo>
                  <a:lnTo>
                    <a:pt x="82123" y="32913"/>
                  </a:lnTo>
                  <a:lnTo>
                    <a:pt x="82123" y="34299"/>
                  </a:lnTo>
                  <a:lnTo>
                    <a:pt x="82123" y="35648"/>
                  </a:lnTo>
                  <a:lnTo>
                    <a:pt x="82123" y="37035"/>
                  </a:lnTo>
                  <a:lnTo>
                    <a:pt x="82123" y="38422"/>
                  </a:lnTo>
                  <a:lnTo>
                    <a:pt x="83511" y="39769"/>
                  </a:lnTo>
                  <a:lnTo>
                    <a:pt x="83511" y="41157"/>
                  </a:lnTo>
                  <a:lnTo>
                    <a:pt x="84897" y="41157"/>
                  </a:lnTo>
                  <a:lnTo>
                    <a:pt x="86245" y="42505"/>
                  </a:lnTo>
                  <a:lnTo>
                    <a:pt x="87633" y="42505"/>
                  </a:lnTo>
                  <a:lnTo>
                    <a:pt x="87633" y="43893"/>
                  </a:lnTo>
                  <a:lnTo>
                    <a:pt x="88981" y="43893"/>
                  </a:lnTo>
                  <a:lnTo>
                    <a:pt x="90367" y="43893"/>
                  </a:lnTo>
                  <a:lnTo>
                    <a:pt x="94452" y="45279"/>
                  </a:lnTo>
                  <a:lnTo>
                    <a:pt x="95838" y="45279"/>
                  </a:lnTo>
                  <a:lnTo>
                    <a:pt x="97225" y="45279"/>
                  </a:lnTo>
                  <a:lnTo>
                    <a:pt x="101309" y="45279"/>
                  </a:lnTo>
                  <a:lnTo>
                    <a:pt x="102695" y="45279"/>
                  </a:lnTo>
                  <a:lnTo>
                    <a:pt x="104083" y="45279"/>
                  </a:lnTo>
                  <a:lnTo>
                    <a:pt x="106817" y="48014"/>
                  </a:lnTo>
                  <a:lnTo>
                    <a:pt x="106817" y="49401"/>
                  </a:lnTo>
                  <a:lnTo>
                    <a:pt x="108166" y="50749"/>
                  </a:lnTo>
                  <a:lnTo>
                    <a:pt x="109553" y="52136"/>
                  </a:lnTo>
                  <a:lnTo>
                    <a:pt x="110901" y="52136"/>
                  </a:lnTo>
                  <a:lnTo>
                    <a:pt x="112288" y="52136"/>
                  </a:lnTo>
                  <a:lnTo>
                    <a:pt x="113675" y="52136"/>
                  </a:lnTo>
                  <a:lnTo>
                    <a:pt x="115023" y="50749"/>
                  </a:lnTo>
                  <a:lnTo>
                    <a:pt x="116411" y="50749"/>
                  </a:lnTo>
                  <a:lnTo>
                    <a:pt x="117797" y="50749"/>
                  </a:lnTo>
                  <a:lnTo>
                    <a:pt x="117797" y="52136"/>
                  </a:lnTo>
                  <a:lnTo>
                    <a:pt x="119145" y="52136"/>
                  </a:lnTo>
                  <a:lnTo>
                    <a:pt x="120532" y="52136"/>
                  </a:lnTo>
                  <a:lnTo>
                    <a:pt x="120532" y="50749"/>
                  </a:lnTo>
                  <a:lnTo>
                    <a:pt x="120532" y="52136"/>
                  </a:lnTo>
                  <a:lnTo>
                    <a:pt x="121881" y="52136"/>
                  </a:lnTo>
                  <a:lnTo>
                    <a:pt x="123267" y="52136"/>
                  </a:lnTo>
                  <a:lnTo>
                    <a:pt x="124616" y="52136"/>
                  </a:lnTo>
                  <a:lnTo>
                    <a:pt x="126003" y="52136"/>
                  </a:lnTo>
                  <a:lnTo>
                    <a:pt x="126003" y="50749"/>
                  </a:lnTo>
                  <a:lnTo>
                    <a:pt x="127389" y="50749"/>
                  </a:lnTo>
                  <a:lnTo>
                    <a:pt x="127389" y="49401"/>
                  </a:lnTo>
                  <a:lnTo>
                    <a:pt x="128737" y="48014"/>
                  </a:lnTo>
                  <a:lnTo>
                    <a:pt x="130125" y="46666"/>
                  </a:lnTo>
                  <a:lnTo>
                    <a:pt x="131473" y="45279"/>
                  </a:lnTo>
                  <a:lnTo>
                    <a:pt x="131473" y="42505"/>
                  </a:lnTo>
                  <a:lnTo>
                    <a:pt x="132861" y="42505"/>
                  </a:lnTo>
                  <a:lnTo>
                    <a:pt x="132861" y="41157"/>
                  </a:lnTo>
                  <a:lnTo>
                    <a:pt x="134247" y="41157"/>
                  </a:lnTo>
                  <a:lnTo>
                    <a:pt x="135595" y="41157"/>
                  </a:lnTo>
                  <a:lnTo>
                    <a:pt x="136982" y="41157"/>
                  </a:lnTo>
                  <a:lnTo>
                    <a:pt x="138331" y="42505"/>
                  </a:lnTo>
                  <a:lnTo>
                    <a:pt x="139717" y="42505"/>
                  </a:lnTo>
                  <a:lnTo>
                    <a:pt x="139717" y="41157"/>
                  </a:lnTo>
                  <a:lnTo>
                    <a:pt x="141066" y="41157"/>
                  </a:lnTo>
                  <a:lnTo>
                    <a:pt x="142453" y="41157"/>
                  </a:lnTo>
                  <a:lnTo>
                    <a:pt x="142453" y="42505"/>
                  </a:lnTo>
                  <a:lnTo>
                    <a:pt x="142453" y="45279"/>
                  </a:lnTo>
                  <a:lnTo>
                    <a:pt x="143801" y="46666"/>
                  </a:lnTo>
                  <a:lnTo>
                    <a:pt x="143801" y="48014"/>
                  </a:lnTo>
                  <a:lnTo>
                    <a:pt x="145187" y="48014"/>
                  </a:lnTo>
                  <a:lnTo>
                    <a:pt x="145187" y="46666"/>
                  </a:lnTo>
                  <a:lnTo>
                    <a:pt x="146575" y="46666"/>
                  </a:lnTo>
                  <a:lnTo>
                    <a:pt x="146575" y="45279"/>
                  </a:lnTo>
                  <a:lnTo>
                    <a:pt x="147923" y="45279"/>
                  </a:lnTo>
                  <a:lnTo>
                    <a:pt x="147923" y="43893"/>
                  </a:lnTo>
                  <a:lnTo>
                    <a:pt x="146575" y="52136"/>
                  </a:lnTo>
                  <a:lnTo>
                    <a:pt x="145187" y="58994"/>
                  </a:lnTo>
                  <a:lnTo>
                    <a:pt x="157515" y="60380"/>
                  </a:lnTo>
                  <a:lnTo>
                    <a:pt x="154781" y="43893"/>
                  </a:lnTo>
                  <a:lnTo>
                    <a:pt x="154781" y="38422"/>
                  </a:lnTo>
                  <a:lnTo>
                    <a:pt x="156167" y="39769"/>
                  </a:lnTo>
                  <a:lnTo>
                    <a:pt x="157515" y="42505"/>
                  </a:lnTo>
                  <a:lnTo>
                    <a:pt x="158903" y="43893"/>
                  </a:lnTo>
                  <a:lnTo>
                    <a:pt x="160289" y="45279"/>
                  </a:lnTo>
                  <a:lnTo>
                    <a:pt x="163025" y="46666"/>
                  </a:lnTo>
                  <a:lnTo>
                    <a:pt x="164373" y="46666"/>
                  </a:lnTo>
                  <a:lnTo>
                    <a:pt x="164373" y="48014"/>
                  </a:lnTo>
                  <a:lnTo>
                    <a:pt x="165759" y="48014"/>
                  </a:lnTo>
                  <a:lnTo>
                    <a:pt x="165759" y="49401"/>
                  </a:lnTo>
                  <a:lnTo>
                    <a:pt x="167108" y="49401"/>
                  </a:lnTo>
                  <a:lnTo>
                    <a:pt x="167108" y="50749"/>
                  </a:lnTo>
                  <a:lnTo>
                    <a:pt x="168495" y="50749"/>
                  </a:lnTo>
                  <a:lnTo>
                    <a:pt x="169882" y="50749"/>
                  </a:lnTo>
                  <a:lnTo>
                    <a:pt x="171230" y="50749"/>
                  </a:lnTo>
                  <a:lnTo>
                    <a:pt x="171230" y="52136"/>
                  </a:lnTo>
                  <a:lnTo>
                    <a:pt x="172617" y="52136"/>
                  </a:lnTo>
                  <a:lnTo>
                    <a:pt x="172617" y="53485"/>
                  </a:lnTo>
                  <a:lnTo>
                    <a:pt x="173965" y="53485"/>
                  </a:lnTo>
                  <a:lnTo>
                    <a:pt x="175353" y="53485"/>
                  </a:lnTo>
                  <a:lnTo>
                    <a:pt x="176701" y="53485"/>
                  </a:lnTo>
                  <a:lnTo>
                    <a:pt x="176701" y="54871"/>
                  </a:lnTo>
                  <a:lnTo>
                    <a:pt x="175353" y="54871"/>
                  </a:lnTo>
                  <a:lnTo>
                    <a:pt x="176701" y="56258"/>
                  </a:lnTo>
                  <a:lnTo>
                    <a:pt x="178087" y="56258"/>
                  </a:lnTo>
                  <a:lnTo>
                    <a:pt x="179475" y="56258"/>
                  </a:lnTo>
                  <a:lnTo>
                    <a:pt x="179475" y="54871"/>
                  </a:lnTo>
                  <a:lnTo>
                    <a:pt x="179475" y="56258"/>
                  </a:lnTo>
                  <a:lnTo>
                    <a:pt x="180823" y="56258"/>
                  </a:lnTo>
                  <a:lnTo>
                    <a:pt x="182209" y="56258"/>
                  </a:lnTo>
                  <a:lnTo>
                    <a:pt x="182209" y="54871"/>
                  </a:lnTo>
                  <a:lnTo>
                    <a:pt x="182209" y="53485"/>
                  </a:lnTo>
                  <a:lnTo>
                    <a:pt x="182209" y="52136"/>
                  </a:lnTo>
                  <a:lnTo>
                    <a:pt x="183558" y="52136"/>
                  </a:lnTo>
                  <a:lnTo>
                    <a:pt x="184945" y="53485"/>
                  </a:lnTo>
                  <a:lnTo>
                    <a:pt x="184945" y="52136"/>
                  </a:lnTo>
                  <a:lnTo>
                    <a:pt x="186293" y="52136"/>
                  </a:lnTo>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 name="Google Shape;274;p34">
              <a:extLst>
                <a:ext uri="{FF2B5EF4-FFF2-40B4-BE49-F238E27FC236}">
                  <a16:creationId xmlns:a16="http://schemas.microsoft.com/office/drawing/2014/main" id="{D1A8916B-26B5-785A-A8B5-1CF053CC6575}"/>
                </a:ext>
              </a:extLst>
            </p:cNvPr>
            <p:cNvSpPr/>
            <p:nvPr/>
          </p:nvSpPr>
          <p:spPr>
            <a:xfrm rot="10800000" flipH="1">
              <a:off x="2141979" y="2668159"/>
              <a:ext cx="323074" cy="334298"/>
            </a:xfrm>
            <a:custGeom>
              <a:avLst/>
              <a:gdLst/>
              <a:ahLst/>
              <a:cxnLst/>
              <a:rect l="l" t="t" r="r" b="b"/>
              <a:pathLst>
                <a:path w="263197" h="269053" extrusionOk="0">
                  <a:moveTo>
                    <a:pt x="99895" y="27328"/>
                  </a:moveTo>
                  <a:lnTo>
                    <a:pt x="99895" y="30062"/>
                  </a:lnTo>
                  <a:lnTo>
                    <a:pt x="101281" y="31411"/>
                  </a:lnTo>
                  <a:lnTo>
                    <a:pt x="99895" y="32798"/>
                  </a:lnTo>
                  <a:lnTo>
                    <a:pt x="99895" y="34185"/>
                  </a:lnTo>
                  <a:lnTo>
                    <a:pt x="99895" y="35534"/>
                  </a:lnTo>
                  <a:lnTo>
                    <a:pt x="99895" y="36920"/>
                  </a:lnTo>
                  <a:lnTo>
                    <a:pt x="98547" y="36920"/>
                  </a:lnTo>
                  <a:lnTo>
                    <a:pt x="98547" y="38307"/>
                  </a:lnTo>
                  <a:lnTo>
                    <a:pt x="97159" y="38307"/>
                  </a:lnTo>
                  <a:lnTo>
                    <a:pt x="97159" y="41042"/>
                  </a:lnTo>
                  <a:lnTo>
                    <a:pt x="97159" y="42429"/>
                  </a:lnTo>
                  <a:lnTo>
                    <a:pt x="97159" y="43778"/>
                  </a:lnTo>
                  <a:lnTo>
                    <a:pt x="97159" y="45165"/>
                  </a:lnTo>
                  <a:lnTo>
                    <a:pt x="97159" y="47899"/>
                  </a:lnTo>
                  <a:lnTo>
                    <a:pt x="97159" y="49287"/>
                  </a:lnTo>
                  <a:lnTo>
                    <a:pt x="95811" y="49287"/>
                  </a:lnTo>
                  <a:lnTo>
                    <a:pt x="94425" y="49287"/>
                  </a:lnTo>
                  <a:lnTo>
                    <a:pt x="93038" y="49287"/>
                  </a:lnTo>
                  <a:lnTo>
                    <a:pt x="91689" y="49287"/>
                  </a:lnTo>
                  <a:lnTo>
                    <a:pt x="90302" y="49287"/>
                  </a:lnTo>
                  <a:lnTo>
                    <a:pt x="88954" y="49287"/>
                  </a:lnTo>
                  <a:lnTo>
                    <a:pt x="88954" y="47899"/>
                  </a:lnTo>
                  <a:lnTo>
                    <a:pt x="87567" y="47899"/>
                  </a:lnTo>
                  <a:lnTo>
                    <a:pt x="87567" y="49287"/>
                  </a:lnTo>
                  <a:lnTo>
                    <a:pt x="86180" y="49287"/>
                  </a:lnTo>
                  <a:lnTo>
                    <a:pt x="84831" y="49287"/>
                  </a:lnTo>
                  <a:lnTo>
                    <a:pt x="84831" y="50635"/>
                  </a:lnTo>
                  <a:lnTo>
                    <a:pt x="83445" y="50635"/>
                  </a:lnTo>
                  <a:lnTo>
                    <a:pt x="82097" y="50635"/>
                  </a:lnTo>
                  <a:lnTo>
                    <a:pt x="80710" y="50635"/>
                  </a:lnTo>
                  <a:lnTo>
                    <a:pt x="79361" y="52021"/>
                  </a:lnTo>
                  <a:lnTo>
                    <a:pt x="77975" y="52021"/>
                  </a:lnTo>
                  <a:lnTo>
                    <a:pt x="76588" y="52021"/>
                  </a:lnTo>
                  <a:lnTo>
                    <a:pt x="75239" y="52021"/>
                  </a:lnTo>
                  <a:lnTo>
                    <a:pt x="73852" y="53409"/>
                  </a:lnTo>
                  <a:lnTo>
                    <a:pt x="72505" y="53409"/>
                  </a:lnTo>
                  <a:lnTo>
                    <a:pt x="71117" y="54757"/>
                  </a:lnTo>
                  <a:lnTo>
                    <a:pt x="69769" y="56143"/>
                  </a:lnTo>
                  <a:lnTo>
                    <a:pt x="69769" y="57492"/>
                  </a:lnTo>
                  <a:lnTo>
                    <a:pt x="68381" y="57492"/>
                  </a:lnTo>
                  <a:lnTo>
                    <a:pt x="68381" y="58879"/>
                  </a:lnTo>
                  <a:lnTo>
                    <a:pt x="68381" y="60266"/>
                  </a:lnTo>
                  <a:lnTo>
                    <a:pt x="66995" y="60266"/>
                  </a:lnTo>
                  <a:lnTo>
                    <a:pt x="65647" y="61614"/>
                  </a:lnTo>
                  <a:lnTo>
                    <a:pt x="64260" y="63001"/>
                  </a:lnTo>
                  <a:lnTo>
                    <a:pt x="64260" y="64388"/>
                  </a:lnTo>
                  <a:lnTo>
                    <a:pt x="62911" y="64388"/>
                  </a:lnTo>
                  <a:lnTo>
                    <a:pt x="62911" y="65737"/>
                  </a:lnTo>
                  <a:lnTo>
                    <a:pt x="62911" y="67123"/>
                  </a:lnTo>
                  <a:lnTo>
                    <a:pt x="62911" y="68510"/>
                  </a:lnTo>
                  <a:lnTo>
                    <a:pt x="62911" y="69858"/>
                  </a:lnTo>
                  <a:lnTo>
                    <a:pt x="62911" y="72593"/>
                  </a:lnTo>
                  <a:lnTo>
                    <a:pt x="39605" y="64388"/>
                  </a:lnTo>
                  <a:lnTo>
                    <a:pt x="38217" y="64388"/>
                  </a:lnTo>
                  <a:lnTo>
                    <a:pt x="38217" y="65737"/>
                  </a:lnTo>
                  <a:lnTo>
                    <a:pt x="34096" y="63001"/>
                  </a:lnTo>
                  <a:lnTo>
                    <a:pt x="32747" y="63001"/>
                  </a:lnTo>
                  <a:lnTo>
                    <a:pt x="32747" y="64388"/>
                  </a:lnTo>
                  <a:lnTo>
                    <a:pt x="31360" y="65737"/>
                  </a:lnTo>
                  <a:lnTo>
                    <a:pt x="28625" y="65737"/>
                  </a:lnTo>
                  <a:lnTo>
                    <a:pt x="27238" y="65737"/>
                  </a:lnTo>
                  <a:lnTo>
                    <a:pt x="-153" y="78102"/>
                  </a:lnTo>
                  <a:lnTo>
                    <a:pt x="1196" y="80838"/>
                  </a:lnTo>
                  <a:lnTo>
                    <a:pt x="2583" y="82224"/>
                  </a:lnTo>
                  <a:lnTo>
                    <a:pt x="3969" y="82224"/>
                  </a:lnTo>
                  <a:lnTo>
                    <a:pt x="3969" y="94591"/>
                  </a:lnTo>
                  <a:lnTo>
                    <a:pt x="-153" y="94591"/>
                  </a:lnTo>
                  <a:lnTo>
                    <a:pt x="3969" y="100061"/>
                  </a:lnTo>
                  <a:lnTo>
                    <a:pt x="6705" y="98713"/>
                  </a:lnTo>
                  <a:lnTo>
                    <a:pt x="8053" y="100061"/>
                  </a:lnTo>
                  <a:lnTo>
                    <a:pt x="8053" y="102796"/>
                  </a:lnTo>
                  <a:lnTo>
                    <a:pt x="9439" y="106919"/>
                  </a:lnTo>
                  <a:lnTo>
                    <a:pt x="10788" y="108305"/>
                  </a:lnTo>
                  <a:lnTo>
                    <a:pt x="10788" y="111041"/>
                  </a:lnTo>
                  <a:lnTo>
                    <a:pt x="14910" y="112427"/>
                  </a:lnTo>
                  <a:lnTo>
                    <a:pt x="16297" y="111041"/>
                  </a:lnTo>
                  <a:lnTo>
                    <a:pt x="17646" y="112427"/>
                  </a:lnTo>
                  <a:lnTo>
                    <a:pt x="16297" y="115163"/>
                  </a:lnTo>
                  <a:lnTo>
                    <a:pt x="16297" y="116550"/>
                  </a:lnTo>
                  <a:lnTo>
                    <a:pt x="17646" y="117897"/>
                  </a:lnTo>
                  <a:lnTo>
                    <a:pt x="20419" y="120672"/>
                  </a:lnTo>
                  <a:lnTo>
                    <a:pt x="23155" y="123407"/>
                  </a:lnTo>
                  <a:lnTo>
                    <a:pt x="23155" y="122020"/>
                  </a:lnTo>
                  <a:lnTo>
                    <a:pt x="25889" y="123407"/>
                  </a:lnTo>
                  <a:lnTo>
                    <a:pt x="25889" y="124794"/>
                  </a:lnTo>
                  <a:lnTo>
                    <a:pt x="27238" y="126142"/>
                  </a:lnTo>
                  <a:lnTo>
                    <a:pt x="30011" y="137122"/>
                  </a:lnTo>
                  <a:lnTo>
                    <a:pt x="35483" y="157733"/>
                  </a:lnTo>
                  <a:lnTo>
                    <a:pt x="31360" y="163203"/>
                  </a:lnTo>
                  <a:lnTo>
                    <a:pt x="51932" y="164589"/>
                  </a:lnTo>
                  <a:lnTo>
                    <a:pt x="88954" y="165976"/>
                  </a:lnTo>
                  <a:lnTo>
                    <a:pt x="90302" y="165976"/>
                  </a:lnTo>
                  <a:lnTo>
                    <a:pt x="93038" y="165976"/>
                  </a:lnTo>
                  <a:lnTo>
                    <a:pt x="94425" y="164589"/>
                  </a:lnTo>
                  <a:lnTo>
                    <a:pt x="131447" y="152223"/>
                  </a:lnTo>
                  <a:lnTo>
                    <a:pt x="132795" y="153609"/>
                  </a:lnTo>
                  <a:lnTo>
                    <a:pt x="132795" y="154997"/>
                  </a:lnTo>
                  <a:lnTo>
                    <a:pt x="132795" y="156345"/>
                  </a:lnTo>
                  <a:lnTo>
                    <a:pt x="134181" y="156345"/>
                  </a:lnTo>
                  <a:lnTo>
                    <a:pt x="135530" y="156345"/>
                  </a:lnTo>
                  <a:lnTo>
                    <a:pt x="136917" y="156345"/>
                  </a:lnTo>
                  <a:lnTo>
                    <a:pt x="138303" y="157733"/>
                  </a:lnTo>
                  <a:lnTo>
                    <a:pt x="138303" y="159080"/>
                  </a:lnTo>
                  <a:lnTo>
                    <a:pt x="138303" y="160467"/>
                  </a:lnTo>
                  <a:lnTo>
                    <a:pt x="139652" y="160467"/>
                  </a:lnTo>
                  <a:lnTo>
                    <a:pt x="141039" y="161854"/>
                  </a:lnTo>
                  <a:lnTo>
                    <a:pt x="142387" y="161854"/>
                  </a:lnTo>
                  <a:lnTo>
                    <a:pt x="143773" y="163203"/>
                  </a:lnTo>
                  <a:lnTo>
                    <a:pt x="145161" y="163203"/>
                  </a:lnTo>
                  <a:lnTo>
                    <a:pt x="146509" y="164589"/>
                  </a:lnTo>
                  <a:lnTo>
                    <a:pt x="146509" y="165976"/>
                  </a:lnTo>
                  <a:lnTo>
                    <a:pt x="146509" y="167325"/>
                  </a:lnTo>
                  <a:lnTo>
                    <a:pt x="147897" y="167325"/>
                  </a:lnTo>
                  <a:lnTo>
                    <a:pt x="149244" y="167325"/>
                  </a:lnTo>
                  <a:lnTo>
                    <a:pt x="149244" y="168711"/>
                  </a:lnTo>
                  <a:lnTo>
                    <a:pt x="150631" y="170098"/>
                  </a:lnTo>
                  <a:lnTo>
                    <a:pt x="150631" y="171447"/>
                  </a:lnTo>
                  <a:lnTo>
                    <a:pt x="151980" y="171447"/>
                  </a:lnTo>
                  <a:lnTo>
                    <a:pt x="153367" y="171447"/>
                  </a:lnTo>
                  <a:lnTo>
                    <a:pt x="154753" y="172834"/>
                  </a:lnTo>
                  <a:lnTo>
                    <a:pt x="156102" y="174182"/>
                  </a:lnTo>
                  <a:lnTo>
                    <a:pt x="154753" y="175569"/>
                  </a:lnTo>
                  <a:lnTo>
                    <a:pt x="154753" y="178304"/>
                  </a:lnTo>
                  <a:lnTo>
                    <a:pt x="156102" y="179690"/>
                  </a:lnTo>
                  <a:lnTo>
                    <a:pt x="157489" y="181078"/>
                  </a:lnTo>
                  <a:lnTo>
                    <a:pt x="157489" y="182426"/>
                  </a:lnTo>
                  <a:lnTo>
                    <a:pt x="158837" y="182426"/>
                  </a:lnTo>
                  <a:lnTo>
                    <a:pt x="158837" y="185161"/>
                  </a:lnTo>
                  <a:lnTo>
                    <a:pt x="160223" y="186548"/>
                  </a:lnTo>
                  <a:lnTo>
                    <a:pt x="160223" y="189284"/>
                  </a:lnTo>
                  <a:lnTo>
                    <a:pt x="161611" y="190670"/>
                  </a:lnTo>
                  <a:lnTo>
                    <a:pt x="162959" y="190670"/>
                  </a:lnTo>
                  <a:lnTo>
                    <a:pt x="164346" y="193406"/>
                  </a:lnTo>
                  <a:lnTo>
                    <a:pt x="164346" y="204385"/>
                  </a:lnTo>
                  <a:lnTo>
                    <a:pt x="169817" y="211281"/>
                  </a:lnTo>
                  <a:lnTo>
                    <a:pt x="172551" y="214016"/>
                  </a:lnTo>
                  <a:lnTo>
                    <a:pt x="176673" y="215403"/>
                  </a:lnTo>
                  <a:lnTo>
                    <a:pt x="179409" y="220873"/>
                  </a:lnTo>
                  <a:lnTo>
                    <a:pt x="180795" y="227731"/>
                  </a:lnTo>
                  <a:lnTo>
                    <a:pt x="184879" y="231852"/>
                  </a:lnTo>
                  <a:lnTo>
                    <a:pt x="193123" y="240097"/>
                  </a:lnTo>
                  <a:lnTo>
                    <a:pt x="191737" y="244219"/>
                  </a:lnTo>
                  <a:lnTo>
                    <a:pt x="191737" y="245568"/>
                  </a:lnTo>
                  <a:lnTo>
                    <a:pt x="191737" y="248341"/>
                  </a:lnTo>
                  <a:lnTo>
                    <a:pt x="190389" y="252463"/>
                  </a:lnTo>
                  <a:lnTo>
                    <a:pt x="187653" y="252463"/>
                  </a:lnTo>
                  <a:lnTo>
                    <a:pt x="186267" y="252463"/>
                  </a:lnTo>
                  <a:lnTo>
                    <a:pt x="184879" y="253812"/>
                  </a:lnTo>
                  <a:lnTo>
                    <a:pt x="183531" y="253812"/>
                  </a:lnTo>
                  <a:lnTo>
                    <a:pt x="182144" y="252463"/>
                  </a:lnTo>
                  <a:lnTo>
                    <a:pt x="179409" y="253812"/>
                  </a:lnTo>
                  <a:lnTo>
                    <a:pt x="180795" y="253812"/>
                  </a:lnTo>
                  <a:lnTo>
                    <a:pt x="180795" y="255199"/>
                  </a:lnTo>
                  <a:lnTo>
                    <a:pt x="183531" y="255199"/>
                  </a:lnTo>
                  <a:lnTo>
                    <a:pt x="183531" y="259321"/>
                  </a:lnTo>
                  <a:lnTo>
                    <a:pt x="184879" y="260669"/>
                  </a:lnTo>
                  <a:lnTo>
                    <a:pt x="183531" y="262055"/>
                  </a:lnTo>
                  <a:lnTo>
                    <a:pt x="184879" y="262055"/>
                  </a:lnTo>
                  <a:lnTo>
                    <a:pt x="186267" y="260669"/>
                  </a:lnTo>
                  <a:lnTo>
                    <a:pt x="187653" y="263443"/>
                  </a:lnTo>
                  <a:lnTo>
                    <a:pt x="189001" y="263443"/>
                  </a:lnTo>
                  <a:lnTo>
                    <a:pt x="189001" y="264791"/>
                  </a:lnTo>
                  <a:lnTo>
                    <a:pt x="189001" y="266178"/>
                  </a:lnTo>
                  <a:lnTo>
                    <a:pt x="190389" y="266178"/>
                  </a:lnTo>
                  <a:lnTo>
                    <a:pt x="191737" y="264791"/>
                  </a:lnTo>
                  <a:lnTo>
                    <a:pt x="193123" y="264791"/>
                  </a:lnTo>
                  <a:lnTo>
                    <a:pt x="194511" y="263443"/>
                  </a:lnTo>
                  <a:lnTo>
                    <a:pt x="195859" y="262055"/>
                  </a:lnTo>
                  <a:lnTo>
                    <a:pt x="195859" y="263443"/>
                  </a:lnTo>
                  <a:lnTo>
                    <a:pt x="197245" y="262055"/>
                  </a:lnTo>
                  <a:lnTo>
                    <a:pt x="198594" y="262055"/>
                  </a:lnTo>
                  <a:lnTo>
                    <a:pt x="199981" y="260669"/>
                  </a:lnTo>
                  <a:lnTo>
                    <a:pt x="201329" y="263443"/>
                  </a:lnTo>
                  <a:lnTo>
                    <a:pt x="202716" y="263443"/>
                  </a:lnTo>
                  <a:lnTo>
                    <a:pt x="204103" y="262055"/>
                  </a:lnTo>
                  <a:lnTo>
                    <a:pt x="201329" y="260669"/>
                  </a:lnTo>
                  <a:lnTo>
                    <a:pt x="202716" y="259321"/>
                  </a:lnTo>
                  <a:lnTo>
                    <a:pt x="204103" y="259321"/>
                  </a:lnTo>
                  <a:lnTo>
                    <a:pt x="205451" y="257933"/>
                  </a:lnTo>
                  <a:lnTo>
                    <a:pt x="204103" y="256585"/>
                  </a:lnTo>
                  <a:lnTo>
                    <a:pt x="205451" y="256585"/>
                  </a:lnTo>
                  <a:lnTo>
                    <a:pt x="206839" y="256585"/>
                  </a:lnTo>
                  <a:lnTo>
                    <a:pt x="206839" y="255199"/>
                  </a:lnTo>
                  <a:lnTo>
                    <a:pt x="209573" y="253812"/>
                  </a:lnTo>
                  <a:lnTo>
                    <a:pt x="209573" y="255199"/>
                  </a:lnTo>
                  <a:lnTo>
                    <a:pt x="210960" y="255199"/>
                  </a:lnTo>
                  <a:lnTo>
                    <a:pt x="210960" y="256585"/>
                  </a:lnTo>
                  <a:lnTo>
                    <a:pt x="212309" y="256585"/>
                  </a:lnTo>
                  <a:lnTo>
                    <a:pt x="212309" y="257933"/>
                  </a:lnTo>
                  <a:lnTo>
                    <a:pt x="213695" y="259321"/>
                  </a:lnTo>
                  <a:lnTo>
                    <a:pt x="213695" y="260669"/>
                  </a:lnTo>
                  <a:lnTo>
                    <a:pt x="215044" y="259321"/>
                  </a:lnTo>
                  <a:lnTo>
                    <a:pt x="217779" y="264791"/>
                  </a:lnTo>
                  <a:lnTo>
                    <a:pt x="217779" y="266178"/>
                  </a:lnTo>
                  <a:lnTo>
                    <a:pt x="219165" y="266178"/>
                  </a:lnTo>
                  <a:lnTo>
                    <a:pt x="219165" y="267564"/>
                  </a:lnTo>
                  <a:lnTo>
                    <a:pt x="220553" y="267564"/>
                  </a:lnTo>
                  <a:lnTo>
                    <a:pt x="223289" y="268913"/>
                  </a:lnTo>
                  <a:lnTo>
                    <a:pt x="224636" y="267564"/>
                  </a:lnTo>
                  <a:lnTo>
                    <a:pt x="223289" y="266178"/>
                  </a:lnTo>
                  <a:lnTo>
                    <a:pt x="226023" y="266178"/>
                  </a:lnTo>
                  <a:lnTo>
                    <a:pt x="227410" y="266178"/>
                  </a:lnTo>
                  <a:lnTo>
                    <a:pt x="230145" y="266178"/>
                  </a:lnTo>
                  <a:lnTo>
                    <a:pt x="231493" y="266178"/>
                  </a:lnTo>
                  <a:lnTo>
                    <a:pt x="231493" y="264791"/>
                  </a:lnTo>
                  <a:lnTo>
                    <a:pt x="230145" y="264791"/>
                  </a:lnTo>
                  <a:lnTo>
                    <a:pt x="227410" y="260669"/>
                  </a:lnTo>
                  <a:lnTo>
                    <a:pt x="230145" y="262055"/>
                  </a:lnTo>
                  <a:lnTo>
                    <a:pt x="231493" y="262055"/>
                  </a:lnTo>
                  <a:lnTo>
                    <a:pt x="234229" y="263443"/>
                  </a:lnTo>
                  <a:lnTo>
                    <a:pt x="236964" y="263443"/>
                  </a:lnTo>
                  <a:lnTo>
                    <a:pt x="238351" y="263443"/>
                  </a:lnTo>
                  <a:lnTo>
                    <a:pt x="241086" y="263443"/>
                  </a:lnTo>
                  <a:lnTo>
                    <a:pt x="242473" y="263443"/>
                  </a:lnTo>
                  <a:lnTo>
                    <a:pt x="243822" y="264791"/>
                  </a:lnTo>
                  <a:lnTo>
                    <a:pt x="245209" y="263443"/>
                  </a:lnTo>
                  <a:lnTo>
                    <a:pt x="246595" y="263443"/>
                  </a:lnTo>
                  <a:lnTo>
                    <a:pt x="247943" y="264791"/>
                  </a:lnTo>
                  <a:lnTo>
                    <a:pt x="249331" y="263443"/>
                  </a:lnTo>
                  <a:lnTo>
                    <a:pt x="249331" y="262055"/>
                  </a:lnTo>
                  <a:lnTo>
                    <a:pt x="247943" y="262055"/>
                  </a:lnTo>
                  <a:lnTo>
                    <a:pt x="246595" y="262055"/>
                  </a:lnTo>
                  <a:lnTo>
                    <a:pt x="249331" y="260669"/>
                  </a:lnTo>
                  <a:lnTo>
                    <a:pt x="250679" y="262055"/>
                  </a:lnTo>
                  <a:lnTo>
                    <a:pt x="252065" y="260669"/>
                  </a:lnTo>
                  <a:lnTo>
                    <a:pt x="250679" y="259321"/>
                  </a:lnTo>
                  <a:lnTo>
                    <a:pt x="250679" y="257933"/>
                  </a:lnTo>
                  <a:lnTo>
                    <a:pt x="252065" y="256585"/>
                  </a:lnTo>
                  <a:lnTo>
                    <a:pt x="252065" y="255199"/>
                  </a:lnTo>
                  <a:lnTo>
                    <a:pt x="253453" y="253812"/>
                  </a:lnTo>
                  <a:lnTo>
                    <a:pt x="254801" y="253812"/>
                  </a:lnTo>
                  <a:lnTo>
                    <a:pt x="254801" y="255199"/>
                  </a:lnTo>
                  <a:lnTo>
                    <a:pt x="256187" y="253812"/>
                  </a:lnTo>
                  <a:lnTo>
                    <a:pt x="254801" y="253812"/>
                  </a:lnTo>
                  <a:lnTo>
                    <a:pt x="254801" y="252463"/>
                  </a:lnTo>
                  <a:lnTo>
                    <a:pt x="253453" y="252463"/>
                  </a:lnTo>
                  <a:lnTo>
                    <a:pt x="254801" y="251076"/>
                  </a:lnTo>
                  <a:lnTo>
                    <a:pt x="256187" y="251076"/>
                  </a:lnTo>
                  <a:lnTo>
                    <a:pt x="257536" y="251076"/>
                  </a:lnTo>
                  <a:lnTo>
                    <a:pt x="257536" y="252463"/>
                  </a:lnTo>
                  <a:lnTo>
                    <a:pt x="258923" y="252463"/>
                  </a:lnTo>
                  <a:lnTo>
                    <a:pt x="260310" y="252463"/>
                  </a:lnTo>
                  <a:lnTo>
                    <a:pt x="260310" y="251076"/>
                  </a:lnTo>
                  <a:lnTo>
                    <a:pt x="258923" y="251076"/>
                  </a:lnTo>
                  <a:lnTo>
                    <a:pt x="258923" y="249690"/>
                  </a:lnTo>
                  <a:lnTo>
                    <a:pt x="258923" y="248341"/>
                  </a:lnTo>
                  <a:lnTo>
                    <a:pt x="260310" y="248341"/>
                  </a:lnTo>
                  <a:lnTo>
                    <a:pt x="260310" y="249690"/>
                  </a:lnTo>
                  <a:lnTo>
                    <a:pt x="261658" y="249690"/>
                  </a:lnTo>
                  <a:lnTo>
                    <a:pt x="263045" y="249690"/>
                  </a:lnTo>
                  <a:lnTo>
                    <a:pt x="263045" y="248341"/>
                  </a:lnTo>
                  <a:lnTo>
                    <a:pt x="261658" y="248341"/>
                  </a:lnTo>
                  <a:lnTo>
                    <a:pt x="260310" y="248341"/>
                  </a:lnTo>
                  <a:lnTo>
                    <a:pt x="260310" y="246954"/>
                  </a:lnTo>
                  <a:lnTo>
                    <a:pt x="258923" y="246954"/>
                  </a:lnTo>
                  <a:lnTo>
                    <a:pt x="258923" y="245568"/>
                  </a:lnTo>
                  <a:lnTo>
                    <a:pt x="258923" y="244219"/>
                  </a:lnTo>
                  <a:lnTo>
                    <a:pt x="260310" y="244219"/>
                  </a:lnTo>
                  <a:lnTo>
                    <a:pt x="260310" y="245568"/>
                  </a:lnTo>
                  <a:lnTo>
                    <a:pt x="261658" y="244219"/>
                  </a:lnTo>
                  <a:lnTo>
                    <a:pt x="260310" y="244219"/>
                  </a:lnTo>
                  <a:lnTo>
                    <a:pt x="260310" y="242832"/>
                  </a:lnTo>
                  <a:lnTo>
                    <a:pt x="261658" y="242832"/>
                  </a:lnTo>
                  <a:lnTo>
                    <a:pt x="252065" y="234588"/>
                  </a:lnTo>
                  <a:lnTo>
                    <a:pt x="236964" y="220873"/>
                  </a:lnTo>
                  <a:lnTo>
                    <a:pt x="213695" y="201650"/>
                  </a:lnTo>
                  <a:lnTo>
                    <a:pt x="212309" y="200262"/>
                  </a:lnTo>
                  <a:lnTo>
                    <a:pt x="138303" y="139895"/>
                  </a:lnTo>
                  <a:lnTo>
                    <a:pt x="132795" y="141244"/>
                  </a:lnTo>
                  <a:lnTo>
                    <a:pt x="131447" y="142631"/>
                  </a:lnTo>
                  <a:lnTo>
                    <a:pt x="131447" y="141244"/>
                  </a:lnTo>
                  <a:lnTo>
                    <a:pt x="131447" y="139895"/>
                  </a:lnTo>
                  <a:lnTo>
                    <a:pt x="131447" y="138508"/>
                  </a:lnTo>
                  <a:lnTo>
                    <a:pt x="131447" y="137122"/>
                  </a:lnTo>
                  <a:lnTo>
                    <a:pt x="131447" y="135773"/>
                  </a:lnTo>
                  <a:lnTo>
                    <a:pt x="132795" y="134386"/>
                  </a:lnTo>
                  <a:lnTo>
                    <a:pt x="134181" y="134386"/>
                  </a:lnTo>
                  <a:lnTo>
                    <a:pt x="135530" y="134386"/>
                  </a:lnTo>
                  <a:lnTo>
                    <a:pt x="136917" y="133000"/>
                  </a:lnTo>
                  <a:lnTo>
                    <a:pt x="138303" y="133000"/>
                  </a:lnTo>
                  <a:lnTo>
                    <a:pt x="138303" y="131652"/>
                  </a:lnTo>
                  <a:lnTo>
                    <a:pt x="136917" y="131652"/>
                  </a:lnTo>
                  <a:lnTo>
                    <a:pt x="114997" y="135773"/>
                  </a:lnTo>
                  <a:lnTo>
                    <a:pt x="112261" y="137122"/>
                  </a:lnTo>
                  <a:lnTo>
                    <a:pt x="102669" y="149488"/>
                  </a:lnTo>
                  <a:lnTo>
                    <a:pt x="104017" y="138508"/>
                  </a:lnTo>
                  <a:lnTo>
                    <a:pt x="108139" y="138508"/>
                  </a:lnTo>
                  <a:lnTo>
                    <a:pt x="109487" y="116550"/>
                  </a:lnTo>
                  <a:lnTo>
                    <a:pt x="109487" y="115163"/>
                  </a:lnTo>
                  <a:lnTo>
                    <a:pt x="113609" y="97326"/>
                  </a:lnTo>
                  <a:lnTo>
                    <a:pt x="117731" y="86347"/>
                  </a:lnTo>
                  <a:lnTo>
                    <a:pt x="121853" y="83611"/>
                  </a:lnTo>
                  <a:lnTo>
                    <a:pt x="131447" y="82224"/>
                  </a:lnTo>
                  <a:lnTo>
                    <a:pt x="134181" y="80838"/>
                  </a:lnTo>
                  <a:lnTo>
                    <a:pt x="136917" y="82224"/>
                  </a:lnTo>
                  <a:lnTo>
                    <a:pt x="141039" y="78102"/>
                  </a:lnTo>
                  <a:lnTo>
                    <a:pt x="142387" y="76716"/>
                  </a:lnTo>
                  <a:lnTo>
                    <a:pt x="147897" y="76716"/>
                  </a:lnTo>
                  <a:lnTo>
                    <a:pt x="150631" y="73980"/>
                  </a:lnTo>
                  <a:lnTo>
                    <a:pt x="149244" y="73980"/>
                  </a:lnTo>
                  <a:lnTo>
                    <a:pt x="149244" y="71245"/>
                  </a:lnTo>
                  <a:lnTo>
                    <a:pt x="150631" y="71245"/>
                  </a:lnTo>
                  <a:lnTo>
                    <a:pt x="153367" y="68510"/>
                  </a:lnTo>
                  <a:lnTo>
                    <a:pt x="154753" y="65737"/>
                  </a:lnTo>
                  <a:lnTo>
                    <a:pt x="156102" y="63001"/>
                  </a:lnTo>
                  <a:lnTo>
                    <a:pt x="160223" y="58879"/>
                  </a:lnTo>
                  <a:lnTo>
                    <a:pt x="161611" y="56143"/>
                  </a:lnTo>
                  <a:lnTo>
                    <a:pt x="164346" y="54757"/>
                  </a:lnTo>
                  <a:lnTo>
                    <a:pt x="165694" y="57492"/>
                  </a:lnTo>
                  <a:lnTo>
                    <a:pt x="171203" y="56143"/>
                  </a:lnTo>
                  <a:lnTo>
                    <a:pt x="176673" y="53409"/>
                  </a:lnTo>
                  <a:lnTo>
                    <a:pt x="178022" y="53409"/>
                  </a:lnTo>
                  <a:lnTo>
                    <a:pt x="175287" y="41042"/>
                  </a:lnTo>
                  <a:lnTo>
                    <a:pt x="184879" y="39656"/>
                  </a:lnTo>
                  <a:lnTo>
                    <a:pt x="184879" y="36920"/>
                  </a:lnTo>
                  <a:lnTo>
                    <a:pt x="184879" y="35534"/>
                  </a:lnTo>
                  <a:lnTo>
                    <a:pt x="184879" y="34185"/>
                  </a:lnTo>
                  <a:lnTo>
                    <a:pt x="184879" y="31411"/>
                  </a:lnTo>
                  <a:lnTo>
                    <a:pt x="183531" y="30062"/>
                  </a:lnTo>
                  <a:lnTo>
                    <a:pt x="180795" y="28676"/>
                  </a:lnTo>
                  <a:lnTo>
                    <a:pt x="179409" y="28676"/>
                  </a:lnTo>
                  <a:lnTo>
                    <a:pt x="178022" y="28676"/>
                  </a:lnTo>
                  <a:lnTo>
                    <a:pt x="176673" y="28676"/>
                  </a:lnTo>
                  <a:lnTo>
                    <a:pt x="176673" y="27328"/>
                  </a:lnTo>
                  <a:lnTo>
                    <a:pt x="176673" y="25940"/>
                  </a:lnTo>
                  <a:lnTo>
                    <a:pt x="176673" y="23206"/>
                  </a:lnTo>
                  <a:lnTo>
                    <a:pt x="178022" y="23206"/>
                  </a:lnTo>
                  <a:lnTo>
                    <a:pt x="179409" y="23206"/>
                  </a:lnTo>
                  <a:lnTo>
                    <a:pt x="180795" y="23206"/>
                  </a:lnTo>
                  <a:lnTo>
                    <a:pt x="179409" y="20431"/>
                  </a:lnTo>
                  <a:lnTo>
                    <a:pt x="179409" y="19084"/>
                  </a:lnTo>
                  <a:lnTo>
                    <a:pt x="179409" y="17697"/>
                  </a:lnTo>
                  <a:lnTo>
                    <a:pt x="178022" y="16309"/>
                  </a:lnTo>
                  <a:lnTo>
                    <a:pt x="179409" y="14961"/>
                  </a:lnTo>
                  <a:lnTo>
                    <a:pt x="180795" y="13575"/>
                  </a:lnTo>
                  <a:lnTo>
                    <a:pt x="182144" y="13575"/>
                  </a:lnTo>
                  <a:lnTo>
                    <a:pt x="183531" y="12187"/>
                  </a:lnTo>
                  <a:lnTo>
                    <a:pt x="184879" y="12187"/>
                  </a:lnTo>
                  <a:lnTo>
                    <a:pt x="184879" y="9453"/>
                  </a:lnTo>
                  <a:lnTo>
                    <a:pt x="183531" y="8104"/>
                  </a:lnTo>
                  <a:lnTo>
                    <a:pt x="184879" y="8104"/>
                  </a:lnTo>
                  <a:lnTo>
                    <a:pt x="186267" y="8104"/>
                  </a:lnTo>
                  <a:lnTo>
                    <a:pt x="187653" y="8104"/>
                  </a:lnTo>
                  <a:lnTo>
                    <a:pt x="189001" y="8104"/>
                  </a:lnTo>
                  <a:lnTo>
                    <a:pt x="189001" y="5330"/>
                  </a:lnTo>
                  <a:lnTo>
                    <a:pt x="189001" y="3982"/>
                  </a:lnTo>
                  <a:lnTo>
                    <a:pt x="191737" y="3982"/>
                  </a:lnTo>
                  <a:lnTo>
                    <a:pt x="193123" y="2595"/>
                  </a:lnTo>
                  <a:lnTo>
                    <a:pt x="194511" y="1247"/>
                  </a:lnTo>
                  <a:lnTo>
                    <a:pt x="195859" y="-141"/>
                  </a:lnTo>
                  <a:lnTo>
                    <a:pt x="189001" y="1247"/>
                  </a:lnTo>
                  <a:lnTo>
                    <a:pt x="186267" y="2595"/>
                  </a:lnTo>
                  <a:lnTo>
                    <a:pt x="184879" y="2595"/>
                  </a:lnTo>
                  <a:lnTo>
                    <a:pt x="183531" y="2595"/>
                  </a:lnTo>
                  <a:lnTo>
                    <a:pt x="183531" y="3982"/>
                  </a:lnTo>
                  <a:lnTo>
                    <a:pt x="182144" y="3982"/>
                  </a:lnTo>
                  <a:lnTo>
                    <a:pt x="180795" y="3982"/>
                  </a:lnTo>
                  <a:lnTo>
                    <a:pt x="179409" y="3982"/>
                  </a:lnTo>
                  <a:lnTo>
                    <a:pt x="178022" y="5330"/>
                  </a:lnTo>
                  <a:lnTo>
                    <a:pt x="176673" y="5330"/>
                  </a:lnTo>
                  <a:lnTo>
                    <a:pt x="175287" y="3982"/>
                  </a:lnTo>
                  <a:lnTo>
                    <a:pt x="173939" y="5330"/>
                  </a:lnTo>
                  <a:lnTo>
                    <a:pt x="172551" y="5330"/>
                  </a:lnTo>
                  <a:lnTo>
                    <a:pt x="171203" y="6717"/>
                  </a:lnTo>
                  <a:lnTo>
                    <a:pt x="168430" y="6717"/>
                  </a:lnTo>
                  <a:lnTo>
                    <a:pt x="167081" y="6717"/>
                  </a:lnTo>
                  <a:lnTo>
                    <a:pt x="165694" y="6717"/>
                  </a:lnTo>
                  <a:lnTo>
                    <a:pt x="164346" y="6717"/>
                  </a:lnTo>
                  <a:lnTo>
                    <a:pt x="162959" y="6717"/>
                  </a:lnTo>
                  <a:lnTo>
                    <a:pt x="161611" y="6717"/>
                  </a:lnTo>
                  <a:lnTo>
                    <a:pt x="160223" y="5330"/>
                  </a:lnTo>
                  <a:lnTo>
                    <a:pt x="158837" y="5330"/>
                  </a:lnTo>
                  <a:lnTo>
                    <a:pt x="157489" y="5330"/>
                  </a:lnTo>
                  <a:lnTo>
                    <a:pt x="157489" y="6717"/>
                  </a:lnTo>
                  <a:lnTo>
                    <a:pt x="156102" y="5330"/>
                  </a:lnTo>
                  <a:lnTo>
                    <a:pt x="154753" y="5330"/>
                  </a:lnTo>
                  <a:lnTo>
                    <a:pt x="154753" y="3982"/>
                  </a:lnTo>
                  <a:lnTo>
                    <a:pt x="153367" y="3982"/>
                  </a:lnTo>
                  <a:lnTo>
                    <a:pt x="151980" y="3982"/>
                  </a:lnTo>
                  <a:lnTo>
                    <a:pt x="150631" y="3982"/>
                  </a:lnTo>
                  <a:lnTo>
                    <a:pt x="147897" y="3982"/>
                  </a:lnTo>
                  <a:lnTo>
                    <a:pt x="146509" y="5330"/>
                  </a:lnTo>
                  <a:lnTo>
                    <a:pt x="145161" y="5330"/>
                  </a:lnTo>
                  <a:lnTo>
                    <a:pt x="143773" y="5330"/>
                  </a:lnTo>
                  <a:lnTo>
                    <a:pt x="143773" y="6717"/>
                  </a:lnTo>
                  <a:lnTo>
                    <a:pt x="142387" y="8104"/>
                  </a:lnTo>
                  <a:lnTo>
                    <a:pt x="141039" y="8104"/>
                  </a:lnTo>
                  <a:lnTo>
                    <a:pt x="141039" y="9453"/>
                  </a:lnTo>
                  <a:lnTo>
                    <a:pt x="139652" y="9453"/>
                  </a:lnTo>
                  <a:lnTo>
                    <a:pt x="138303" y="9453"/>
                  </a:lnTo>
                  <a:lnTo>
                    <a:pt x="136917" y="9453"/>
                  </a:lnTo>
                  <a:lnTo>
                    <a:pt x="135530" y="10839"/>
                  </a:lnTo>
                  <a:lnTo>
                    <a:pt x="134181" y="10839"/>
                  </a:lnTo>
                  <a:lnTo>
                    <a:pt x="132795" y="10839"/>
                  </a:lnTo>
                  <a:lnTo>
                    <a:pt x="131447" y="10839"/>
                  </a:lnTo>
                  <a:lnTo>
                    <a:pt x="130059" y="12187"/>
                  </a:lnTo>
                  <a:lnTo>
                    <a:pt x="128711" y="12187"/>
                  </a:lnTo>
                  <a:lnTo>
                    <a:pt x="127324" y="13575"/>
                  </a:lnTo>
                  <a:lnTo>
                    <a:pt x="125937" y="13575"/>
                  </a:lnTo>
                  <a:lnTo>
                    <a:pt x="125937" y="14961"/>
                  </a:lnTo>
                  <a:lnTo>
                    <a:pt x="124589" y="14961"/>
                  </a:lnTo>
                  <a:lnTo>
                    <a:pt x="123202" y="16309"/>
                  </a:lnTo>
                  <a:lnTo>
                    <a:pt x="121853" y="16309"/>
                  </a:lnTo>
                  <a:lnTo>
                    <a:pt x="120467" y="16309"/>
                  </a:lnTo>
                  <a:lnTo>
                    <a:pt x="119080" y="16309"/>
                  </a:lnTo>
                  <a:lnTo>
                    <a:pt x="117731" y="16309"/>
                  </a:lnTo>
                  <a:lnTo>
                    <a:pt x="116345" y="14961"/>
                  </a:lnTo>
                  <a:lnTo>
                    <a:pt x="114997" y="14961"/>
                  </a:lnTo>
                  <a:lnTo>
                    <a:pt x="113609" y="14961"/>
                  </a:lnTo>
                  <a:lnTo>
                    <a:pt x="112261" y="14961"/>
                  </a:lnTo>
                  <a:lnTo>
                    <a:pt x="110875" y="16309"/>
                  </a:lnTo>
                  <a:lnTo>
                    <a:pt x="109487" y="16309"/>
                  </a:lnTo>
                  <a:lnTo>
                    <a:pt x="109487" y="14961"/>
                  </a:lnTo>
                  <a:lnTo>
                    <a:pt x="109487" y="16309"/>
                  </a:lnTo>
                  <a:lnTo>
                    <a:pt x="108139" y="16309"/>
                  </a:lnTo>
                  <a:lnTo>
                    <a:pt x="106752" y="16309"/>
                  </a:lnTo>
                  <a:lnTo>
                    <a:pt x="105403" y="17697"/>
                  </a:lnTo>
                  <a:lnTo>
                    <a:pt x="105403" y="19084"/>
                  </a:lnTo>
                  <a:lnTo>
                    <a:pt x="104017" y="19084"/>
                  </a:lnTo>
                  <a:lnTo>
                    <a:pt x="104017" y="20431"/>
                  </a:lnTo>
                  <a:lnTo>
                    <a:pt x="102669" y="20431"/>
                  </a:lnTo>
                  <a:lnTo>
                    <a:pt x="102669" y="21818"/>
                  </a:lnTo>
                  <a:lnTo>
                    <a:pt x="101281" y="23206"/>
                  </a:lnTo>
                  <a:lnTo>
                    <a:pt x="101281" y="24554"/>
                  </a:lnTo>
                  <a:lnTo>
                    <a:pt x="99895" y="24554"/>
                  </a:lnTo>
                  <a:lnTo>
                    <a:pt x="99895" y="25940"/>
                  </a:lnTo>
                  <a:lnTo>
                    <a:pt x="99895" y="27328"/>
                  </a:lnTo>
                  <a:lnTo>
                    <a:pt x="99895" y="27328"/>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 name="Google Shape;275;p34">
              <a:extLst>
                <a:ext uri="{FF2B5EF4-FFF2-40B4-BE49-F238E27FC236}">
                  <a16:creationId xmlns:a16="http://schemas.microsoft.com/office/drawing/2014/main" id="{6E7E857B-5EC7-6FE5-7272-112554DBDCCD}"/>
                </a:ext>
              </a:extLst>
            </p:cNvPr>
            <p:cNvSpPr/>
            <p:nvPr/>
          </p:nvSpPr>
          <p:spPr>
            <a:xfrm rot="10800000" flipH="1">
              <a:off x="2667466" y="2567641"/>
              <a:ext cx="225470" cy="129621"/>
            </a:xfrm>
            <a:custGeom>
              <a:avLst/>
              <a:gdLst/>
              <a:ahLst/>
              <a:cxnLst/>
              <a:rect l="l" t="t" r="r" b="b"/>
              <a:pathLst>
                <a:path w="183682" h="104323" extrusionOk="0">
                  <a:moveTo>
                    <a:pt x="110905" y="1187"/>
                  </a:moveTo>
                  <a:lnTo>
                    <a:pt x="97191" y="1187"/>
                  </a:lnTo>
                  <a:lnTo>
                    <a:pt x="97191" y="1187"/>
                  </a:lnTo>
                  <a:lnTo>
                    <a:pt x="97191" y="2573"/>
                  </a:lnTo>
                  <a:lnTo>
                    <a:pt x="94455" y="2573"/>
                  </a:lnTo>
                  <a:lnTo>
                    <a:pt x="93106" y="2573"/>
                  </a:lnTo>
                  <a:lnTo>
                    <a:pt x="93106" y="2573"/>
                  </a:lnTo>
                  <a:lnTo>
                    <a:pt x="91719" y="3960"/>
                  </a:lnTo>
                  <a:lnTo>
                    <a:pt x="90333" y="3960"/>
                  </a:lnTo>
                  <a:lnTo>
                    <a:pt x="90333" y="3960"/>
                  </a:lnTo>
                  <a:lnTo>
                    <a:pt x="88984" y="3960"/>
                  </a:lnTo>
                  <a:lnTo>
                    <a:pt x="88984" y="3960"/>
                  </a:lnTo>
                  <a:lnTo>
                    <a:pt x="87597" y="3960"/>
                  </a:lnTo>
                  <a:lnTo>
                    <a:pt x="87597" y="3960"/>
                  </a:lnTo>
                  <a:lnTo>
                    <a:pt x="87597" y="5308"/>
                  </a:lnTo>
                  <a:lnTo>
                    <a:pt x="86211" y="5308"/>
                  </a:lnTo>
                  <a:lnTo>
                    <a:pt x="84863" y="5308"/>
                  </a:lnTo>
                  <a:lnTo>
                    <a:pt x="84863" y="3960"/>
                  </a:lnTo>
                  <a:lnTo>
                    <a:pt x="84863" y="3960"/>
                  </a:lnTo>
                  <a:lnTo>
                    <a:pt x="83475" y="3960"/>
                  </a:lnTo>
                  <a:lnTo>
                    <a:pt x="80741" y="3960"/>
                  </a:lnTo>
                  <a:lnTo>
                    <a:pt x="79392" y="3960"/>
                  </a:lnTo>
                  <a:lnTo>
                    <a:pt x="79392" y="3960"/>
                  </a:lnTo>
                  <a:lnTo>
                    <a:pt x="78005" y="3960"/>
                  </a:lnTo>
                  <a:lnTo>
                    <a:pt x="78005" y="3960"/>
                  </a:lnTo>
                  <a:lnTo>
                    <a:pt x="76656" y="3960"/>
                  </a:lnTo>
                  <a:lnTo>
                    <a:pt x="76656" y="3960"/>
                  </a:lnTo>
                  <a:lnTo>
                    <a:pt x="75270" y="3960"/>
                  </a:lnTo>
                  <a:lnTo>
                    <a:pt x="75270" y="3960"/>
                  </a:lnTo>
                  <a:lnTo>
                    <a:pt x="75270" y="3960"/>
                  </a:lnTo>
                  <a:lnTo>
                    <a:pt x="73883" y="3960"/>
                  </a:lnTo>
                  <a:lnTo>
                    <a:pt x="72534" y="3960"/>
                  </a:lnTo>
                  <a:lnTo>
                    <a:pt x="72534" y="3960"/>
                  </a:lnTo>
                  <a:lnTo>
                    <a:pt x="71147" y="5308"/>
                  </a:lnTo>
                  <a:lnTo>
                    <a:pt x="71147" y="5308"/>
                  </a:lnTo>
                  <a:lnTo>
                    <a:pt x="69799" y="5308"/>
                  </a:lnTo>
                  <a:lnTo>
                    <a:pt x="69799" y="3960"/>
                  </a:lnTo>
                  <a:lnTo>
                    <a:pt x="68413" y="3960"/>
                  </a:lnTo>
                  <a:lnTo>
                    <a:pt x="68413" y="5308"/>
                  </a:lnTo>
                  <a:lnTo>
                    <a:pt x="68413" y="3960"/>
                  </a:lnTo>
                  <a:lnTo>
                    <a:pt x="68413" y="3960"/>
                  </a:lnTo>
                  <a:lnTo>
                    <a:pt x="67025" y="5308"/>
                  </a:lnTo>
                  <a:lnTo>
                    <a:pt x="67025" y="5308"/>
                  </a:lnTo>
                  <a:lnTo>
                    <a:pt x="67025" y="6695"/>
                  </a:lnTo>
                  <a:lnTo>
                    <a:pt x="67025" y="6695"/>
                  </a:lnTo>
                  <a:lnTo>
                    <a:pt x="65677" y="6695"/>
                  </a:lnTo>
                  <a:lnTo>
                    <a:pt x="65677" y="6695"/>
                  </a:lnTo>
                  <a:lnTo>
                    <a:pt x="65677" y="8082"/>
                  </a:lnTo>
                  <a:lnTo>
                    <a:pt x="64291" y="8082"/>
                  </a:lnTo>
                  <a:lnTo>
                    <a:pt x="64291" y="8082"/>
                  </a:lnTo>
                  <a:lnTo>
                    <a:pt x="64291" y="8082"/>
                  </a:lnTo>
                  <a:lnTo>
                    <a:pt x="62942" y="9430"/>
                  </a:lnTo>
                  <a:lnTo>
                    <a:pt x="62942" y="8082"/>
                  </a:lnTo>
                  <a:lnTo>
                    <a:pt x="62942" y="8082"/>
                  </a:lnTo>
                  <a:lnTo>
                    <a:pt x="61555" y="8082"/>
                  </a:lnTo>
                  <a:lnTo>
                    <a:pt x="61555" y="9430"/>
                  </a:lnTo>
                  <a:lnTo>
                    <a:pt x="61555" y="9430"/>
                  </a:lnTo>
                  <a:lnTo>
                    <a:pt x="61555" y="9430"/>
                  </a:lnTo>
                  <a:lnTo>
                    <a:pt x="60206" y="9430"/>
                  </a:lnTo>
                  <a:lnTo>
                    <a:pt x="60206" y="9430"/>
                  </a:lnTo>
                  <a:lnTo>
                    <a:pt x="60206" y="9430"/>
                  </a:lnTo>
                  <a:lnTo>
                    <a:pt x="58820" y="9430"/>
                  </a:lnTo>
                  <a:lnTo>
                    <a:pt x="58820" y="8082"/>
                  </a:lnTo>
                  <a:lnTo>
                    <a:pt x="58820" y="8082"/>
                  </a:lnTo>
                  <a:lnTo>
                    <a:pt x="57433" y="8082"/>
                  </a:lnTo>
                  <a:lnTo>
                    <a:pt x="57433" y="9430"/>
                  </a:lnTo>
                  <a:lnTo>
                    <a:pt x="57433" y="9430"/>
                  </a:lnTo>
                  <a:lnTo>
                    <a:pt x="57433" y="9430"/>
                  </a:lnTo>
                  <a:lnTo>
                    <a:pt x="56085" y="9430"/>
                  </a:lnTo>
                  <a:lnTo>
                    <a:pt x="56085" y="9430"/>
                  </a:lnTo>
                  <a:lnTo>
                    <a:pt x="56085" y="8082"/>
                  </a:lnTo>
                  <a:lnTo>
                    <a:pt x="56085" y="6695"/>
                  </a:lnTo>
                  <a:lnTo>
                    <a:pt x="56085" y="6695"/>
                  </a:lnTo>
                  <a:lnTo>
                    <a:pt x="56085" y="6695"/>
                  </a:lnTo>
                  <a:lnTo>
                    <a:pt x="56085" y="2573"/>
                  </a:lnTo>
                  <a:lnTo>
                    <a:pt x="56085" y="2573"/>
                  </a:lnTo>
                  <a:lnTo>
                    <a:pt x="56085" y="1187"/>
                  </a:lnTo>
                  <a:lnTo>
                    <a:pt x="54697" y="1187"/>
                  </a:lnTo>
                  <a:lnTo>
                    <a:pt x="54697" y="1187"/>
                  </a:lnTo>
                  <a:lnTo>
                    <a:pt x="54697" y="-162"/>
                  </a:lnTo>
                  <a:lnTo>
                    <a:pt x="51963" y="-162"/>
                  </a:lnTo>
                  <a:lnTo>
                    <a:pt x="40983" y="-162"/>
                  </a:lnTo>
                  <a:lnTo>
                    <a:pt x="40983" y="-162"/>
                  </a:lnTo>
                  <a:lnTo>
                    <a:pt x="38247" y="5308"/>
                  </a:lnTo>
                  <a:lnTo>
                    <a:pt x="32777" y="14940"/>
                  </a:lnTo>
                  <a:lnTo>
                    <a:pt x="24533" y="31389"/>
                  </a:lnTo>
                  <a:lnTo>
                    <a:pt x="23185" y="31389"/>
                  </a:lnTo>
                  <a:lnTo>
                    <a:pt x="23185" y="31389"/>
                  </a:lnTo>
                  <a:lnTo>
                    <a:pt x="20450" y="38285"/>
                  </a:lnTo>
                  <a:lnTo>
                    <a:pt x="-122" y="75345"/>
                  </a:lnTo>
                  <a:lnTo>
                    <a:pt x="4000" y="82203"/>
                  </a:lnTo>
                  <a:lnTo>
                    <a:pt x="8083" y="86325"/>
                  </a:lnTo>
                  <a:lnTo>
                    <a:pt x="14941" y="94569"/>
                  </a:lnTo>
                  <a:lnTo>
                    <a:pt x="27307" y="97304"/>
                  </a:lnTo>
                  <a:lnTo>
                    <a:pt x="49227" y="100039"/>
                  </a:lnTo>
                  <a:lnTo>
                    <a:pt x="51963" y="100039"/>
                  </a:lnTo>
                  <a:lnTo>
                    <a:pt x="57433" y="100039"/>
                  </a:lnTo>
                  <a:lnTo>
                    <a:pt x="58820" y="100039"/>
                  </a:lnTo>
                  <a:lnTo>
                    <a:pt x="61555" y="101426"/>
                  </a:lnTo>
                  <a:lnTo>
                    <a:pt x="62942" y="101426"/>
                  </a:lnTo>
                  <a:lnTo>
                    <a:pt x="69799" y="101426"/>
                  </a:lnTo>
                  <a:lnTo>
                    <a:pt x="69799" y="101426"/>
                  </a:lnTo>
                  <a:lnTo>
                    <a:pt x="72534" y="101426"/>
                  </a:lnTo>
                  <a:lnTo>
                    <a:pt x="73883" y="101426"/>
                  </a:lnTo>
                  <a:lnTo>
                    <a:pt x="76656" y="101426"/>
                  </a:lnTo>
                  <a:lnTo>
                    <a:pt x="79392" y="101426"/>
                  </a:lnTo>
                  <a:lnTo>
                    <a:pt x="86211" y="101426"/>
                  </a:lnTo>
                  <a:lnTo>
                    <a:pt x="88984" y="101426"/>
                  </a:lnTo>
                  <a:lnTo>
                    <a:pt x="93106" y="101426"/>
                  </a:lnTo>
                  <a:lnTo>
                    <a:pt x="94455" y="102775"/>
                  </a:lnTo>
                  <a:lnTo>
                    <a:pt x="106783" y="102775"/>
                  </a:lnTo>
                  <a:lnTo>
                    <a:pt x="113639" y="104162"/>
                  </a:lnTo>
                  <a:lnTo>
                    <a:pt x="113639" y="104162"/>
                  </a:lnTo>
                  <a:lnTo>
                    <a:pt x="113639" y="104162"/>
                  </a:lnTo>
                  <a:lnTo>
                    <a:pt x="115027" y="104162"/>
                  </a:lnTo>
                  <a:lnTo>
                    <a:pt x="119111" y="104162"/>
                  </a:lnTo>
                  <a:lnTo>
                    <a:pt x="121884" y="104162"/>
                  </a:lnTo>
                  <a:lnTo>
                    <a:pt x="124619" y="104162"/>
                  </a:lnTo>
                  <a:lnTo>
                    <a:pt x="124619" y="104162"/>
                  </a:lnTo>
                  <a:lnTo>
                    <a:pt x="130089" y="104162"/>
                  </a:lnTo>
                  <a:lnTo>
                    <a:pt x="131477" y="104162"/>
                  </a:lnTo>
                  <a:lnTo>
                    <a:pt x="132825" y="104162"/>
                  </a:lnTo>
                  <a:lnTo>
                    <a:pt x="135560" y="102775"/>
                  </a:lnTo>
                  <a:lnTo>
                    <a:pt x="135560" y="102775"/>
                  </a:lnTo>
                  <a:lnTo>
                    <a:pt x="175317" y="101426"/>
                  </a:lnTo>
                  <a:lnTo>
                    <a:pt x="183561" y="100039"/>
                  </a:lnTo>
                  <a:lnTo>
                    <a:pt x="183561" y="90447"/>
                  </a:lnTo>
                  <a:lnTo>
                    <a:pt x="182175" y="87673"/>
                  </a:lnTo>
                  <a:lnTo>
                    <a:pt x="182175" y="84938"/>
                  </a:lnTo>
                  <a:lnTo>
                    <a:pt x="182175" y="80816"/>
                  </a:lnTo>
                  <a:lnTo>
                    <a:pt x="182175" y="75345"/>
                  </a:lnTo>
                  <a:lnTo>
                    <a:pt x="182175" y="71223"/>
                  </a:lnTo>
                  <a:lnTo>
                    <a:pt x="182175" y="65714"/>
                  </a:lnTo>
                  <a:lnTo>
                    <a:pt x="180826" y="61592"/>
                  </a:lnTo>
                  <a:lnTo>
                    <a:pt x="180826" y="58857"/>
                  </a:lnTo>
                  <a:lnTo>
                    <a:pt x="180826" y="58857"/>
                  </a:lnTo>
                  <a:lnTo>
                    <a:pt x="180826" y="53386"/>
                  </a:lnTo>
                  <a:lnTo>
                    <a:pt x="180826" y="46491"/>
                  </a:lnTo>
                  <a:lnTo>
                    <a:pt x="178091" y="14940"/>
                  </a:lnTo>
                  <a:lnTo>
                    <a:pt x="178091" y="13552"/>
                  </a:lnTo>
                  <a:lnTo>
                    <a:pt x="164376" y="8082"/>
                  </a:lnTo>
                  <a:lnTo>
                    <a:pt x="162989" y="8082"/>
                  </a:lnTo>
                  <a:lnTo>
                    <a:pt x="143805" y="-162"/>
                  </a:lnTo>
                  <a:lnTo>
                    <a:pt x="120497" y="1187"/>
                  </a:lnTo>
                  <a:lnTo>
                    <a:pt x="113639" y="1187"/>
                  </a:lnTo>
                  <a:lnTo>
                    <a:pt x="112292" y="1187"/>
                  </a:lnTo>
                  <a:lnTo>
                    <a:pt x="110905" y="1187"/>
                  </a:lnTo>
                  <a:lnTo>
                    <a:pt x="110905" y="1187"/>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 name="Google Shape;276;p34">
              <a:extLst>
                <a:ext uri="{FF2B5EF4-FFF2-40B4-BE49-F238E27FC236}">
                  <a16:creationId xmlns:a16="http://schemas.microsoft.com/office/drawing/2014/main" id="{6C0C8448-B0B5-F7B4-F8DE-835E5CD4BF08}"/>
                </a:ext>
              </a:extLst>
            </p:cNvPr>
            <p:cNvSpPr/>
            <p:nvPr/>
          </p:nvSpPr>
          <p:spPr>
            <a:xfrm rot="10800000" flipH="1">
              <a:off x="1899828" y="5632411"/>
              <a:ext cx="493029" cy="412800"/>
            </a:xfrm>
            <a:custGeom>
              <a:avLst/>
              <a:gdLst/>
              <a:ahLst/>
              <a:cxnLst/>
              <a:rect l="l" t="t" r="r" b="b"/>
              <a:pathLst>
                <a:path w="401653" h="332233" extrusionOk="0">
                  <a:moveTo>
                    <a:pt x="93027" y="314534"/>
                  </a:moveTo>
                  <a:lnTo>
                    <a:pt x="94414" y="302168"/>
                  </a:lnTo>
                  <a:lnTo>
                    <a:pt x="98537" y="299433"/>
                  </a:lnTo>
                  <a:lnTo>
                    <a:pt x="98537" y="298084"/>
                  </a:lnTo>
                  <a:lnTo>
                    <a:pt x="97149" y="296698"/>
                  </a:lnTo>
                  <a:lnTo>
                    <a:pt x="99884" y="295311"/>
                  </a:lnTo>
                  <a:lnTo>
                    <a:pt x="99884" y="298084"/>
                  </a:lnTo>
                  <a:lnTo>
                    <a:pt x="108129" y="292576"/>
                  </a:lnTo>
                  <a:lnTo>
                    <a:pt x="109477" y="292576"/>
                  </a:lnTo>
                  <a:lnTo>
                    <a:pt x="110863" y="306290"/>
                  </a:lnTo>
                  <a:lnTo>
                    <a:pt x="110863" y="306290"/>
                  </a:lnTo>
                  <a:lnTo>
                    <a:pt x="127313" y="309064"/>
                  </a:lnTo>
                  <a:lnTo>
                    <a:pt x="139641" y="311799"/>
                  </a:lnTo>
                  <a:lnTo>
                    <a:pt x="142377" y="313186"/>
                  </a:lnTo>
                  <a:lnTo>
                    <a:pt x="147885" y="313186"/>
                  </a:lnTo>
                  <a:lnTo>
                    <a:pt x="149234" y="313186"/>
                  </a:lnTo>
                  <a:lnTo>
                    <a:pt x="149234" y="313186"/>
                  </a:lnTo>
                  <a:lnTo>
                    <a:pt x="162949" y="309064"/>
                  </a:lnTo>
                  <a:lnTo>
                    <a:pt x="162949" y="309064"/>
                  </a:lnTo>
                  <a:lnTo>
                    <a:pt x="162949" y="309064"/>
                  </a:lnTo>
                  <a:lnTo>
                    <a:pt x="190377" y="302168"/>
                  </a:lnTo>
                  <a:lnTo>
                    <a:pt x="180785" y="320043"/>
                  </a:lnTo>
                  <a:lnTo>
                    <a:pt x="173929" y="332410"/>
                  </a:lnTo>
                  <a:lnTo>
                    <a:pt x="175315" y="331023"/>
                  </a:lnTo>
                  <a:lnTo>
                    <a:pt x="179399" y="331023"/>
                  </a:lnTo>
                  <a:lnTo>
                    <a:pt x="182134" y="329635"/>
                  </a:lnTo>
                  <a:lnTo>
                    <a:pt x="183521" y="329635"/>
                  </a:lnTo>
                  <a:lnTo>
                    <a:pt x="183521" y="329635"/>
                  </a:lnTo>
                  <a:lnTo>
                    <a:pt x="184907" y="329635"/>
                  </a:lnTo>
                  <a:lnTo>
                    <a:pt x="186255" y="329635"/>
                  </a:lnTo>
                  <a:lnTo>
                    <a:pt x="188991" y="328287"/>
                  </a:lnTo>
                  <a:lnTo>
                    <a:pt x="194500" y="328287"/>
                  </a:lnTo>
                  <a:lnTo>
                    <a:pt x="201357" y="326901"/>
                  </a:lnTo>
                  <a:lnTo>
                    <a:pt x="205441" y="328287"/>
                  </a:lnTo>
                  <a:lnTo>
                    <a:pt x="210950" y="326901"/>
                  </a:lnTo>
                  <a:lnTo>
                    <a:pt x="215033" y="322779"/>
                  </a:lnTo>
                  <a:lnTo>
                    <a:pt x="216421" y="320043"/>
                  </a:lnTo>
                  <a:lnTo>
                    <a:pt x="220543" y="318656"/>
                  </a:lnTo>
                  <a:lnTo>
                    <a:pt x="223277" y="320043"/>
                  </a:lnTo>
                  <a:lnTo>
                    <a:pt x="226013" y="318656"/>
                  </a:lnTo>
                  <a:lnTo>
                    <a:pt x="223277" y="311799"/>
                  </a:lnTo>
                  <a:lnTo>
                    <a:pt x="284955" y="288453"/>
                  </a:lnTo>
                  <a:lnTo>
                    <a:pt x="300056" y="321392"/>
                  </a:lnTo>
                  <a:lnTo>
                    <a:pt x="312385" y="311799"/>
                  </a:lnTo>
                  <a:lnTo>
                    <a:pt x="313733" y="310412"/>
                  </a:lnTo>
                  <a:lnTo>
                    <a:pt x="326099" y="300820"/>
                  </a:lnTo>
                  <a:lnTo>
                    <a:pt x="337039" y="299433"/>
                  </a:lnTo>
                  <a:lnTo>
                    <a:pt x="334305" y="274739"/>
                  </a:lnTo>
                  <a:lnTo>
                    <a:pt x="345284" y="270617"/>
                  </a:lnTo>
                  <a:lnTo>
                    <a:pt x="350755" y="267881"/>
                  </a:lnTo>
                  <a:lnTo>
                    <a:pt x="358999" y="263759"/>
                  </a:lnTo>
                  <a:lnTo>
                    <a:pt x="364469" y="261025"/>
                  </a:lnTo>
                  <a:lnTo>
                    <a:pt x="389125" y="247271"/>
                  </a:lnTo>
                  <a:lnTo>
                    <a:pt x="401491" y="221190"/>
                  </a:lnTo>
                  <a:lnTo>
                    <a:pt x="386389" y="204702"/>
                  </a:lnTo>
                  <a:lnTo>
                    <a:pt x="380919" y="185516"/>
                  </a:lnTo>
                  <a:lnTo>
                    <a:pt x="383655" y="156662"/>
                  </a:lnTo>
                  <a:lnTo>
                    <a:pt x="383655" y="149804"/>
                  </a:lnTo>
                  <a:lnTo>
                    <a:pt x="383655" y="149804"/>
                  </a:lnTo>
                  <a:lnTo>
                    <a:pt x="379532" y="151192"/>
                  </a:lnTo>
                  <a:lnTo>
                    <a:pt x="379532" y="151192"/>
                  </a:lnTo>
                  <a:lnTo>
                    <a:pt x="369939" y="153926"/>
                  </a:lnTo>
                  <a:lnTo>
                    <a:pt x="354877" y="155313"/>
                  </a:lnTo>
                  <a:lnTo>
                    <a:pt x="349367" y="155313"/>
                  </a:lnTo>
                  <a:lnTo>
                    <a:pt x="341161" y="152540"/>
                  </a:lnTo>
                  <a:lnTo>
                    <a:pt x="334305" y="158049"/>
                  </a:lnTo>
                  <a:lnTo>
                    <a:pt x="331569" y="159435"/>
                  </a:lnTo>
                  <a:lnTo>
                    <a:pt x="323325" y="158049"/>
                  </a:lnTo>
                  <a:lnTo>
                    <a:pt x="312385" y="158049"/>
                  </a:lnTo>
                  <a:lnTo>
                    <a:pt x="312385" y="158049"/>
                  </a:lnTo>
                  <a:lnTo>
                    <a:pt x="278097" y="160784"/>
                  </a:lnTo>
                  <a:lnTo>
                    <a:pt x="247933" y="160784"/>
                  </a:lnTo>
                  <a:lnTo>
                    <a:pt x="238341" y="148456"/>
                  </a:lnTo>
                  <a:lnTo>
                    <a:pt x="238341" y="148456"/>
                  </a:lnTo>
                  <a:lnTo>
                    <a:pt x="227399" y="138825"/>
                  </a:lnTo>
                  <a:lnTo>
                    <a:pt x="221891" y="131968"/>
                  </a:lnTo>
                  <a:lnTo>
                    <a:pt x="216421" y="127846"/>
                  </a:lnTo>
                  <a:lnTo>
                    <a:pt x="215033" y="126459"/>
                  </a:lnTo>
                  <a:lnTo>
                    <a:pt x="212298" y="123723"/>
                  </a:lnTo>
                  <a:lnTo>
                    <a:pt x="208176" y="119601"/>
                  </a:lnTo>
                  <a:lnTo>
                    <a:pt x="201357" y="112744"/>
                  </a:lnTo>
                  <a:lnTo>
                    <a:pt x="191726" y="104500"/>
                  </a:lnTo>
                  <a:lnTo>
                    <a:pt x="195849" y="103152"/>
                  </a:lnTo>
                  <a:lnTo>
                    <a:pt x="197235" y="101765"/>
                  </a:lnTo>
                  <a:lnTo>
                    <a:pt x="199971" y="100378"/>
                  </a:lnTo>
                  <a:lnTo>
                    <a:pt x="205441" y="97642"/>
                  </a:lnTo>
                  <a:lnTo>
                    <a:pt x="206827" y="97642"/>
                  </a:lnTo>
                  <a:lnTo>
                    <a:pt x="208176" y="96256"/>
                  </a:lnTo>
                  <a:lnTo>
                    <a:pt x="208176" y="96256"/>
                  </a:lnTo>
                  <a:lnTo>
                    <a:pt x="226013" y="86664"/>
                  </a:lnTo>
                  <a:lnTo>
                    <a:pt x="238341" y="79806"/>
                  </a:lnTo>
                  <a:lnTo>
                    <a:pt x="238341" y="79806"/>
                  </a:lnTo>
                  <a:lnTo>
                    <a:pt x="242463" y="78419"/>
                  </a:lnTo>
                  <a:lnTo>
                    <a:pt x="242463" y="78419"/>
                  </a:lnTo>
                  <a:lnTo>
                    <a:pt x="252055" y="72910"/>
                  </a:lnTo>
                  <a:lnTo>
                    <a:pt x="250707" y="63318"/>
                  </a:lnTo>
                  <a:lnTo>
                    <a:pt x="257526" y="59196"/>
                  </a:lnTo>
                  <a:lnTo>
                    <a:pt x="258913" y="57847"/>
                  </a:lnTo>
                  <a:lnTo>
                    <a:pt x="258913" y="57847"/>
                  </a:lnTo>
                  <a:lnTo>
                    <a:pt x="263035" y="55074"/>
                  </a:lnTo>
                  <a:lnTo>
                    <a:pt x="258913" y="53725"/>
                  </a:lnTo>
                  <a:lnTo>
                    <a:pt x="258913" y="53725"/>
                  </a:lnTo>
                  <a:lnTo>
                    <a:pt x="253442" y="50952"/>
                  </a:lnTo>
                  <a:lnTo>
                    <a:pt x="245198" y="55074"/>
                  </a:lnTo>
                  <a:lnTo>
                    <a:pt x="238341" y="26257"/>
                  </a:lnTo>
                  <a:lnTo>
                    <a:pt x="231483" y="1563"/>
                  </a:lnTo>
                  <a:lnTo>
                    <a:pt x="231483" y="176"/>
                  </a:lnTo>
                  <a:lnTo>
                    <a:pt x="230135" y="176"/>
                  </a:lnTo>
                  <a:lnTo>
                    <a:pt x="212298" y="4299"/>
                  </a:lnTo>
                  <a:lnTo>
                    <a:pt x="206827" y="5685"/>
                  </a:lnTo>
                  <a:lnTo>
                    <a:pt x="201357" y="5685"/>
                  </a:lnTo>
                  <a:lnTo>
                    <a:pt x="197235" y="7034"/>
                  </a:lnTo>
                  <a:lnTo>
                    <a:pt x="191726" y="7034"/>
                  </a:lnTo>
                  <a:lnTo>
                    <a:pt x="184907" y="8421"/>
                  </a:lnTo>
                  <a:lnTo>
                    <a:pt x="176663" y="9769"/>
                  </a:lnTo>
                  <a:lnTo>
                    <a:pt x="175315" y="9769"/>
                  </a:lnTo>
                  <a:lnTo>
                    <a:pt x="168457" y="11156"/>
                  </a:lnTo>
                  <a:lnTo>
                    <a:pt x="165684" y="11156"/>
                  </a:lnTo>
                  <a:lnTo>
                    <a:pt x="134171" y="15277"/>
                  </a:lnTo>
                  <a:lnTo>
                    <a:pt x="117721" y="18013"/>
                  </a:lnTo>
                  <a:lnTo>
                    <a:pt x="124579" y="37237"/>
                  </a:lnTo>
                  <a:lnTo>
                    <a:pt x="125965" y="41358"/>
                  </a:lnTo>
                  <a:lnTo>
                    <a:pt x="128701" y="49603"/>
                  </a:lnTo>
                  <a:lnTo>
                    <a:pt x="130049" y="55074"/>
                  </a:lnTo>
                  <a:lnTo>
                    <a:pt x="130049" y="55074"/>
                  </a:lnTo>
                  <a:lnTo>
                    <a:pt x="131435" y="56460"/>
                  </a:lnTo>
                  <a:lnTo>
                    <a:pt x="131435" y="57847"/>
                  </a:lnTo>
                  <a:lnTo>
                    <a:pt x="132784" y="60583"/>
                  </a:lnTo>
                  <a:lnTo>
                    <a:pt x="134171" y="64705"/>
                  </a:lnTo>
                  <a:lnTo>
                    <a:pt x="134171" y="67439"/>
                  </a:lnTo>
                  <a:lnTo>
                    <a:pt x="135558" y="71563"/>
                  </a:lnTo>
                  <a:lnTo>
                    <a:pt x="136906" y="72910"/>
                  </a:lnTo>
                  <a:lnTo>
                    <a:pt x="131435" y="74297"/>
                  </a:lnTo>
                  <a:lnTo>
                    <a:pt x="127313" y="75684"/>
                  </a:lnTo>
                  <a:lnTo>
                    <a:pt x="127313" y="75684"/>
                  </a:lnTo>
                  <a:lnTo>
                    <a:pt x="125965" y="75684"/>
                  </a:lnTo>
                  <a:lnTo>
                    <a:pt x="125965" y="72910"/>
                  </a:lnTo>
                  <a:lnTo>
                    <a:pt x="125965" y="71563"/>
                  </a:lnTo>
                  <a:lnTo>
                    <a:pt x="124579" y="67439"/>
                  </a:lnTo>
                  <a:lnTo>
                    <a:pt x="124579" y="66091"/>
                  </a:lnTo>
                  <a:lnTo>
                    <a:pt x="124579" y="63318"/>
                  </a:lnTo>
                  <a:lnTo>
                    <a:pt x="124579" y="63318"/>
                  </a:lnTo>
                  <a:lnTo>
                    <a:pt x="72493" y="75684"/>
                  </a:lnTo>
                  <a:lnTo>
                    <a:pt x="69759" y="70175"/>
                  </a:lnTo>
                  <a:lnTo>
                    <a:pt x="47800" y="27644"/>
                  </a:lnTo>
                  <a:lnTo>
                    <a:pt x="34085" y="33115"/>
                  </a:lnTo>
                  <a:lnTo>
                    <a:pt x="23145" y="52338"/>
                  </a:lnTo>
                  <a:lnTo>
                    <a:pt x="21757" y="53725"/>
                  </a:lnTo>
                  <a:lnTo>
                    <a:pt x="16287" y="55074"/>
                  </a:lnTo>
                  <a:lnTo>
                    <a:pt x="16287" y="56460"/>
                  </a:lnTo>
                  <a:lnTo>
                    <a:pt x="19022" y="122337"/>
                  </a:lnTo>
                  <a:lnTo>
                    <a:pt x="21757" y="127846"/>
                  </a:lnTo>
                  <a:lnTo>
                    <a:pt x="23145" y="130581"/>
                  </a:lnTo>
                  <a:lnTo>
                    <a:pt x="31350" y="140212"/>
                  </a:lnTo>
                  <a:lnTo>
                    <a:pt x="-163" y="149804"/>
                  </a:lnTo>
                  <a:lnTo>
                    <a:pt x="1224" y="152540"/>
                  </a:lnTo>
                  <a:lnTo>
                    <a:pt x="3959" y="156662"/>
                  </a:lnTo>
                  <a:lnTo>
                    <a:pt x="8043" y="162171"/>
                  </a:lnTo>
                  <a:lnTo>
                    <a:pt x="12165" y="167680"/>
                  </a:lnTo>
                  <a:lnTo>
                    <a:pt x="16287" y="175885"/>
                  </a:lnTo>
                  <a:lnTo>
                    <a:pt x="21757" y="182743"/>
                  </a:lnTo>
                  <a:lnTo>
                    <a:pt x="21757" y="182743"/>
                  </a:lnTo>
                  <a:lnTo>
                    <a:pt x="25879" y="189638"/>
                  </a:lnTo>
                  <a:lnTo>
                    <a:pt x="27267" y="197844"/>
                  </a:lnTo>
                  <a:lnTo>
                    <a:pt x="31350" y="252780"/>
                  </a:lnTo>
                  <a:lnTo>
                    <a:pt x="50573" y="248658"/>
                  </a:lnTo>
                  <a:lnTo>
                    <a:pt x="51921" y="265147"/>
                  </a:lnTo>
                  <a:lnTo>
                    <a:pt x="53309" y="292576"/>
                  </a:lnTo>
                  <a:lnTo>
                    <a:pt x="60166" y="313186"/>
                  </a:lnTo>
                  <a:lnTo>
                    <a:pt x="60166" y="317270"/>
                  </a:lnTo>
                  <a:lnTo>
                    <a:pt x="79351" y="315921"/>
                  </a:lnTo>
                  <a:lnTo>
                    <a:pt x="93027" y="314534"/>
                  </a:lnTo>
                  <a:lnTo>
                    <a:pt x="93027" y="314534"/>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 name="Google Shape;277;p34">
              <a:extLst>
                <a:ext uri="{FF2B5EF4-FFF2-40B4-BE49-F238E27FC236}">
                  <a16:creationId xmlns:a16="http://schemas.microsoft.com/office/drawing/2014/main" id="{3FBD9EC7-B7FC-973B-A5F8-4D2A36DB8014}"/>
                </a:ext>
              </a:extLst>
            </p:cNvPr>
            <p:cNvSpPr/>
            <p:nvPr/>
          </p:nvSpPr>
          <p:spPr>
            <a:xfrm rot="10800000" flipH="1">
              <a:off x="946062" y="1817656"/>
              <a:ext cx="817759" cy="1055837"/>
            </a:xfrm>
            <a:custGeom>
              <a:avLst/>
              <a:gdLst/>
              <a:ahLst/>
              <a:cxnLst/>
              <a:rect l="l" t="t" r="r" b="b"/>
              <a:pathLst>
                <a:path w="666199" h="849768" extrusionOk="0">
                  <a:moveTo>
                    <a:pt x="252004" y="713662"/>
                  </a:moveTo>
                  <a:lnTo>
                    <a:pt x="254739" y="716398"/>
                  </a:lnTo>
                  <a:lnTo>
                    <a:pt x="262983" y="723254"/>
                  </a:lnTo>
                  <a:lnTo>
                    <a:pt x="289026" y="749374"/>
                  </a:lnTo>
                  <a:lnTo>
                    <a:pt x="331518" y="789169"/>
                  </a:lnTo>
                  <a:lnTo>
                    <a:pt x="334253" y="791905"/>
                  </a:lnTo>
                  <a:lnTo>
                    <a:pt x="360295" y="816637"/>
                  </a:lnTo>
                  <a:lnTo>
                    <a:pt x="394543" y="849576"/>
                  </a:lnTo>
                  <a:lnTo>
                    <a:pt x="423360" y="786434"/>
                  </a:lnTo>
                  <a:lnTo>
                    <a:pt x="438423" y="752110"/>
                  </a:lnTo>
                  <a:lnTo>
                    <a:pt x="439810" y="749374"/>
                  </a:lnTo>
                  <a:lnTo>
                    <a:pt x="441157" y="746600"/>
                  </a:lnTo>
                  <a:lnTo>
                    <a:pt x="442544" y="743865"/>
                  </a:lnTo>
                  <a:lnTo>
                    <a:pt x="443893" y="742479"/>
                  </a:lnTo>
                  <a:lnTo>
                    <a:pt x="445280" y="741130"/>
                  </a:lnTo>
                  <a:lnTo>
                    <a:pt x="445280" y="739743"/>
                  </a:lnTo>
                  <a:lnTo>
                    <a:pt x="445280" y="738394"/>
                  </a:lnTo>
                  <a:lnTo>
                    <a:pt x="446666" y="737008"/>
                  </a:lnTo>
                  <a:lnTo>
                    <a:pt x="446666" y="735621"/>
                  </a:lnTo>
                  <a:lnTo>
                    <a:pt x="446666" y="734272"/>
                  </a:lnTo>
                  <a:lnTo>
                    <a:pt x="446666" y="732885"/>
                  </a:lnTo>
                  <a:lnTo>
                    <a:pt x="449402" y="726029"/>
                  </a:lnTo>
                  <a:lnTo>
                    <a:pt x="449402" y="726029"/>
                  </a:lnTo>
                  <a:lnTo>
                    <a:pt x="452137" y="721906"/>
                  </a:lnTo>
                  <a:lnTo>
                    <a:pt x="453485" y="719171"/>
                  </a:lnTo>
                  <a:lnTo>
                    <a:pt x="454873" y="717784"/>
                  </a:lnTo>
                  <a:lnTo>
                    <a:pt x="456260" y="716398"/>
                  </a:lnTo>
                  <a:lnTo>
                    <a:pt x="457607" y="715049"/>
                  </a:lnTo>
                  <a:lnTo>
                    <a:pt x="458994" y="712275"/>
                  </a:lnTo>
                  <a:lnTo>
                    <a:pt x="458994" y="710927"/>
                  </a:lnTo>
                  <a:lnTo>
                    <a:pt x="460343" y="709540"/>
                  </a:lnTo>
                  <a:lnTo>
                    <a:pt x="463116" y="705418"/>
                  </a:lnTo>
                  <a:lnTo>
                    <a:pt x="465852" y="702682"/>
                  </a:lnTo>
                  <a:lnTo>
                    <a:pt x="471322" y="697173"/>
                  </a:lnTo>
                  <a:lnTo>
                    <a:pt x="475444" y="694439"/>
                  </a:lnTo>
                  <a:lnTo>
                    <a:pt x="476793" y="691703"/>
                  </a:lnTo>
                  <a:lnTo>
                    <a:pt x="478180" y="690317"/>
                  </a:lnTo>
                  <a:lnTo>
                    <a:pt x="478180" y="688968"/>
                  </a:lnTo>
                  <a:lnTo>
                    <a:pt x="482302" y="686195"/>
                  </a:lnTo>
                  <a:lnTo>
                    <a:pt x="483650" y="680723"/>
                  </a:lnTo>
                  <a:lnTo>
                    <a:pt x="487772" y="671092"/>
                  </a:lnTo>
                  <a:lnTo>
                    <a:pt x="494629" y="661500"/>
                  </a:lnTo>
                  <a:lnTo>
                    <a:pt x="497365" y="653256"/>
                  </a:lnTo>
                  <a:lnTo>
                    <a:pt x="497365" y="653256"/>
                  </a:lnTo>
                  <a:lnTo>
                    <a:pt x="498752" y="647786"/>
                  </a:lnTo>
                  <a:lnTo>
                    <a:pt x="498752" y="647786"/>
                  </a:lnTo>
                  <a:lnTo>
                    <a:pt x="498752" y="646398"/>
                  </a:lnTo>
                  <a:lnTo>
                    <a:pt x="498752" y="643664"/>
                  </a:lnTo>
                  <a:lnTo>
                    <a:pt x="497365" y="640889"/>
                  </a:lnTo>
                  <a:lnTo>
                    <a:pt x="522058" y="643664"/>
                  </a:lnTo>
                  <a:lnTo>
                    <a:pt x="519285" y="632684"/>
                  </a:lnTo>
                  <a:lnTo>
                    <a:pt x="519285" y="632684"/>
                  </a:lnTo>
                  <a:lnTo>
                    <a:pt x="513815" y="618931"/>
                  </a:lnTo>
                  <a:lnTo>
                    <a:pt x="513815" y="613461"/>
                  </a:lnTo>
                  <a:lnTo>
                    <a:pt x="516549" y="613461"/>
                  </a:lnTo>
                  <a:lnTo>
                    <a:pt x="515202" y="607952"/>
                  </a:lnTo>
                  <a:lnTo>
                    <a:pt x="512466" y="607952"/>
                  </a:lnTo>
                  <a:lnTo>
                    <a:pt x="512466" y="603830"/>
                  </a:lnTo>
                  <a:lnTo>
                    <a:pt x="512466" y="599707"/>
                  </a:lnTo>
                  <a:lnTo>
                    <a:pt x="519285" y="598360"/>
                  </a:lnTo>
                  <a:lnTo>
                    <a:pt x="517936" y="596972"/>
                  </a:lnTo>
                  <a:lnTo>
                    <a:pt x="519285" y="596972"/>
                  </a:lnTo>
                  <a:lnTo>
                    <a:pt x="520672" y="594236"/>
                  </a:lnTo>
                  <a:lnTo>
                    <a:pt x="517936" y="587380"/>
                  </a:lnTo>
                  <a:lnTo>
                    <a:pt x="517936" y="585993"/>
                  </a:lnTo>
                  <a:lnTo>
                    <a:pt x="512466" y="585993"/>
                  </a:lnTo>
                  <a:lnTo>
                    <a:pt x="513815" y="584605"/>
                  </a:lnTo>
                  <a:lnTo>
                    <a:pt x="515202" y="584605"/>
                  </a:lnTo>
                  <a:lnTo>
                    <a:pt x="515202" y="583257"/>
                  </a:lnTo>
                  <a:lnTo>
                    <a:pt x="515202" y="581871"/>
                  </a:lnTo>
                  <a:lnTo>
                    <a:pt x="516549" y="580484"/>
                  </a:lnTo>
                  <a:lnTo>
                    <a:pt x="517936" y="577749"/>
                  </a:lnTo>
                  <a:lnTo>
                    <a:pt x="519285" y="577749"/>
                  </a:lnTo>
                  <a:lnTo>
                    <a:pt x="519285" y="577749"/>
                  </a:lnTo>
                  <a:lnTo>
                    <a:pt x="517936" y="576400"/>
                  </a:lnTo>
                  <a:lnTo>
                    <a:pt x="517936" y="576400"/>
                  </a:lnTo>
                  <a:lnTo>
                    <a:pt x="517936" y="575013"/>
                  </a:lnTo>
                  <a:lnTo>
                    <a:pt x="517936" y="573626"/>
                  </a:lnTo>
                  <a:lnTo>
                    <a:pt x="517936" y="573626"/>
                  </a:lnTo>
                  <a:lnTo>
                    <a:pt x="517936" y="573626"/>
                  </a:lnTo>
                  <a:lnTo>
                    <a:pt x="517936" y="572279"/>
                  </a:lnTo>
                  <a:lnTo>
                    <a:pt x="516549" y="572279"/>
                  </a:lnTo>
                  <a:lnTo>
                    <a:pt x="516549" y="570891"/>
                  </a:lnTo>
                  <a:lnTo>
                    <a:pt x="516549" y="569504"/>
                  </a:lnTo>
                  <a:lnTo>
                    <a:pt x="516549" y="568155"/>
                  </a:lnTo>
                  <a:lnTo>
                    <a:pt x="517936" y="568155"/>
                  </a:lnTo>
                  <a:lnTo>
                    <a:pt x="515202" y="566769"/>
                  </a:lnTo>
                  <a:lnTo>
                    <a:pt x="515202" y="565421"/>
                  </a:lnTo>
                  <a:lnTo>
                    <a:pt x="511079" y="554403"/>
                  </a:lnTo>
                  <a:lnTo>
                    <a:pt x="512466" y="554403"/>
                  </a:lnTo>
                  <a:lnTo>
                    <a:pt x="528916" y="554403"/>
                  </a:lnTo>
                  <a:lnTo>
                    <a:pt x="570021" y="554403"/>
                  </a:lnTo>
                  <a:lnTo>
                    <a:pt x="581000" y="555790"/>
                  </a:lnTo>
                  <a:lnTo>
                    <a:pt x="605656" y="555790"/>
                  </a:lnTo>
                  <a:lnTo>
                    <a:pt x="608391" y="553054"/>
                  </a:lnTo>
                  <a:lnTo>
                    <a:pt x="608391" y="548932"/>
                  </a:lnTo>
                  <a:lnTo>
                    <a:pt x="605656" y="540688"/>
                  </a:lnTo>
                  <a:lnTo>
                    <a:pt x="605656" y="536566"/>
                  </a:lnTo>
                  <a:lnTo>
                    <a:pt x="611166" y="532443"/>
                  </a:lnTo>
                  <a:lnTo>
                    <a:pt x="611166" y="526973"/>
                  </a:lnTo>
                  <a:lnTo>
                    <a:pt x="612514" y="521465"/>
                  </a:lnTo>
                  <a:lnTo>
                    <a:pt x="615249" y="518729"/>
                  </a:lnTo>
                  <a:lnTo>
                    <a:pt x="615249" y="518729"/>
                  </a:lnTo>
                  <a:lnTo>
                    <a:pt x="616636" y="517342"/>
                  </a:lnTo>
                  <a:lnTo>
                    <a:pt x="612514" y="513220"/>
                  </a:lnTo>
                  <a:lnTo>
                    <a:pt x="619371" y="510485"/>
                  </a:lnTo>
                  <a:lnTo>
                    <a:pt x="620758" y="509098"/>
                  </a:lnTo>
                  <a:lnTo>
                    <a:pt x="622106" y="507750"/>
                  </a:lnTo>
                  <a:lnTo>
                    <a:pt x="622106" y="507750"/>
                  </a:lnTo>
                  <a:lnTo>
                    <a:pt x="623493" y="506364"/>
                  </a:lnTo>
                  <a:lnTo>
                    <a:pt x="622106" y="503628"/>
                  </a:lnTo>
                  <a:lnTo>
                    <a:pt x="622106" y="502241"/>
                  </a:lnTo>
                  <a:lnTo>
                    <a:pt x="620758" y="499506"/>
                  </a:lnTo>
                  <a:lnTo>
                    <a:pt x="619371" y="498119"/>
                  </a:lnTo>
                  <a:lnTo>
                    <a:pt x="616636" y="495384"/>
                  </a:lnTo>
                  <a:lnTo>
                    <a:pt x="616636" y="494036"/>
                  </a:lnTo>
                  <a:lnTo>
                    <a:pt x="619371" y="491261"/>
                  </a:lnTo>
                  <a:lnTo>
                    <a:pt x="620758" y="491261"/>
                  </a:lnTo>
                  <a:lnTo>
                    <a:pt x="624841" y="489914"/>
                  </a:lnTo>
                  <a:lnTo>
                    <a:pt x="626228" y="487139"/>
                  </a:lnTo>
                  <a:lnTo>
                    <a:pt x="628963" y="485791"/>
                  </a:lnTo>
                  <a:lnTo>
                    <a:pt x="630350" y="484404"/>
                  </a:lnTo>
                  <a:lnTo>
                    <a:pt x="628963" y="480283"/>
                  </a:lnTo>
                  <a:lnTo>
                    <a:pt x="631699" y="477547"/>
                  </a:lnTo>
                  <a:lnTo>
                    <a:pt x="635821" y="472038"/>
                  </a:lnTo>
                  <a:lnTo>
                    <a:pt x="635821" y="472038"/>
                  </a:lnTo>
                  <a:lnTo>
                    <a:pt x="638556" y="470689"/>
                  </a:lnTo>
                  <a:lnTo>
                    <a:pt x="644027" y="467916"/>
                  </a:lnTo>
                  <a:lnTo>
                    <a:pt x="639942" y="465181"/>
                  </a:lnTo>
                  <a:lnTo>
                    <a:pt x="639942" y="465181"/>
                  </a:lnTo>
                  <a:lnTo>
                    <a:pt x="637208" y="461058"/>
                  </a:lnTo>
                  <a:lnTo>
                    <a:pt x="644027" y="459710"/>
                  </a:lnTo>
                  <a:lnTo>
                    <a:pt x="644027" y="456936"/>
                  </a:lnTo>
                  <a:lnTo>
                    <a:pt x="642678" y="448731"/>
                  </a:lnTo>
                  <a:lnTo>
                    <a:pt x="644027" y="444608"/>
                  </a:lnTo>
                  <a:lnTo>
                    <a:pt x="646800" y="440486"/>
                  </a:lnTo>
                  <a:lnTo>
                    <a:pt x="649536" y="433630"/>
                  </a:lnTo>
                  <a:lnTo>
                    <a:pt x="650883" y="432243"/>
                  </a:lnTo>
                  <a:lnTo>
                    <a:pt x="650883" y="430855"/>
                  </a:lnTo>
                  <a:lnTo>
                    <a:pt x="652270" y="428121"/>
                  </a:lnTo>
                  <a:lnTo>
                    <a:pt x="649536" y="423999"/>
                  </a:lnTo>
                  <a:lnTo>
                    <a:pt x="653658" y="414405"/>
                  </a:lnTo>
                  <a:lnTo>
                    <a:pt x="663250" y="407549"/>
                  </a:lnTo>
                  <a:lnTo>
                    <a:pt x="665986" y="396530"/>
                  </a:lnTo>
                  <a:lnTo>
                    <a:pt x="665986" y="396530"/>
                  </a:lnTo>
                  <a:lnTo>
                    <a:pt x="665986" y="389673"/>
                  </a:lnTo>
                  <a:lnTo>
                    <a:pt x="665986" y="386938"/>
                  </a:lnTo>
                  <a:lnTo>
                    <a:pt x="652270" y="384202"/>
                  </a:lnTo>
                  <a:lnTo>
                    <a:pt x="652270" y="382816"/>
                  </a:lnTo>
                  <a:lnTo>
                    <a:pt x="652270" y="382816"/>
                  </a:lnTo>
                  <a:lnTo>
                    <a:pt x="649536" y="378693"/>
                  </a:lnTo>
                  <a:lnTo>
                    <a:pt x="645413" y="374571"/>
                  </a:lnTo>
                  <a:lnTo>
                    <a:pt x="639942" y="366366"/>
                  </a:lnTo>
                  <a:lnTo>
                    <a:pt x="637208" y="363592"/>
                  </a:lnTo>
                  <a:lnTo>
                    <a:pt x="637208" y="362243"/>
                  </a:lnTo>
                  <a:lnTo>
                    <a:pt x="631699" y="355348"/>
                  </a:lnTo>
                  <a:lnTo>
                    <a:pt x="631699" y="355348"/>
                  </a:lnTo>
                  <a:lnTo>
                    <a:pt x="620758" y="340247"/>
                  </a:lnTo>
                  <a:lnTo>
                    <a:pt x="616636" y="338898"/>
                  </a:lnTo>
                  <a:lnTo>
                    <a:pt x="616636" y="337511"/>
                  </a:lnTo>
                  <a:lnTo>
                    <a:pt x="616636" y="337511"/>
                  </a:lnTo>
                  <a:lnTo>
                    <a:pt x="616636" y="337511"/>
                  </a:lnTo>
                  <a:lnTo>
                    <a:pt x="616636" y="334776"/>
                  </a:lnTo>
                  <a:lnTo>
                    <a:pt x="616636" y="333389"/>
                  </a:lnTo>
                  <a:lnTo>
                    <a:pt x="619371" y="332040"/>
                  </a:lnTo>
                  <a:lnTo>
                    <a:pt x="620758" y="330654"/>
                  </a:lnTo>
                  <a:lnTo>
                    <a:pt x="619371" y="329267"/>
                  </a:lnTo>
                  <a:lnTo>
                    <a:pt x="611166" y="334776"/>
                  </a:lnTo>
                  <a:lnTo>
                    <a:pt x="609778" y="334776"/>
                  </a:lnTo>
                  <a:lnTo>
                    <a:pt x="607044" y="336162"/>
                  </a:lnTo>
                  <a:lnTo>
                    <a:pt x="604308" y="338898"/>
                  </a:lnTo>
                  <a:lnTo>
                    <a:pt x="604308" y="338898"/>
                  </a:lnTo>
                  <a:lnTo>
                    <a:pt x="602921" y="338898"/>
                  </a:lnTo>
                  <a:lnTo>
                    <a:pt x="601535" y="338898"/>
                  </a:lnTo>
                  <a:lnTo>
                    <a:pt x="598799" y="333389"/>
                  </a:lnTo>
                  <a:lnTo>
                    <a:pt x="598799" y="332040"/>
                  </a:lnTo>
                  <a:lnTo>
                    <a:pt x="597450" y="330654"/>
                  </a:lnTo>
                  <a:lnTo>
                    <a:pt x="594677" y="323797"/>
                  </a:lnTo>
                  <a:lnTo>
                    <a:pt x="590594" y="314166"/>
                  </a:lnTo>
                  <a:lnTo>
                    <a:pt x="590594" y="314166"/>
                  </a:lnTo>
                  <a:lnTo>
                    <a:pt x="589207" y="312817"/>
                  </a:lnTo>
                  <a:lnTo>
                    <a:pt x="589207" y="312817"/>
                  </a:lnTo>
                  <a:lnTo>
                    <a:pt x="589207" y="311430"/>
                  </a:lnTo>
                  <a:lnTo>
                    <a:pt x="564550" y="253760"/>
                  </a:lnTo>
                  <a:lnTo>
                    <a:pt x="568635" y="251024"/>
                  </a:lnTo>
                  <a:lnTo>
                    <a:pt x="568635" y="251024"/>
                  </a:lnTo>
                  <a:lnTo>
                    <a:pt x="571408" y="249676"/>
                  </a:lnTo>
                  <a:lnTo>
                    <a:pt x="578227" y="244168"/>
                  </a:lnTo>
                  <a:lnTo>
                    <a:pt x="586471" y="240045"/>
                  </a:lnTo>
                  <a:lnTo>
                    <a:pt x="587858" y="238696"/>
                  </a:lnTo>
                  <a:lnTo>
                    <a:pt x="587858" y="235923"/>
                  </a:lnTo>
                  <a:lnTo>
                    <a:pt x="589207" y="230452"/>
                  </a:lnTo>
                  <a:lnTo>
                    <a:pt x="615249" y="204371"/>
                  </a:lnTo>
                  <a:lnTo>
                    <a:pt x="617985" y="201598"/>
                  </a:lnTo>
                  <a:lnTo>
                    <a:pt x="619371" y="200249"/>
                  </a:lnTo>
                  <a:lnTo>
                    <a:pt x="626228" y="194740"/>
                  </a:lnTo>
                  <a:lnTo>
                    <a:pt x="627577" y="193392"/>
                  </a:lnTo>
                  <a:lnTo>
                    <a:pt x="630350" y="193392"/>
                  </a:lnTo>
                  <a:lnTo>
                    <a:pt x="638556" y="185148"/>
                  </a:lnTo>
                  <a:lnTo>
                    <a:pt x="639942" y="185148"/>
                  </a:lnTo>
                  <a:lnTo>
                    <a:pt x="645413" y="181026"/>
                  </a:lnTo>
                  <a:lnTo>
                    <a:pt x="649536" y="176904"/>
                  </a:lnTo>
                  <a:lnTo>
                    <a:pt x="653658" y="171395"/>
                  </a:lnTo>
                  <a:lnTo>
                    <a:pt x="655006" y="170047"/>
                  </a:lnTo>
                  <a:lnTo>
                    <a:pt x="659128" y="165925"/>
                  </a:lnTo>
                  <a:lnTo>
                    <a:pt x="653658" y="154945"/>
                  </a:lnTo>
                  <a:lnTo>
                    <a:pt x="652270" y="152209"/>
                  </a:lnTo>
                  <a:lnTo>
                    <a:pt x="644027" y="157680"/>
                  </a:lnTo>
                  <a:lnTo>
                    <a:pt x="637208" y="135722"/>
                  </a:lnTo>
                  <a:lnTo>
                    <a:pt x="637208" y="134334"/>
                  </a:lnTo>
                  <a:lnTo>
                    <a:pt x="637208" y="132986"/>
                  </a:lnTo>
                  <a:lnTo>
                    <a:pt x="637208" y="131599"/>
                  </a:lnTo>
                  <a:lnTo>
                    <a:pt x="637208" y="131599"/>
                  </a:lnTo>
                  <a:lnTo>
                    <a:pt x="639942" y="130213"/>
                  </a:lnTo>
                  <a:lnTo>
                    <a:pt x="641291" y="128864"/>
                  </a:lnTo>
                  <a:lnTo>
                    <a:pt x="641291" y="128864"/>
                  </a:lnTo>
                  <a:lnTo>
                    <a:pt x="639942" y="124742"/>
                  </a:lnTo>
                  <a:lnTo>
                    <a:pt x="641291" y="123355"/>
                  </a:lnTo>
                  <a:lnTo>
                    <a:pt x="639942" y="122006"/>
                  </a:lnTo>
                  <a:lnTo>
                    <a:pt x="639942" y="122006"/>
                  </a:lnTo>
                  <a:lnTo>
                    <a:pt x="635821" y="120620"/>
                  </a:lnTo>
                  <a:lnTo>
                    <a:pt x="635821" y="120620"/>
                  </a:lnTo>
                  <a:lnTo>
                    <a:pt x="635821" y="120620"/>
                  </a:lnTo>
                  <a:lnTo>
                    <a:pt x="635821" y="119233"/>
                  </a:lnTo>
                  <a:lnTo>
                    <a:pt x="635821" y="119233"/>
                  </a:lnTo>
                  <a:lnTo>
                    <a:pt x="620758" y="87682"/>
                  </a:lnTo>
                  <a:lnTo>
                    <a:pt x="627577" y="40990"/>
                  </a:lnTo>
                  <a:lnTo>
                    <a:pt x="626228" y="39603"/>
                  </a:lnTo>
                  <a:lnTo>
                    <a:pt x="620758" y="38255"/>
                  </a:lnTo>
                  <a:lnTo>
                    <a:pt x="608391" y="39603"/>
                  </a:lnTo>
                  <a:lnTo>
                    <a:pt x="602921" y="42377"/>
                  </a:lnTo>
                  <a:lnTo>
                    <a:pt x="564550" y="21767"/>
                  </a:lnTo>
                  <a:lnTo>
                    <a:pt x="563164" y="21767"/>
                  </a:lnTo>
                  <a:lnTo>
                    <a:pt x="561816" y="20418"/>
                  </a:lnTo>
                  <a:lnTo>
                    <a:pt x="559042" y="19031"/>
                  </a:lnTo>
                  <a:lnTo>
                    <a:pt x="556307" y="17645"/>
                  </a:lnTo>
                  <a:lnTo>
                    <a:pt x="552224" y="16296"/>
                  </a:lnTo>
                  <a:lnTo>
                    <a:pt x="550836" y="14909"/>
                  </a:lnTo>
                  <a:lnTo>
                    <a:pt x="548101" y="16296"/>
                  </a:lnTo>
                  <a:lnTo>
                    <a:pt x="534386" y="9439"/>
                  </a:lnTo>
                  <a:lnTo>
                    <a:pt x="531652" y="6665"/>
                  </a:lnTo>
                  <a:lnTo>
                    <a:pt x="526143" y="-192"/>
                  </a:lnTo>
                  <a:lnTo>
                    <a:pt x="526143" y="57479"/>
                  </a:lnTo>
                  <a:lnTo>
                    <a:pt x="524794" y="82172"/>
                  </a:lnTo>
                  <a:lnTo>
                    <a:pt x="523407" y="90416"/>
                  </a:lnTo>
                  <a:lnTo>
                    <a:pt x="520672" y="98661"/>
                  </a:lnTo>
                  <a:lnTo>
                    <a:pt x="520672" y="101396"/>
                  </a:lnTo>
                  <a:lnTo>
                    <a:pt x="516549" y="98661"/>
                  </a:lnTo>
                  <a:lnTo>
                    <a:pt x="502874" y="93152"/>
                  </a:lnTo>
                  <a:lnTo>
                    <a:pt x="501487" y="94539"/>
                  </a:lnTo>
                  <a:lnTo>
                    <a:pt x="500100" y="93152"/>
                  </a:lnTo>
                  <a:lnTo>
                    <a:pt x="498752" y="93152"/>
                  </a:lnTo>
                  <a:lnTo>
                    <a:pt x="498752" y="93152"/>
                  </a:lnTo>
                  <a:lnTo>
                    <a:pt x="497365" y="93152"/>
                  </a:lnTo>
                  <a:lnTo>
                    <a:pt x="497365" y="93152"/>
                  </a:lnTo>
                  <a:lnTo>
                    <a:pt x="496016" y="93152"/>
                  </a:lnTo>
                  <a:lnTo>
                    <a:pt x="493243" y="93152"/>
                  </a:lnTo>
                  <a:lnTo>
                    <a:pt x="493243" y="91804"/>
                  </a:lnTo>
                  <a:lnTo>
                    <a:pt x="493243" y="91804"/>
                  </a:lnTo>
                  <a:lnTo>
                    <a:pt x="491894" y="89030"/>
                  </a:lnTo>
                  <a:lnTo>
                    <a:pt x="491894" y="87682"/>
                  </a:lnTo>
                  <a:lnTo>
                    <a:pt x="490507" y="87682"/>
                  </a:lnTo>
                  <a:lnTo>
                    <a:pt x="490507" y="87682"/>
                  </a:lnTo>
                  <a:lnTo>
                    <a:pt x="490507" y="87682"/>
                  </a:lnTo>
                  <a:lnTo>
                    <a:pt x="490507" y="87682"/>
                  </a:lnTo>
                  <a:lnTo>
                    <a:pt x="490507" y="87682"/>
                  </a:lnTo>
                  <a:lnTo>
                    <a:pt x="489158" y="87682"/>
                  </a:lnTo>
                  <a:lnTo>
                    <a:pt x="487772" y="86294"/>
                  </a:lnTo>
                  <a:lnTo>
                    <a:pt x="487772" y="86294"/>
                  </a:lnTo>
                  <a:lnTo>
                    <a:pt x="486424" y="84908"/>
                  </a:lnTo>
                  <a:lnTo>
                    <a:pt x="486424" y="84908"/>
                  </a:lnTo>
                  <a:lnTo>
                    <a:pt x="486424" y="84908"/>
                  </a:lnTo>
                  <a:lnTo>
                    <a:pt x="486424" y="84908"/>
                  </a:lnTo>
                  <a:lnTo>
                    <a:pt x="485037" y="84908"/>
                  </a:lnTo>
                  <a:lnTo>
                    <a:pt x="485037" y="84908"/>
                  </a:lnTo>
                  <a:lnTo>
                    <a:pt x="485037" y="84908"/>
                  </a:lnTo>
                  <a:lnTo>
                    <a:pt x="485037" y="83560"/>
                  </a:lnTo>
                  <a:lnTo>
                    <a:pt x="485037" y="84908"/>
                  </a:lnTo>
                  <a:lnTo>
                    <a:pt x="485037" y="84908"/>
                  </a:lnTo>
                  <a:lnTo>
                    <a:pt x="483650" y="84908"/>
                  </a:lnTo>
                  <a:lnTo>
                    <a:pt x="483650" y="84908"/>
                  </a:lnTo>
                  <a:lnTo>
                    <a:pt x="483650" y="86294"/>
                  </a:lnTo>
                  <a:lnTo>
                    <a:pt x="482302" y="86294"/>
                  </a:lnTo>
                  <a:lnTo>
                    <a:pt x="482302" y="86294"/>
                  </a:lnTo>
                  <a:lnTo>
                    <a:pt x="482302" y="86294"/>
                  </a:lnTo>
                  <a:lnTo>
                    <a:pt x="480915" y="86294"/>
                  </a:lnTo>
                  <a:lnTo>
                    <a:pt x="479566" y="86294"/>
                  </a:lnTo>
                  <a:lnTo>
                    <a:pt x="478180" y="86294"/>
                  </a:lnTo>
                  <a:lnTo>
                    <a:pt x="478180" y="86294"/>
                  </a:lnTo>
                  <a:lnTo>
                    <a:pt x="478180" y="86294"/>
                  </a:lnTo>
                  <a:lnTo>
                    <a:pt x="478180" y="86294"/>
                  </a:lnTo>
                  <a:lnTo>
                    <a:pt x="478180" y="86294"/>
                  </a:lnTo>
                  <a:lnTo>
                    <a:pt x="478180" y="84908"/>
                  </a:lnTo>
                  <a:lnTo>
                    <a:pt x="476793" y="84908"/>
                  </a:lnTo>
                  <a:lnTo>
                    <a:pt x="476793" y="84908"/>
                  </a:lnTo>
                  <a:lnTo>
                    <a:pt x="476793" y="83560"/>
                  </a:lnTo>
                  <a:lnTo>
                    <a:pt x="476793" y="83560"/>
                  </a:lnTo>
                  <a:lnTo>
                    <a:pt x="476793" y="83560"/>
                  </a:lnTo>
                  <a:lnTo>
                    <a:pt x="476793" y="82172"/>
                  </a:lnTo>
                  <a:lnTo>
                    <a:pt x="476793" y="82172"/>
                  </a:lnTo>
                  <a:lnTo>
                    <a:pt x="475444" y="82172"/>
                  </a:lnTo>
                  <a:lnTo>
                    <a:pt x="475444" y="80785"/>
                  </a:lnTo>
                  <a:lnTo>
                    <a:pt x="474057" y="80785"/>
                  </a:lnTo>
                  <a:lnTo>
                    <a:pt x="472709" y="83560"/>
                  </a:lnTo>
                  <a:lnTo>
                    <a:pt x="472709" y="83560"/>
                  </a:lnTo>
                  <a:lnTo>
                    <a:pt x="471322" y="83560"/>
                  </a:lnTo>
                  <a:lnTo>
                    <a:pt x="471322" y="84908"/>
                  </a:lnTo>
                  <a:lnTo>
                    <a:pt x="469974" y="84908"/>
                  </a:lnTo>
                  <a:lnTo>
                    <a:pt x="468587" y="83560"/>
                  </a:lnTo>
                  <a:lnTo>
                    <a:pt x="446666" y="79438"/>
                  </a:lnTo>
                  <a:lnTo>
                    <a:pt x="430216" y="78051"/>
                  </a:lnTo>
                  <a:lnTo>
                    <a:pt x="430216" y="79438"/>
                  </a:lnTo>
                  <a:lnTo>
                    <a:pt x="415115" y="116497"/>
                  </a:lnTo>
                  <a:lnTo>
                    <a:pt x="400052" y="93152"/>
                  </a:lnTo>
                  <a:lnTo>
                    <a:pt x="382215" y="83560"/>
                  </a:lnTo>
                  <a:lnTo>
                    <a:pt x="346581" y="73929"/>
                  </a:lnTo>
                  <a:lnTo>
                    <a:pt x="345232" y="73929"/>
                  </a:lnTo>
                  <a:lnTo>
                    <a:pt x="343846" y="83560"/>
                  </a:lnTo>
                  <a:lnTo>
                    <a:pt x="338375" y="76702"/>
                  </a:lnTo>
                  <a:lnTo>
                    <a:pt x="330131" y="78051"/>
                  </a:lnTo>
                  <a:lnTo>
                    <a:pt x="293109" y="79438"/>
                  </a:lnTo>
                  <a:lnTo>
                    <a:pt x="267067" y="89030"/>
                  </a:lnTo>
                  <a:lnTo>
                    <a:pt x="267067" y="131599"/>
                  </a:lnTo>
                  <a:lnTo>
                    <a:pt x="267067" y="139844"/>
                  </a:lnTo>
                  <a:lnTo>
                    <a:pt x="267067" y="142578"/>
                  </a:lnTo>
                  <a:lnTo>
                    <a:pt x="256126" y="204371"/>
                  </a:lnTo>
                  <a:lnTo>
                    <a:pt x="232818" y="215351"/>
                  </a:lnTo>
                  <a:lnTo>
                    <a:pt x="234167" y="219473"/>
                  </a:lnTo>
                  <a:lnTo>
                    <a:pt x="223226" y="229065"/>
                  </a:lnTo>
                  <a:lnTo>
                    <a:pt x="208125" y="220821"/>
                  </a:lnTo>
                  <a:lnTo>
                    <a:pt x="195797" y="238696"/>
                  </a:lnTo>
                  <a:lnTo>
                    <a:pt x="195797" y="238696"/>
                  </a:lnTo>
                  <a:lnTo>
                    <a:pt x="195797" y="268861"/>
                  </a:lnTo>
                  <a:lnTo>
                    <a:pt x="179347" y="278492"/>
                  </a:lnTo>
                  <a:lnTo>
                    <a:pt x="175225" y="279878"/>
                  </a:lnTo>
                  <a:lnTo>
                    <a:pt x="164284" y="284002"/>
                  </a:lnTo>
                  <a:lnTo>
                    <a:pt x="158775" y="285350"/>
                  </a:lnTo>
                  <a:lnTo>
                    <a:pt x="140977" y="294942"/>
                  </a:lnTo>
                  <a:lnTo>
                    <a:pt x="123141" y="314166"/>
                  </a:lnTo>
                  <a:lnTo>
                    <a:pt x="117670" y="323797"/>
                  </a:lnTo>
                  <a:lnTo>
                    <a:pt x="101220" y="367714"/>
                  </a:lnTo>
                  <a:lnTo>
                    <a:pt x="97097" y="375959"/>
                  </a:lnTo>
                  <a:lnTo>
                    <a:pt x="92975" y="381429"/>
                  </a:lnTo>
                  <a:lnTo>
                    <a:pt x="90241" y="384202"/>
                  </a:lnTo>
                  <a:lnTo>
                    <a:pt x="90241" y="384202"/>
                  </a:lnTo>
                  <a:lnTo>
                    <a:pt x="90241" y="385551"/>
                  </a:lnTo>
                  <a:lnTo>
                    <a:pt x="90241" y="386938"/>
                  </a:lnTo>
                  <a:lnTo>
                    <a:pt x="88892" y="386938"/>
                  </a:lnTo>
                  <a:lnTo>
                    <a:pt x="88892" y="386938"/>
                  </a:lnTo>
                  <a:lnTo>
                    <a:pt x="87505" y="386938"/>
                  </a:lnTo>
                  <a:lnTo>
                    <a:pt x="87505" y="386938"/>
                  </a:lnTo>
                  <a:lnTo>
                    <a:pt x="87505" y="386938"/>
                  </a:lnTo>
                  <a:lnTo>
                    <a:pt x="87505" y="386938"/>
                  </a:lnTo>
                  <a:lnTo>
                    <a:pt x="87505" y="386938"/>
                  </a:lnTo>
                  <a:lnTo>
                    <a:pt x="87505" y="386938"/>
                  </a:lnTo>
                  <a:lnTo>
                    <a:pt x="87505" y="386938"/>
                  </a:lnTo>
                  <a:lnTo>
                    <a:pt x="87505" y="388324"/>
                  </a:lnTo>
                  <a:lnTo>
                    <a:pt x="87505" y="388324"/>
                  </a:lnTo>
                  <a:lnTo>
                    <a:pt x="86119" y="389673"/>
                  </a:lnTo>
                  <a:lnTo>
                    <a:pt x="86119" y="389673"/>
                  </a:lnTo>
                  <a:lnTo>
                    <a:pt x="86119" y="389673"/>
                  </a:lnTo>
                  <a:lnTo>
                    <a:pt x="86119" y="389673"/>
                  </a:lnTo>
                  <a:lnTo>
                    <a:pt x="84770" y="389673"/>
                  </a:lnTo>
                  <a:lnTo>
                    <a:pt x="84770" y="389673"/>
                  </a:lnTo>
                  <a:lnTo>
                    <a:pt x="84770" y="391060"/>
                  </a:lnTo>
                  <a:lnTo>
                    <a:pt x="84770" y="391060"/>
                  </a:lnTo>
                  <a:lnTo>
                    <a:pt x="84770" y="392447"/>
                  </a:lnTo>
                  <a:lnTo>
                    <a:pt x="84770" y="392447"/>
                  </a:lnTo>
                  <a:lnTo>
                    <a:pt x="83383" y="392447"/>
                  </a:lnTo>
                  <a:lnTo>
                    <a:pt x="83383" y="392447"/>
                  </a:lnTo>
                  <a:lnTo>
                    <a:pt x="83383" y="392447"/>
                  </a:lnTo>
                  <a:lnTo>
                    <a:pt x="83383" y="392447"/>
                  </a:lnTo>
                  <a:lnTo>
                    <a:pt x="83383" y="392447"/>
                  </a:lnTo>
                  <a:lnTo>
                    <a:pt x="83383" y="392447"/>
                  </a:lnTo>
                  <a:lnTo>
                    <a:pt x="82035" y="393795"/>
                  </a:lnTo>
                  <a:lnTo>
                    <a:pt x="73791" y="403426"/>
                  </a:lnTo>
                  <a:lnTo>
                    <a:pt x="62850" y="417141"/>
                  </a:lnTo>
                  <a:lnTo>
                    <a:pt x="18971" y="465181"/>
                  </a:lnTo>
                  <a:lnTo>
                    <a:pt x="-214" y="489914"/>
                  </a:lnTo>
                  <a:lnTo>
                    <a:pt x="14849" y="503628"/>
                  </a:lnTo>
                  <a:lnTo>
                    <a:pt x="24441" y="511872"/>
                  </a:lnTo>
                  <a:lnTo>
                    <a:pt x="32685" y="518729"/>
                  </a:lnTo>
                  <a:lnTo>
                    <a:pt x="34033" y="518729"/>
                  </a:lnTo>
                  <a:lnTo>
                    <a:pt x="42278" y="526973"/>
                  </a:lnTo>
                  <a:lnTo>
                    <a:pt x="51870" y="535218"/>
                  </a:lnTo>
                  <a:lnTo>
                    <a:pt x="71055" y="551668"/>
                  </a:lnTo>
                  <a:lnTo>
                    <a:pt x="80648" y="561299"/>
                  </a:lnTo>
                  <a:lnTo>
                    <a:pt x="83383" y="562647"/>
                  </a:lnTo>
                  <a:lnTo>
                    <a:pt x="112161" y="587380"/>
                  </a:lnTo>
                  <a:lnTo>
                    <a:pt x="112161" y="587380"/>
                  </a:lnTo>
                  <a:lnTo>
                    <a:pt x="112161" y="590115"/>
                  </a:lnTo>
                  <a:lnTo>
                    <a:pt x="132733" y="607952"/>
                  </a:lnTo>
                  <a:lnTo>
                    <a:pt x="140977" y="617583"/>
                  </a:lnTo>
                  <a:lnTo>
                    <a:pt x="171142" y="643664"/>
                  </a:lnTo>
                  <a:lnTo>
                    <a:pt x="183469" y="655991"/>
                  </a:lnTo>
                  <a:lnTo>
                    <a:pt x="193062" y="664236"/>
                  </a:lnTo>
                  <a:lnTo>
                    <a:pt x="194448" y="662887"/>
                  </a:lnTo>
                  <a:lnTo>
                    <a:pt x="194448" y="661500"/>
                  </a:lnTo>
                  <a:lnTo>
                    <a:pt x="194448" y="661500"/>
                  </a:lnTo>
                  <a:lnTo>
                    <a:pt x="194448" y="660114"/>
                  </a:lnTo>
                  <a:lnTo>
                    <a:pt x="195797" y="660114"/>
                  </a:lnTo>
                  <a:lnTo>
                    <a:pt x="195797" y="660114"/>
                  </a:lnTo>
                  <a:lnTo>
                    <a:pt x="195797" y="660114"/>
                  </a:lnTo>
                  <a:lnTo>
                    <a:pt x="195797" y="660114"/>
                  </a:lnTo>
                  <a:lnTo>
                    <a:pt x="252004" y="713662"/>
                  </a:lnTo>
                  <a:lnTo>
                    <a:pt x="252004" y="713662"/>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 name="Google Shape;278;p34">
              <a:extLst>
                <a:ext uri="{FF2B5EF4-FFF2-40B4-BE49-F238E27FC236}">
                  <a16:creationId xmlns:a16="http://schemas.microsoft.com/office/drawing/2014/main" id="{F2640FC2-4F01-8581-5AEC-D40AD5A276A3}"/>
                </a:ext>
              </a:extLst>
            </p:cNvPr>
            <p:cNvSpPr/>
            <p:nvPr/>
          </p:nvSpPr>
          <p:spPr>
            <a:xfrm rot="10800000" flipH="1">
              <a:off x="2084034" y="3405636"/>
              <a:ext cx="873275" cy="615800"/>
            </a:xfrm>
            <a:custGeom>
              <a:avLst/>
              <a:gdLst/>
              <a:ahLst/>
              <a:cxnLst/>
              <a:rect l="l" t="t" r="r" b="b"/>
              <a:pathLst>
                <a:path w="711426" h="495614" extrusionOk="0">
                  <a:moveTo>
                    <a:pt x="493317" y="210024"/>
                  </a:moveTo>
                  <a:lnTo>
                    <a:pt x="496053" y="207250"/>
                  </a:lnTo>
                  <a:lnTo>
                    <a:pt x="491969" y="203127"/>
                  </a:lnTo>
                  <a:lnTo>
                    <a:pt x="520747" y="178434"/>
                  </a:lnTo>
                  <a:lnTo>
                    <a:pt x="523482" y="181170"/>
                  </a:lnTo>
                  <a:lnTo>
                    <a:pt x="524869" y="181170"/>
                  </a:lnTo>
                  <a:lnTo>
                    <a:pt x="524869" y="182556"/>
                  </a:lnTo>
                  <a:lnTo>
                    <a:pt x="524869" y="183904"/>
                  </a:lnTo>
                  <a:lnTo>
                    <a:pt x="524869" y="185291"/>
                  </a:lnTo>
                  <a:lnTo>
                    <a:pt x="526217" y="185291"/>
                  </a:lnTo>
                  <a:lnTo>
                    <a:pt x="526217" y="188026"/>
                  </a:lnTo>
                  <a:lnTo>
                    <a:pt x="526217" y="189413"/>
                  </a:lnTo>
                  <a:lnTo>
                    <a:pt x="527605" y="190801"/>
                  </a:lnTo>
                  <a:lnTo>
                    <a:pt x="528953" y="190801"/>
                  </a:lnTo>
                  <a:lnTo>
                    <a:pt x="530339" y="190801"/>
                  </a:lnTo>
                  <a:lnTo>
                    <a:pt x="531726" y="192149"/>
                  </a:lnTo>
                  <a:lnTo>
                    <a:pt x="533075" y="193535"/>
                  </a:lnTo>
                  <a:lnTo>
                    <a:pt x="534461" y="193535"/>
                  </a:lnTo>
                  <a:lnTo>
                    <a:pt x="535810" y="193535"/>
                  </a:lnTo>
                  <a:lnTo>
                    <a:pt x="535810" y="194884"/>
                  </a:lnTo>
                  <a:lnTo>
                    <a:pt x="534461" y="196271"/>
                  </a:lnTo>
                  <a:lnTo>
                    <a:pt x="535810" y="199006"/>
                  </a:lnTo>
                  <a:lnTo>
                    <a:pt x="537197" y="199006"/>
                  </a:lnTo>
                  <a:lnTo>
                    <a:pt x="537197" y="200393"/>
                  </a:lnTo>
                  <a:lnTo>
                    <a:pt x="539931" y="200393"/>
                  </a:lnTo>
                  <a:lnTo>
                    <a:pt x="541319" y="200393"/>
                  </a:lnTo>
                  <a:lnTo>
                    <a:pt x="542667" y="200393"/>
                  </a:lnTo>
                  <a:lnTo>
                    <a:pt x="542667" y="199006"/>
                  </a:lnTo>
                  <a:lnTo>
                    <a:pt x="541319" y="199006"/>
                  </a:lnTo>
                  <a:lnTo>
                    <a:pt x="542667" y="199006"/>
                  </a:lnTo>
                  <a:lnTo>
                    <a:pt x="545441" y="200393"/>
                  </a:lnTo>
                  <a:lnTo>
                    <a:pt x="546789" y="200393"/>
                  </a:lnTo>
                  <a:lnTo>
                    <a:pt x="548176" y="200393"/>
                  </a:lnTo>
                  <a:lnTo>
                    <a:pt x="550911" y="201780"/>
                  </a:lnTo>
                  <a:lnTo>
                    <a:pt x="550911" y="200393"/>
                  </a:lnTo>
                  <a:lnTo>
                    <a:pt x="552260" y="200393"/>
                  </a:lnTo>
                  <a:lnTo>
                    <a:pt x="552260" y="199006"/>
                  </a:lnTo>
                  <a:lnTo>
                    <a:pt x="553647" y="200393"/>
                  </a:lnTo>
                  <a:lnTo>
                    <a:pt x="553647" y="199006"/>
                  </a:lnTo>
                  <a:lnTo>
                    <a:pt x="556381" y="199006"/>
                  </a:lnTo>
                  <a:lnTo>
                    <a:pt x="557769" y="199006"/>
                  </a:lnTo>
                  <a:lnTo>
                    <a:pt x="557769" y="200393"/>
                  </a:lnTo>
                  <a:lnTo>
                    <a:pt x="559117" y="203127"/>
                  </a:lnTo>
                  <a:lnTo>
                    <a:pt x="560504" y="203127"/>
                  </a:lnTo>
                  <a:lnTo>
                    <a:pt x="560504" y="201780"/>
                  </a:lnTo>
                  <a:lnTo>
                    <a:pt x="563239" y="201780"/>
                  </a:lnTo>
                  <a:lnTo>
                    <a:pt x="563239" y="203127"/>
                  </a:lnTo>
                  <a:lnTo>
                    <a:pt x="564626" y="204515"/>
                  </a:lnTo>
                  <a:lnTo>
                    <a:pt x="565975" y="205902"/>
                  </a:lnTo>
                  <a:lnTo>
                    <a:pt x="567361" y="205902"/>
                  </a:lnTo>
                  <a:lnTo>
                    <a:pt x="567361" y="204515"/>
                  </a:lnTo>
                  <a:lnTo>
                    <a:pt x="568709" y="204515"/>
                  </a:lnTo>
                  <a:lnTo>
                    <a:pt x="570097" y="205902"/>
                  </a:lnTo>
                  <a:lnTo>
                    <a:pt x="571445" y="207250"/>
                  </a:lnTo>
                  <a:lnTo>
                    <a:pt x="572831" y="207250"/>
                  </a:lnTo>
                  <a:lnTo>
                    <a:pt x="574219" y="207250"/>
                  </a:lnTo>
                  <a:lnTo>
                    <a:pt x="574219" y="208637"/>
                  </a:lnTo>
                  <a:lnTo>
                    <a:pt x="575567" y="208637"/>
                  </a:lnTo>
                  <a:lnTo>
                    <a:pt x="575567" y="210024"/>
                  </a:lnTo>
                  <a:lnTo>
                    <a:pt x="575567" y="211372"/>
                  </a:lnTo>
                  <a:lnTo>
                    <a:pt x="574219" y="211372"/>
                  </a:lnTo>
                  <a:lnTo>
                    <a:pt x="574219" y="212758"/>
                  </a:lnTo>
                  <a:lnTo>
                    <a:pt x="575567" y="214107"/>
                  </a:lnTo>
                  <a:lnTo>
                    <a:pt x="576953" y="214107"/>
                  </a:lnTo>
                  <a:lnTo>
                    <a:pt x="576953" y="212758"/>
                  </a:lnTo>
                  <a:lnTo>
                    <a:pt x="576953" y="211372"/>
                  </a:lnTo>
                  <a:lnTo>
                    <a:pt x="578341" y="211372"/>
                  </a:lnTo>
                  <a:lnTo>
                    <a:pt x="578341" y="212758"/>
                  </a:lnTo>
                  <a:lnTo>
                    <a:pt x="578341" y="215494"/>
                  </a:lnTo>
                  <a:lnTo>
                    <a:pt x="579689" y="215494"/>
                  </a:lnTo>
                  <a:lnTo>
                    <a:pt x="581076" y="216882"/>
                  </a:lnTo>
                  <a:lnTo>
                    <a:pt x="582425" y="218229"/>
                  </a:lnTo>
                  <a:lnTo>
                    <a:pt x="585159" y="221003"/>
                  </a:lnTo>
                  <a:lnTo>
                    <a:pt x="585159" y="219616"/>
                  </a:lnTo>
                  <a:lnTo>
                    <a:pt x="586547" y="219616"/>
                  </a:lnTo>
                  <a:lnTo>
                    <a:pt x="586547" y="221003"/>
                  </a:lnTo>
                  <a:lnTo>
                    <a:pt x="587933" y="221003"/>
                  </a:lnTo>
                  <a:lnTo>
                    <a:pt x="589281" y="221003"/>
                  </a:lnTo>
                  <a:lnTo>
                    <a:pt x="590669" y="221003"/>
                  </a:lnTo>
                  <a:lnTo>
                    <a:pt x="592017" y="221003"/>
                  </a:lnTo>
                  <a:lnTo>
                    <a:pt x="592017" y="222352"/>
                  </a:lnTo>
                  <a:lnTo>
                    <a:pt x="593403" y="222352"/>
                  </a:lnTo>
                  <a:lnTo>
                    <a:pt x="593403" y="221003"/>
                  </a:lnTo>
                  <a:lnTo>
                    <a:pt x="593403" y="222352"/>
                  </a:lnTo>
                  <a:lnTo>
                    <a:pt x="593403" y="223738"/>
                  </a:lnTo>
                  <a:lnTo>
                    <a:pt x="593403" y="225125"/>
                  </a:lnTo>
                  <a:lnTo>
                    <a:pt x="592017" y="225125"/>
                  </a:lnTo>
                  <a:lnTo>
                    <a:pt x="593403" y="225125"/>
                  </a:lnTo>
                  <a:lnTo>
                    <a:pt x="594752" y="225125"/>
                  </a:lnTo>
                  <a:lnTo>
                    <a:pt x="596139" y="225125"/>
                  </a:lnTo>
                  <a:lnTo>
                    <a:pt x="596139" y="226474"/>
                  </a:lnTo>
                  <a:lnTo>
                    <a:pt x="597526" y="227860"/>
                  </a:lnTo>
                  <a:lnTo>
                    <a:pt x="596139" y="227860"/>
                  </a:lnTo>
                  <a:lnTo>
                    <a:pt x="596139" y="229247"/>
                  </a:lnTo>
                  <a:lnTo>
                    <a:pt x="597526" y="229247"/>
                  </a:lnTo>
                  <a:lnTo>
                    <a:pt x="596139" y="229247"/>
                  </a:lnTo>
                  <a:lnTo>
                    <a:pt x="596139" y="230596"/>
                  </a:lnTo>
                  <a:lnTo>
                    <a:pt x="596139" y="231983"/>
                  </a:lnTo>
                  <a:lnTo>
                    <a:pt x="597526" y="231983"/>
                  </a:lnTo>
                  <a:lnTo>
                    <a:pt x="598874" y="231983"/>
                  </a:lnTo>
                  <a:lnTo>
                    <a:pt x="598874" y="233331"/>
                  </a:lnTo>
                  <a:lnTo>
                    <a:pt x="598874" y="234718"/>
                  </a:lnTo>
                  <a:lnTo>
                    <a:pt x="600261" y="234718"/>
                  </a:lnTo>
                  <a:lnTo>
                    <a:pt x="601609" y="236105"/>
                  </a:lnTo>
                  <a:lnTo>
                    <a:pt x="601609" y="237453"/>
                  </a:lnTo>
                  <a:lnTo>
                    <a:pt x="602997" y="237453"/>
                  </a:lnTo>
                  <a:lnTo>
                    <a:pt x="604345" y="237453"/>
                  </a:lnTo>
                  <a:lnTo>
                    <a:pt x="604345" y="238839"/>
                  </a:lnTo>
                  <a:lnTo>
                    <a:pt x="605731" y="238839"/>
                  </a:lnTo>
                  <a:lnTo>
                    <a:pt x="607118" y="238839"/>
                  </a:lnTo>
                  <a:lnTo>
                    <a:pt x="605731" y="238839"/>
                  </a:lnTo>
                  <a:lnTo>
                    <a:pt x="605731" y="237453"/>
                  </a:lnTo>
                  <a:lnTo>
                    <a:pt x="607118" y="237453"/>
                  </a:lnTo>
                  <a:lnTo>
                    <a:pt x="608467" y="238839"/>
                  </a:lnTo>
                  <a:lnTo>
                    <a:pt x="609853" y="240227"/>
                  </a:lnTo>
                  <a:lnTo>
                    <a:pt x="608467" y="241575"/>
                  </a:lnTo>
                  <a:lnTo>
                    <a:pt x="608467" y="242963"/>
                  </a:lnTo>
                  <a:lnTo>
                    <a:pt x="609853" y="242963"/>
                  </a:lnTo>
                  <a:lnTo>
                    <a:pt x="611202" y="242963"/>
                  </a:lnTo>
                  <a:lnTo>
                    <a:pt x="611202" y="244349"/>
                  </a:lnTo>
                  <a:lnTo>
                    <a:pt x="609853" y="245697"/>
                  </a:lnTo>
                  <a:lnTo>
                    <a:pt x="611202" y="247084"/>
                  </a:lnTo>
                  <a:lnTo>
                    <a:pt x="612589" y="247084"/>
                  </a:lnTo>
                  <a:lnTo>
                    <a:pt x="611202" y="233331"/>
                  </a:lnTo>
                  <a:lnTo>
                    <a:pt x="641367" y="230596"/>
                  </a:lnTo>
                  <a:lnTo>
                    <a:pt x="637244" y="189413"/>
                  </a:lnTo>
                  <a:lnTo>
                    <a:pt x="641367" y="189413"/>
                  </a:lnTo>
                  <a:lnTo>
                    <a:pt x="648223" y="188026"/>
                  </a:lnTo>
                  <a:lnTo>
                    <a:pt x="663325" y="185291"/>
                  </a:lnTo>
                  <a:lnTo>
                    <a:pt x="668795" y="183904"/>
                  </a:lnTo>
                  <a:lnTo>
                    <a:pt x="668795" y="186678"/>
                  </a:lnTo>
                  <a:lnTo>
                    <a:pt x="667409" y="188026"/>
                  </a:lnTo>
                  <a:lnTo>
                    <a:pt x="670144" y="197657"/>
                  </a:lnTo>
                  <a:lnTo>
                    <a:pt x="687981" y="194884"/>
                  </a:lnTo>
                  <a:lnTo>
                    <a:pt x="683859" y="171576"/>
                  </a:lnTo>
                  <a:lnTo>
                    <a:pt x="677001" y="172925"/>
                  </a:lnTo>
                  <a:lnTo>
                    <a:pt x="674265" y="138639"/>
                  </a:lnTo>
                  <a:lnTo>
                    <a:pt x="679775" y="137251"/>
                  </a:lnTo>
                  <a:lnTo>
                    <a:pt x="697573" y="134517"/>
                  </a:lnTo>
                  <a:lnTo>
                    <a:pt x="697573" y="133129"/>
                  </a:lnTo>
                  <a:lnTo>
                    <a:pt x="708553" y="130394"/>
                  </a:lnTo>
                  <a:lnTo>
                    <a:pt x="711287" y="130394"/>
                  </a:lnTo>
                  <a:lnTo>
                    <a:pt x="711287" y="127659"/>
                  </a:lnTo>
                  <a:lnTo>
                    <a:pt x="709901" y="120763"/>
                  </a:lnTo>
                  <a:lnTo>
                    <a:pt x="709901" y="116641"/>
                  </a:lnTo>
                  <a:lnTo>
                    <a:pt x="708553" y="107048"/>
                  </a:lnTo>
                  <a:lnTo>
                    <a:pt x="707165" y="104313"/>
                  </a:lnTo>
                  <a:lnTo>
                    <a:pt x="685245" y="108436"/>
                  </a:lnTo>
                  <a:lnTo>
                    <a:pt x="675653" y="115292"/>
                  </a:lnTo>
                  <a:lnTo>
                    <a:pt x="671531" y="87825"/>
                  </a:lnTo>
                  <a:lnTo>
                    <a:pt x="671531" y="80967"/>
                  </a:lnTo>
                  <a:lnTo>
                    <a:pt x="670144" y="82316"/>
                  </a:lnTo>
                  <a:lnTo>
                    <a:pt x="666061" y="83703"/>
                  </a:lnTo>
                  <a:lnTo>
                    <a:pt x="664673" y="83703"/>
                  </a:lnTo>
                  <a:lnTo>
                    <a:pt x="663325" y="89211"/>
                  </a:lnTo>
                  <a:lnTo>
                    <a:pt x="659203" y="89211"/>
                  </a:lnTo>
                  <a:lnTo>
                    <a:pt x="655081" y="80967"/>
                  </a:lnTo>
                  <a:lnTo>
                    <a:pt x="657816" y="80967"/>
                  </a:lnTo>
                  <a:lnTo>
                    <a:pt x="657816" y="78233"/>
                  </a:lnTo>
                  <a:lnTo>
                    <a:pt x="659203" y="78233"/>
                  </a:lnTo>
                  <a:lnTo>
                    <a:pt x="661939" y="78233"/>
                  </a:lnTo>
                  <a:lnTo>
                    <a:pt x="661939" y="72724"/>
                  </a:lnTo>
                  <a:lnTo>
                    <a:pt x="666061" y="72724"/>
                  </a:lnTo>
                  <a:lnTo>
                    <a:pt x="666061" y="68602"/>
                  </a:lnTo>
                  <a:lnTo>
                    <a:pt x="668795" y="67253"/>
                  </a:lnTo>
                  <a:lnTo>
                    <a:pt x="667409" y="63130"/>
                  </a:lnTo>
                  <a:lnTo>
                    <a:pt x="667409" y="61744"/>
                  </a:lnTo>
                  <a:lnTo>
                    <a:pt x="666061" y="61744"/>
                  </a:lnTo>
                  <a:lnTo>
                    <a:pt x="664673" y="61744"/>
                  </a:lnTo>
                  <a:lnTo>
                    <a:pt x="663325" y="61744"/>
                  </a:lnTo>
                  <a:lnTo>
                    <a:pt x="661939" y="61744"/>
                  </a:lnTo>
                  <a:lnTo>
                    <a:pt x="660551" y="61744"/>
                  </a:lnTo>
                  <a:lnTo>
                    <a:pt x="659203" y="61744"/>
                  </a:lnTo>
                  <a:lnTo>
                    <a:pt x="657816" y="63130"/>
                  </a:lnTo>
                  <a:lnTo>
                    <a:pt x="656468" y="63130"/>
                  </a:lnTo>
                  <a:lnTo>
                    <a:pt x="657816" y="64479"/>
                  </a:lnTo>
                  <a:lnTo>
                    <a:pt x="657816" y="67253"/>
                  </a:lnTo>
                  <a:lnTo>
                    <a:pt x="656468" y="71336"/>
                  </a:lnTo>
                  <a:lnTo>
                    <a:pt x="657816" y="71336"/>
                  </a:lnTo>
                  <a:lnTo>
                    <a:pt x="657816" y="75458"/>
                  </a:lnTo>
                  <a:lnTo>
                    <a:pt x="652345" y="75458"/>
                  </a:lnTo>
                  <a:lnTo>
                    <a:pt x="650959" y="75458"/>
                  </a:lnTo>
                  <a:lnTo>
                    <a:pt x="649611" y="76846"/>
                  </a:lnTo>
                  <a:lnTo>
                    <a:pt x="649611" y="78233"/>
                  </a:lnTo>
                  <a:lnTo>
                    <a:pt x="645489" y="74110"/>
                  </a:lnTo>
                  <a:lnTo>
                    <a:pt x="644101" y="74110"/>
                  </a:lnTo>
                  <a:lnTo>
                    <a:pt x="642753" y="74110"/>
                  </a:lnTo>
                  <a:lnTo>
                    <a:pt x="641367" y="74110"/>
                  </a:lnTo>
                  <a:lnTo>
                    <a:pt x="640018" y="74110"/>
                  </a:lnTo>
                  <a:lnTo>
                    <a:pt x="640018" y="75458"/>
                  </a:lnTo>
                  <a:lnTo>
                    <a:pt x="638631" y="76846"/>
                  </a:lnTo>
                  <a:lnTo>
                    <a:pt x="638631" y="78233"/>
                  </a:lnTo>
                  <a:lnTo>
                    <a:pt x="638631" y="79580"/>
                  </a:lnTo>
                  <a:lnTo>
                    <a:pt x="637244" y="80967"/>
                  </a:lnTo>
                  <a:lnTo>
                    <a:pt x="635895" y="80967"/>
                  </a:lnTo>
                  <a:lnTo>
                    <a:pt x="634509" y="82316"/>
                  </a:lnTo>
                  <a:lnTo>
                    <a:pt x="633161" y="82316"/>
                  </a:lnTo>
                  <a:lnTo>
                    <a:pt x="631773" y="82316"/>
                  </a:lnTo>
                  <a:lnTo>
                    <a:pt x="631773" y="83703"/>
                  </a:lnTo>
                  <a:lnTo>
                    <a:pt x="630387" y="85089"/>
                  </a:lnTo>
                  <a:lnTo>
                    <a:pt x="629039" y="86477"/>
                  </a:lnTo>
                  <a:lnTo>
                    <a:pt x="627651" y="86477"/>
                  </a:lnTo>
                  <a:lnTo>
                    <a:pt x="626303" y="87825"/>
                  </a:lnTo>
                  <a:lnTo>
                    <a:pt x="626303" y="89211"/>
                  </a:lnTo>
                  <a:lnTo>
                    <a:pt x="624917" y="89211"/>
                  </a:lnTo>
                  <a:lnTo>
                    <a:pt x="623568" y="89211"/>
                  </a:lnTo>
                  <a:lnTo>
                    <a:pt x="622181" y="89211"/>
                  </a:lnTo>
                  <a:lnTo>
                    <a:pt x="620794" y="89211"/>
                  </a:lnTo>
                  <a:lnTo>
                    <a:pt x="620794" y="87825"/>
                  </a:lnTo>
                  <a:lnTo>
                    <a:pt x="619447" y="87825"/>
                  </a:lnTo>
                  <a:lnTo>
                    <a:pt x="618059" y="87825"/>
                  </a:lnTo>
                  <a:lnTo>
                    <a:pt x="618059" y="89211"/>
                  </a:lnTo>
                  <a:lnTo>
                    <a:pt x="616711" y="89211"/>
                  </a:lnTo>
                  <a:lnTo>
                    <a:pt x="615323" y="89211"/>
                  </a:lnTo>
                  <a:lnTo>
                    <a:pt x="613937" y="89211"/>
                  </a:lnTo>
                  <a:lnTo>
                    <a:pt x="613937" y="90560"/>
                  </a:lnTo>
                  <a:lnTo>
                    <a:pt x="613937" y="91947"/>
                  </a:lnTo>
                  <a:lnTo>
                    <a:pt x="612589" y="91947"/>
                  </a:lnTo>
                  <a:lnTo>
                    <a:pt x="612589" y="93295"/>
                  </a:lnTo>
                  <a:lnTo>
                    <a:pt x="611202" y="91947"/>
                  </a:lnTo>
                  <a:lnTo>
                    <a:pt x="609853" y="91947"/>
                  </a:lnTo>
                  <a:lnTo>
                    <a:pt x="609853" y="93295"/>
                  </a:lnTo>
                  <a:lnTo>
                    <a:pt x="609853" y="94682"/>
                  </a:lnTo>
                  <a:lnTo>
                    <a:pt x="609853" y="96069"/>
                  </a:lnTo>
                  <a:lnTo>
                    <a:pt x="608467" y="96069"/>
                  </a:lnTo>
                  <a:lnTo>
                    <a:pt x="607118" y="96069"/>
                  </a:lnTo>
                  <a:lnTo>
                    <a:pt x="607118" y="94682"/>
                  </a:lnTo>
                  <a:lnTo>
                    <a:pt x="607118" y="96069"/>
                  </a:lnTo>
                  <a:lnTo>
                    <a:pt x="605731" y="96069"/>
                  </a:lnTo>
                  <a:lnTo>
                    <a:pt x="604345" y="96069"/>
                  </a:lnTo>
                  <a:lnTo>
                    <a:pt x="602997" y="94682"/>
                  </a:lnTo>
                  <a:lnTo>
                    <a:pt x="604345" y="94682"/>
                  </a:lnTo>
                  <a:lnTo>
                    <a:pt x="604345" y="93295"/>
                  </a:lnTo>
                  <a:lnTo>
                    <a:pt x="602997" y="93295"/>
                  </a:lnTo>
                  <a:lnTo>
                    <a:pt x="601609" y="93295"/>
                  </a:lnTo>
                  <a:lnTo>
                    <a:pt x="600261" y="93295"/>
                  </a:lnTo>
                  <a:lnTo>
                    <a:pt x="600261" y="91947"/>
                  </a:lnTo>
                  <a:lnTo>
                    <a:pt x="598874" y="91947"/>
                  </a:lnTo>
                  <a:lnTo>
                    <a:pt x="598874" y="90560"/>
                  </a:lnTo>
                  <a:lnTo>
                    <a:pt x="597526" y="90560"/>
                  </a:lnTo>
                  <a:lnTo>
                    <a:pt x="596139" y="90560"/>
                  </a:lnTo>
                  <a:lnTo>
                    <a:pt x="594752" y="90560"/>
                  </a:lnTo>
                  <a:lnTo>
                    <a:pt x="594752" y="89211"/>
                  </a:lnTo>
                  <a:lnTo>
                    <a:pt x="593403" y="89211"/>
                  </a:lnTo>
                  <a:lnTo>
                    <a:pt x="593403" y="87825"/>
                  </a:lnTo>
                  <a:lnTo>
                    <a:pt x="592017" y="87825"/>
                  </a:lnTo>
                  <a:lnTo>
                    <a:pt x="592017" y="86477"/>
                  </a:lnTo>
                  <a:lnTo>
                    <a:pt x="590669" y="86477"/>
                  </a:lnTo>
                  <a:lnTo>
                    <a:pt x="587933" y="85089"/>
                  </a:lnTo>
                  <a:lnTo>
                    <a:pt x="586547" y="83703"/>
                  </a:lnTo>
                  <a:lnTo>
                    <a:pt x="585159" y="82316"/>
                  </a:lnTo>
                  <a:lnTo>
                    <a:pt x="583811" y="79580"/>
                  </a:lnTo>
                  <a:lnTo>
                    <a:pt x="582425" y="78233"/>
                  </a:lnTo>
                  <a:lnTo>
                    <a:pt x="582425" y="83703"/>
                  </a:lnTo>
                  <a:lnTo>
                    <a:pt x="585159" y="100191"/>
                  </a:lnTo>
                  <a:lnTo>
                    <a:pt x="572831" y="98805"/>
                  </a:lnTo>
                  <a:lnTo>
                    <a:pt x="574219" y="91947"/>
                  </a:lnTo>
                  <a:lnTo>
                    <a:pt x="575567" y="83703"/>
                  </a:lnTo>
                  <a:lnTo>
                    <a:pt x="575567" y="85089"/>
                  </a:lnTo>
                  <a:lnTo>
                    <a:pt x="574219" y="85089"/>
                  </a:lnTo>
                  <a:lnTo>
                    <a:pt x="574219" y="86477"/>
                  </a:lnTo>
                  <a:lnTo>
                    <a:pt x="572831" y="86477"/>
                  </a:lnTo>
                  <a:lnTo>
                    <a:pt x="572831" y="87825"/>
                  </a:lnTo>
                  <a:lnTo>
                    <a:pt x="571445" y="87825"/>
                  </a:lnTo>
                  <a:lnTo>
                    <a:pt x="571445" y="86477"/>
                  </a:lnTo>
                  <a:lnTo>
                    <a:pt x="570097" y="85089"/>
                  </a:lnTo>
                  <a:lnTo>
                    <a:pt x="570097" y="82316"/>
                  </a:lnTo>
                  <a:lnTo>
                    <a:pt x="570097" y="80967"/>
                  </a:lnTo>
                  <a:lnTo>
                    <a:pt x="568709" y="80967"/>
                  </a:lnTo>
                  <a:lnTo>
                    <a:pt x="567361" y="80967"/>
                  </a:lnTo>
                  <a:lnTo>
                    <a:pt x="567361" y="82316"/>
                  </a:lnTo>
                  <a:lnTo>
                    <a:pt x="565975" y="82316"/>
                  </a:lnTo>
                  <a:lnTo>
                    <a:pt x="564626" y="80967"/>
                  </a:lnTo>
                  <a:lnTo>
                    <a:pt x="563239" y="80967"/>
                  </a:lnTo>
                  <a:lnTo>
                    <a:pt x="561891" y="80967"/>
                  </a:lnTo>
                  <a:lnTo>
                    <a:pt x="560504" y="80967"/>
                  </a:lnTo>
                  <a:lnTo>
                    <a:pt x="560504" y="82316"/>
                  </a:lnTo>
                  <a:lnTo>
                    <a:pt x="559117" y="82316"/>
                  </a:lnTo>
                  <a:lnTo>
                    <a:pt x="559117" y="85089"/>
                  </a:lnTo>
                  <a:lnTo>
                    <a:pt x="557769" y="86477"/>
                  </a:lnTo>
                  <a:lnTo>
                    <a:pt x="556381" y="87825"/>
                  </a:lnTo>
                  <a:lnTo>
                    <a:pt x="555033" y="89211"/>
                  </a:lnTo>
                  <a:lnTo>
                    <a:pt x="555033" y="90560"/>
                  </a:lnTo>
                  <a:lnTo>
                    <a:pt x="553647" y="90560"/>
                  </a:lnTo>
                  <a:lnTo>
                    <a:pt x="553647" y="91947"/>
                  </a:lnTo>
                  <a:lnTo>
                    <a:pt x="552260" y="91947"/>
                  </a:lnTo>
                  <a:lnTo>
                    <a:pt x="550911" y="91947"/>
                  </a:lnTo>
                  <a:lnTo>
                    <a:pt x="549525" y="91947"/>
                  </a:lnTo>
                  <a:lnTo>
                    <a:pt x="548176" y="91947"/>
                  </a:lnTo>
                  <a:lnTo>
                    <a:pt x="548176" y="90560"/>
                  </a:lnTo>
                  <a:lnTo>
                    <a:pt x="548176" y="91947"/>
                  </a:lnTo>
                  <a:lnTo>
                    <a:pt x="546789" y="91947"/>
                  </a:lnTo>
                  <a:lnTo>
                    <a:pt x="545441" y="91947"/>
                  </a:lnTo>
                  <a:lnTo>
                    <a:pt x="545441" y="90560"/>
                  </a:lnTo>
                  <a:lnTo>
                    <a:pt x="544055" y="90560"/>
                  </a:lnTo>
                  <a:lnTo>
                    <a:pt x="542667" y="90560"/>
                  </a:lnTo>
                  <a:lnTo>
                    <a:pt x="541319" y="91947"/>
                  </a:lnTo>
                  <a:lnTo>
                    <a:pt x="539931" y="91947"/>
                  </a:lnTo>
                  <a:lnTo>
                    <a:pt x="538545" y="91947"/>
                  </a:lnTo>
                  <a:lnTo>
                    <a:pt x="537197" y="91947"/>
                  </a:lnTo>
                  <a:lnTo>
                    <a:pt x="535810" y="90560"/>
                  </a:lnTo>
                  <a:lnTo>
                    <a:pt x="534461" y="89211"/>
                  </a:lnTo>
                  <a:lnTo>
                    <a:pt x="534461" y="87825"/>
                  </a:lnTo>
                  <a:lnTo>
                    <a:pt x="531726" y="85089"/>
                  </a:lnTo>
                  <a:lnTo>
                    <a:pt x="530339" y="85089"/>
                  </a:lnTo>
                  <a:lnTo>
                    <a:pt x="528953" y="85089"/>
                  </a:lnTo>
                  <a:lnTo>
                    <a:pt x="524869" y="85089"/>
                  </a:lnTo>
                  <a:lnTo>
                    <a:pt x="523482" y="85089"/>
                  </a:lnTo>
                  <a:lnTo>
                    <a:pt x="522095" y="85089"/>
                  </a:lnTo>
                  <a:lnTo>
                    <a:pt x="518011" y="83703"/>
                  </a:lnTo>
                  <a:lnTo>
                    <a:pt x="516625" y="83703"/>
                  </a:lnTo>
                  <a:lnTo>
                    <a:pt x="515277" y="83703"/>
                  </a:lnTo>
                  <a:lnTo>
                    <a:pt x="515277" y="82316"/>
                  </a:lnTo>
                  <a:lnTo>
                    <a:pt x="513889" y="82316"/>
                  </a:lnTo>
                  <a:lnTo>
                    <a:pt x="512541" y="80967"/>
                  </a:lnTo>
                  <a:lnTo>
                    <a:pt x="511155" y="80967"/>
                  </a:lnTo>
                  <a:lnTo>
                    <a:pt x="511155" y="79580"/>
                  </a:lnTo>
                  <a:lnTo>
                    <a:pt x="509767" y="78233"/>
                  </a:lnTo>
                  <a:lnTo>
                    <a:pt x="509767" y="76846"/>
                  </a:lnTo>
                  <a:lnTo>
                    <a:pt x="509767" y="75458"/>
                  </a:lnTo>
                  <a:lnTo>
                    <a:pt x="509767" y="74110"/>
                  </a:lnTo>
                  <a:lnTo>
                    <a:pt x="509767" y="72724"/>
                  </a:lnTo>
                  <a:lnTo>
                    <a:pt x="509767" y="69988"/>
                  </a:lnTo>
                  <a:lnTo>
                    <a:pt x="509767" y="68602"/>
                  </a:lnTo>
                  <a:lnTo>
                    <a:pt x="508419" y="67253"/>
                  </a:lnTo>
                  <a:lnTo>
                    <a:pt x="507033" y="65866"/>
                  </a:lnTo>
                  <a:lnTo>
                    <a:pt x="505684" y="63130"/>
                  </a:lnTo>
                  <a:lnTo>
                    <a:pt x="504297" y="64479"/>
                  </a:lnTo>
                  <a:lnTo>
                    <a:pt x="501561" y="65866"/>
                  </a:lnTo>
                  <a:lnTo>
                    <a:pt x="500175" y="65866"/>
                  </a:lnTo>
                  <a:lnTo>
                    <a:pt x="497439" y="67253"/>
                  </a:lnTo>
                  <a:lnTo>
                    <a:pt x="494705" y="65866"/>
                  </a:lnTo>
                  <a:lnTo>
                    <a:pt x="493317" y="65866"/>
                  </a:lnTo>
                  <a:lnTo>
                    <a:pt x="493317" y="64479"/>
                  </a:lnTo>
                  <a:lnTo>
                    <a:pt x="493317" y="61744"/>
                  </a:lnTo>
                  <a:lnTo>
                    <a:pt x="494705" y="60357"/>
                  </a:lnTo>
                  <a:lnTo>
                    <a:pt x="494705" y="57622"/>
                  </a:lnTo>
                  <a:lnTo>
                    <a:pt x="494705" y="56235"/>
                  </a:lnTo>
                  <a:lnTo>
                    <a:pt x="493317" y="54886"/>
                  </a:lnTo>
                  <a:lnTo>
                    <a:pt x="490583" y="54886"/>
                  </a:lnTo>
                  <a:lnTo>
                    <a:pt x="489234" y="56235"/>
                  </a:lnTo>
                  <a:lnTo>
                    <a:pt x="487847" y="57622"/>
                  </a:lnTo>
                  <a:lnTo>
                    <a:pt x="486460" y="59008"/>
                  </a:lnTo>
                  <a:lnTo>
                    <a:pt x="485112" y="59008"/>
                  </a:lnTo>
                  <a:lnTo>
                    <a:pt x="483725" y="59008"/>
                  </a:lnTo>
                  <a:lnTo>
                    <a:pt x="482377" y="60357"/>
                  </a:lnTo>
                  <a:lnTo>
                    <a:pt x="480989" y="60357"/>
                  </a:lnTo>
                  <a:lnTo>
                    <a:pt x="478255" y="60357"/>
                  </a:lnTo>
                  <a:lnTo>
                    <a:pt x="476868" y="60357"/>
                  </a:lnTo>
                  <a:lnTo>
                    <a:pt x="475519" y="60357"/>
                  </a:lnTo>
                  <a:lnTo>
                    <a:pt x="475519" y="59008"/>
                  </a:lnTo>
                  <a:lnTo>
                    <a:pt x="474133" y="59008"/>
                  </a:lnTo>
                  <a:lnTo>
                    <a:pt x="472784" y="59008"/>
                  </a:lnTo>
                  <a:lnTo>
                    <a:pt x="471397" y="59008"/>
                  </a:lnTo>
                  <a:lnTo>
                    <a:pt x="471397" y="57622"/>
                  </a:lnTo>
                  <a:lnTo>
                    <a:pt x="470049" y="59008"/>
                  </a:lnTo>
                  <a:lnTo>
                    <a:pt x="468663" y="59008"/>
                  </a:lnTo>
                  <a:lnTo>
                    <a:pt x="468663" y="60357"/>
                  </a:lnTo>
                  <a:lnTo>
                    <a:pt x="467275" y="61744"/>
                  </a:lnTo>
                  <a:lnTo>
                    <a:pt x="465927" y="63130"/>
                  </a:lnTo>
                  <a:lnTo>
                    <a:pt x="464539" y="65866"/>
                  </a:lnTo>
                  <a:lnTo>
                    <a:pt x="464539" y="67253"/>
                  </a:lnTo>
                  <a:lnTo>
                    <a:pt x="463192" y="68602"/>
                  </a:lnTo>
                  <a:lnTo>
                    <a:pt x="461805" y="68602"/>
                  </a:lnTo>
                  <a:lnTo>
                    <a:pt x="461805" y="69988"/>
                  </a:lnTo>
                  <a:lnTo>
                    <a:pt x="460418" y="69988"/>
                  </a:lnTo>
                  <a:lnTo>
                    <a:pt x="459069" y="68602"/>
                  </a:lnTo>
                  <a:lnTo>
                    <a:pt x="457683" y="68602"/>
                  </a:lnTo>
                  <a:lnTo>
                    <a:pt x="456335" y="67253"/>
                  </a:lnTo>
                  <a:lnTo>
                    <a:pt x="454947" y="64479"/>
                  </a:lnTo>
                  <a:lnTo>
                    <a:pt x="454947" y="63130"/>
                  </a:lnTo>
                  <a:lnTo>
                    <a:pt x="456335" y="61744"/>
                  </a:lnTo>
                  <a:lnTo>
                    <a:pt x="456335" y="60357"/>
                  </a:lnTo>
                  <a:lnTo>
                    <a:pt x="457683" y="59008"/>
                  </a:lnTo>
                  <a:lnTo>
                    <a:pt x="457683" y="57622"/>
                  </a:lnTo>
                  <a:lnTo>
                    <a:pt x="457683" y="56235"/>
                  </a:lnTo>
                  <a:lnTo>
                    <a:pt x="457683" y="54886"/>
                  </a:lnTo>
                  <a:lnTo>
                    <a:pt x="459069" y="53499"/>
                  </a:lnTo>
                  <a:lnTo>
                    <a:pt x="459069" y="52113"/>
                  </a:lnTo>
                  <a:lnTo>
                    <a:pt x="460418" y="52113"/>
                  </a:lnTo>
                  <a:lnTo>
                    <a:pt x="461805" y="50765"/>
                  </a:lnTo>
                  <a:lnTo>
                    <a:pt x="463192" y="49377"/>
                  </a:lnTo>
                  <a:lnTo>
                    <a:pt x="463192" y="46643"/>
                  </a:lnTo>
                  <a:lnTo>
                    <a:pt x="463192" y="45294"/>
                  </a:lnTo>
                  <a:lnTo>
                    <a:pt x="461805" y="45294"/>
                  </a:lnTo>
                  <a:lnTo>
                    <a:pt x="461805" y="43907"/>
                  </a:lnTo>
                  <a:lnTo>
                    <a:pt x="460418" y="42521"/>
                  </a:lnTo>
                  <a:lnTo>
                    <a:pt x="459069" y="42521"/>
                  </a:lnTo>
                  <a:lnTo>
                    <a:pt x="457683" y="42521"/>
                  </a:lnTo>
                  <a:lnTo>
                    <a:pt x="456335" y="43907"/>
                  </a:lnTo>
                  <a:lnTo>
                    <a:pt x="454947" y="43907"/>
                  </a:lnTo>
                  <a:lnTo>
                    <a:pt x="454947" y="45294"/>
                  </a:lnTo>
                  <a:lnTo>
                    <a:pt x="453599" y="45294"/>
                  </a:lnTo>
                  <a:lnTo>
                    <a:pt x="453599" y="46643"/>
                  </a:lnTo>
                  <a:lnTo>
                    <a:pt x="452213" y="46643"/>
                  </a:lnTo>
                  <a:lnTo>
                    <a:pt x="450825" y="46643"/>
                  </a:lnTo>
                  <a:lnTo>
                    <a:pt x="448090" y="45294"/>
                  </a:lnTo>
                  <a:lnTo>
                    <a:pt x="446742" y="45294"/>
                  </a:lnTo>
                  <a:lnTo>
                    <a:pt x="445355" y="45294"/>
                  </a:lnTo>
                  <a:lnTo>
                    <a:pt x="443968" y="43907"/>
                  </a:lnTo>
                  <a:lnTo>
                    <a:pt x="443968" y="42521"/>
                  </a:lnTo>
                  <a:lnTo>
                    <a:pt x="443968" y="41172"/>
                  </a:lnTo>
                  <a:lnTo>
                    <a:pt x="443968" y="39785"/>
                  </a:lnTo>
                  <a:lnTo>
                    <a:pt x="442619" y="39785"/>
                  </a:lnTo>
                  <a:lnTo>
                    <a:pt x="441233" y="39785"/>
                  </a:lnTo>
                  <a:lnTo>
                    <a:pt x="439885" y="39785"/>
                  </a:lnTo>
                  <a:lnTo>
                    <a:pt x="438497" y="39785"/>
                  </a:lnTo>
                  <a:lnTo>
                    <a:pt x="437149" y="39785"/>
                  </a:lnTo>
                  <a:lnTo>
                    <a:pt x="435763" y="41172"/>
                  </a:lnTo>
                  <a:lnTo>
                    <a:pt x="434375" y="42521"/>
                  </a:lnTo>
                  <a:lnTo>
                    <a:pt x="434375" y="43907"/>
                  </a:lnTo>
                  <a:lnTo>
                    <a:pt x="433027" y="45294"/>
                  </a:lnTo>
                  <a:lnTo>
                    <a:pt x="431641" y="46643"/>
                  </a:lnTo>
                  <a:lnTo>
                    <a:pt x="430292" y="48029"/>
                  </a:lnTo>
                  <a:lnTo>
                    <a:pt x="428905" y="49377"/>
                  </a:lnTo>
                  <a:lnTo>
                    <a:pt x="428905" y="50765"/>
                  </a:lnTo>
                  <a:lnTo>
                    <a:pt x="428905" y="52113"/>
                  </a:lnTo>
                  <a:lnTo>
                    <a:pt x="430292" y="53499"/>
                  </a:lnTo>
                  <a:lnTo>
                    <a:pt x="430292" y="54886"/>
                  </a:lnTo>
                  <a:lnTo>
                    <a:pt x="428905" y="56235"/>
                  </a:lnTo>
                  <a:lnTo>
                    <a:pt x="427518" y="57622"/>
                  </a:lnTo>
                  <a:lnTo>
                    <a:pt x="427518" y="56235"/>
                  </a:lnTo>
                  <a:lnTo>
                    <a:pt x="426170" y="56235"/>
                  </a:lnTo>
                  <a:lnTo>
                    <a:pt x="426170" y="54886"/>
                  </a:lnTo>
                  <a:lnTo>
                    <a:pt x="424783" y="54886"/>
                  </a:lnTo>
                  <a:lnTo>
                    <a:pt x="424783" y="53499"/>
                  </a:lnTo>
                  <a:lnTo>
                    <a:pt x="423435" y="53499"/>
                  </a:lnTo>
                  <a:lnTo>
                    <a:pt x="423435" y="54886"/>
                  </a:lnTo>
                  <a:lnTo>
                    <a:pt x="422047" y="54886"/>
                  </a:lnTo>
                  <a:lnTo>
                    <a:pt x="420661" y="54886"/>
                  </a:lnTo>
                  <a:lnTo>
                    <a:pt x="420661" y="56235"/>
                  </a:lnTo>
                  <a:lnTo>
                    <a:pt x="419313" y="57622"/>
                  </a:lnTo>
                  <a:lnTo>
                    <a:pt x="419313" y="59008"/>
                  </a:lnTo>
                  <a:lnTo>
                    <a:pt x="419313" y="60357"/>
                  </a:lnTo>
                  <a:lnTo>
                    <a:pt x="420661" y="60357"/>
                  </a:lnTo>
                  <a:lnTo>
                    <a:pt x="420661" y="61744"/>
                  </a:lnTo>
                  <a:lnTo>
                    <a:pt x="422047" y="63130"/>
                  </a:lnTo>
                  <a:lnTo>
                    <a:pt x="423435" y="63130"/>
                  </a:lnTo>
                  <a:lnTo>
                    <a:pt x="423435" y="64479"/>
                  </a:lnTo>
                  <a:lnTo>
                    <a:pt x="423435" y="65866"/>
                  </a:lnTo>
                  <a:lnTo>
                    <a:pt x="422047" y="65866"/>
                  </a:lnTo>
                  <a:lnTo>
                    <a:pt x="420661" y="65866"/>
                  </a:lnTo>
                  <a:lnTo>
                    <a:pt x="419313" y="65866"/>
                  </a:lnTo>
                  <a:lnTo>
                    <a:pt x="419313" y="64479"/>
                  </a:lnTo>
                  <a:lnTo>
                    <a:pt x="417925" y="63130"/>
                  </a:lnTo>
                  <a:lnTo>
                    <a:pt x="417925" y="61744"/>
                  </a:lnTo>
                  <a:lnTo>
                    <a:pt x="416577" y="60357"/>
                  </a:lnTo>
                  <a:lnTo>
                    <a:pt x="416577" y="59008"/>
                  </a:lnTo>
                  <a:lnTo>
                    <a:pt x="415191" y="59008"/>
                  </a:lnTo>
                  <a:lnTo>
                    <a:pt x="413842" y="59008"/>
                  </a:lnTo>
                  <a:lnTo>
                    <a:pt x="412455" y="60357"/>
                  </a:lnTo>
                  <a:lnTo>
                    <a:pt x="409721" y="60357"/>
                  </a:lnTo>
                  <a:lnTo>
                    <a:pt x="408333" y="61744"/>
                  </a:lnTo>
                  <a:lnTo>
                    <a:pt x="408333" y="63130"/>
                  </a:lnTo>
                  <a:lnTo>
                    <a:pt x="406985" y="63130"/>
                  </a:lnTo>
                  <a:lnTo>
                    <a:pt x="405597" y="64479"/>
                  </a:lnTo>
                  <a:lnTo>
                    <a:pt x="405597" y="65866"/>
                  </a:lnTo>
                  <a:lnTo>
                    <a:pt x="405597" y="67253"/>
                  </a:lnTo>
                  <a:lnTo>
                    <a:pt x="405597" y="68602"/>
                  </a:lnTo>
                  <a:lnTo>
                    <a:pt x="405597" y="69988"/>
                  </a:lnTo>
                  <a:lnTo>
                    <a:pt x="406985" y="71336"/>
                  </a:lnTo>
                  <a:lnTo>
                    <a:pt x="405597" y="72724"/>
                  </a:lnTo>
                  <a:lnTo>
                    <a:pt x="404211" y="72724"/>
                  </a:lnTo>
                  <a:lnTo>
                    <a:pt x="401476" y="71336"/>
                  </a:lnTo>
                  <a:lnTo>
                    <a:pt x="401476" y="69988"/>
                  </a:lnTo>
                  <a:lnTo>
                    <a:pt x="401476" y="68602"/>
                  </a:lnTo>
                  <a:lnTo>
                    <a:pt x="400127" y="67253"/>
                  </a:lnTo>
                  <a:lnTo>
                    <a:pt x="398741" y="67253"/>
                  </a:lnTo>
                  <a:lnTo>
                    <a:pt x="397392" y="67253"/>
                  </a:lnTo>
                  <a:lnTo>
                    <a:pt x="396005" y="68602"/>
                  </a:lnTo>
                  <a:lnTo>
                    <a:pt x="394619" y="69988"/>
                  </a:lnTo>
                  <a:lnTo>
                    <a:pt x="394619" y="71336"/>
                  </a:lnTo>
                  <a:lnTo>
                    <a:pt x="393271" y="71336"/>
                  </a:lnTo>
                  <a:lnTo>
                    <a:pt x="391883" y="71336"/>
                  </a:lnTo>
                  <a:lnTo>
                    <a:pt x="390535" y="72724"/>
                  </a:lnTo>
                  <a:lnTo>
                    <a:pt x="389148" y="71336"/>
                  </a:lnTo>
                  <a:lnTo>
                    <a:pt x="387761" y="71336"/>
                  </a:lnTo>
                  <a:lnTo>
                    <a:pt x="387761" y="72724"/>
                  </a:lnTo>
                  <a:lnTo>
                    <a:pt x="387761" y="74110"/>
                  </a:lnTo>
                  <a:lnTo>
                    <a:pt x="386413" y="75458"/>
                  </a:lnTo>
                  <a:lnTo>
                    <a:pt x="386413" y="76846"/>
                  </a:lnTo>
                  <a:lnTo>
                    <a:pt x="383677" y="76846"/>
                  </a:lnTo>
                  <a:lnTo>
                    <a:pt x="382291" y="78233"/>
                  </a:lnTo>
                  <a:lnTo>
                    <a:pt x="380943" y="78233"/>
                  </a:lnTo>
                  <a:lnTo>
                    <a:pt x="379555" y="79580"/>
                  </a:lnTo>
                  <a:lnTo>
                    <a:pt x="376821" y="79580"/>
                  </a:lnTo>
                  <a:lnTo>
                    <a:pt x="375433" y="79580"/>
                  </a:lnTo>
                  <a:lnTo>
                    <a:pt x="372699" y="79580"/>
                  </a:lnTo>
                  <a:lnTo>
                    <a:pt x="372699" y="78233"/>
                  </a:lnTo>
                  <a:lnTo>
                    <a:pt x="371311" y="78233"/>
                  </a:lnTo>
                  <a:lnTo>
                    <a:pt x="369963" y="78233"/>
                  </a:lnTo>
                  <a:lnTo>
                    <a:pt x="368576" y="79580"/>
                  </a:lnTo>
                  <a:lnTo>
                    <a:pt x="367227" y="80967"/>
                  </a:lnTo>
                  <a:lnTo>
                    <a:pt x="365841" y="80967"/>
                  </a:lnTo>
                  <a:lnTo>
                    <a:pt x="364493" y="80967"/>
                  </a:lnTo>
                  <a:lnTo>
                    <a:pt x="363105" y="80967"/>
                  </a:lnTo>
                  <a:lnTo>
                    <a:pt x="361719" y="82316"/>
                  </a:lnTo>
                  <a:lnTo>
                    <a:pt x="360371" y="82316"/>
                  </a:lnTo>
                  <a:lnTo>
                    <a:pt x="358983" y="83703"/>
                  </a:lnTo>
                  <a:lnTo>
                    <a:pt x="357635" y="83703"/>
                  </a:lnTo>
                  <a:lnTo>
                    <a:pt x="357635" y="82316"/>
                  </a:lnTo>
                  <a:lnTo>
                    <a:pt x="357635" y="80967"/>
                  </a:lnTo>
                  <a:lnTo>
                    <a:pt x="357635" y="79580"/>
                  </a:lnTo>
                  <a:lnTo>
                    <a:pt x="356249" y="80967"/>
                  </a:lnTo>
                  <a:lnTo>
                    <a:pt x="356249" y="82316"/>
                  </a:lnTo>
                  <a:lnTo>
                    <a:pt x="354900" y="82316"/>
                  </a:lnTo>
                  <a:lnTo>
                    <a:pt x="354900" y="83703"/>
                  </a:lnTo>
                  <a:lnTo>
                    <a:pt x="353513" y="83703"/>
                  </a:lnTo>
                  <a:lnTo>
                    <a:pt x="352126" y="83703"/>
                  </a:lnTo>
                  <a:lnTo>
                    <a:pt x="350778" y="83703"/>
                  </a:lnTo>
                  <a:lnTo>
                    <a:pt x="349391" y="85089"/>
                  </a:lnTo>
                  <a:lnTo>
                    <a:pt x="349391" y="83703"/>
                  </a:lnTo>
                  <a:lnTo>
                    <a:pt x="348043" y="85089"/>
                  </a:lnTo>
                  <a:lnTo>
                    <a:pt x="346655" y="85089"/>
                  </a:lnTo>
                  <a:lnTo>
                    <a:pt x="345269" y="83703"/>
                  </a:lnTo>
                  <a:lnTo>
                    <a:pt x="346655" y="83703"/>
                  </a:lnTo>
                  <a:lnTo>
                    <a:pt x="346655" y="82316"/>
                  </a:lnTo>
                  <a:lnTo>
                    <a:pt x="345269" y="82316"/>
                  </a:lnTo>
                  <a:lnTo>
                    <a:pt x="345269" y="80967"/>
                  </a:lnTo>
                  <a:lnTo>
                    <a:pt x="343921" y="80967"/>
                  </a:lnTo>
                  <a:lnTo>
                    <a:pt x="342534" y="80967"/>
                  </a:lnTo>
                  <a:lnTo>
                    <a:pt x="341185" y="82316"/>
                  </a:lnTo>
                  <a:lnTo>
                    <a:pt x="339799" y="83703"/>
                  </a:lnTo>
                  <a:lnTo>
                    <a:pt x="338450" y="83703"/>
                  </a:lnTo>
                  <a:lnTo>
                    <a:pt x="338450" y="82316"/>
                  </a:lnTo>
                  <a:lnTo>
                    <a:pt x="337063" y="82316"/>
                  </a:lnTo>
                  <a:lnTo>
                    <a:pt x="335676" y="82316"/>
                  </a:lnTo>
                  <a:lnTo>
                    <a:pt x="335676" y="83703"/>
                  </a:lnTo>
                  <a:lnTo>
                    <a:pt x="335676" y="85089"/>
                  </a:lnTo>
                  <a:lnTo>
                    <a:pt x="334329" y="85089"/>
                  </a:lnTo>
                  <a:lnTo>
                    <a:pt x="334329" y="86477"/>
                  </a:lnTo>
                  <a:lnTo>
                    <a:pt x="332941" y="86477"/>
                  </a:lnTo>
                  <a:lnTo>
                    <a:pt x="331593" y="85089"/>
                  </a:lnTo>
                  <a:lnTo>
                    <a:pt x="331593" y="83703"/>
                  </a:lnTo>
                  <a:lnTo>
                    <a:pt x="330205" y="83703"/>
                  </a:lnTo>
                  <a:lnTo>
                    <a:pt x="328819" y="83703"/>
                  </a:lnTo>
                  <a:lnTo>
                    <a:pt x="327471" y="83703"/>
                  </a:lnTo>
                  <a:lnTo>
                    <a:pt x="326084" y="83703"/>
                  </a:lnTo>
                  <a:lnTo>
                    <a:pt x="326084" y="82316"/>
                  </a:lnTo>
                  <a:lnTo>
                    <a:pt x="324735" y="82316"/>
                  </a:lnTo>
                  <a:lnTo>
                    <a:pt x="323349" y="80967"/>
                  </a:lnTo>
                  <a:lnTo>
                    <a:pt x="322000" y="80967"/>
                  </a:lnTo>
                  <a:lnTo>
                    <a:pt x="320613" y="80967"/>
                  </a:lnTo>
                  <a:lnTo>
                    <a:pt x="320613" y="79580"/>
                  </a:lnTo>
                  <a:lnTo>
                    <a:pt x="319227" y="78233"/>
                  </a:lnTo>
                  <a:lnTo>
                    <a:pt x="319227" y="76846"/>
                  </a:lnTo>
                  <a:lnTo>
                    <a:pt x="319227" y="75458"/>
                  </a:lnTo>
                  <a:lnTo>
                    <a:pt x="317879" y="74110"/>
                  </a:lnTo>
                  <a:lnTo>
                    <a:pt x="316491" y="72724"/>
                  </a:lnTo>
                  <a:lnTo>
                    <a:pt x="316491" y="71336"/>
                  </a:lnTo>
                  <a:lnTo>
                    <a:pt x="315143" y="71336"/>
                  </a:lnTo>
                  <a:lnTo>
                    <a:pt x="315143" y="69988"/>
                  </a:lnTo>
                  <a:lnTo>
                    <a:pt x="313756" y="69988"/>
                  </a:lnTo>
                  <a:lnTo>
                    <a:pt x="312408" y="68602"/>
                  </a:lnTo>
                  <a:lnTo>
                    <a:pt x="311021" y="68602"/>
                  </a:lnTo>
                  <a:lnTo>
                    <a:pt x="311021" y="67253"/>
                  </a:lnTo>
                  <a:lnTo>
                    <a:pt x="309634" y="67253"/>
                  </a:lnTo>
                  <a:lnTo>
                    <a:pt x="308285" y="67253"/>
                  </a:lnTo>
                  <a:lnTo>
                    <a:pt x="306899" y="67253"/>
                  </a:lnTo>
                  <a:lnTo>
                    <a:pt x="305551" y="67253"/>
                  </a:lnTo>
                  <a:lnTo>
                    <a:pt x="305551" y="65866"/>
                  </a:lnTo>
                  <a:lnTo>
                    <a:pt x="304163" y="64479"/>
                  </a:lnTo>
                  <a:lnTo>
                    <a:pt x="304163" y="63130"/>
                  </a:lnTo>
                  <a:lnTo>
                    <a:pt x="302777" y="63130"/>
                  </a:lnTo>
                  <a:lnTo>
                    <a:pt x="302777" y="61744"/>
                  </a:lnTo>
                  <a:lnTo>
                    <a:pt x="304163" y="60357"/>
                  </a:lnTo>
                  <a:lnTo>
                    <a:pt x="304163" y="59008"/>
                  </a:lnTo>
                  <a:lnTo>
                    <a:pt x="304163" y="57622"/>
                  </a:lnTo>
                  <a:lnTo>
                    <a:pt x="304163" y="56235"/>
                  </a:lnTo>
                  <a:lnTo>
                    <a:pt x="304163" y="54886"/>
                  </a:lnTo>
                  <a:lnTo>
                    <a:pt x="302777" y="54886"/>
                  </a:lnTo>
                  <a:lnTo>
                    <a:pt x="301429" y="54886"/>
                  </a:lnTo>
                  <a:lnTo>
                    <a:pt x="301429" y="53499"/>
                  </a:lnTo>
                  <a:lnTo>
                    <a:pt x="301429" y="52113"/>
                  </a:lnTo>
                  <a:lnTo>
                    <a:pt x="301429" y="50765"/>
                  </a:lnTo>
                  <a:lnTo>
                    <a:pt x="300041" y="49377"/>
                  </a:lnTo>
                  <a:lnTo>
                    <a:pt x="300041" y="48029"/>
                  </a:lnTo>
                  <a:lnTo>
                    <a:pt x="300041" y="46643"/>
                  </a:lnTo>
                  <a:lnTo>
                    <a:pt x="300041" y="45294"/>
                  </a:lnTo>
                  <a:lnTo>
                    <a:pt x="298693" y="45294"/>
                  </a:lnTo>
                  <a:lnTo>
                    <a:pt x="297307" y="45294"/>
                  </a:lnTo>
                  <a:lnTo>
                    <a:pt x="295920" y="43907"/>
                  </a:lnTo>
                  <a:lnTo>
                    <a:pt x="294571" y="43907"/>
                  </a:lnTo>
                  <a:lnTo>
                    <a:pt x="293184" y="43907"/>
                  </a:lnTo>
                  <a:lnTo>
                    <a:pt x="291835" y="42521"/>
                  </a:lnTo>
                  <a:lnTo>
                    <a:pt x="291835" y="41172"/>
                  </a:lnTo>
                  <a:lnTo>
                    <a:pt x="290449" y="41172"/>
                  </a:lnTo>
                  <a:lnTo>
                    <a:pt x="289062" y="41172"/>
                  </a:lnTo>
                  <a:lnTo>
                    <a:pt x="287713" y="41172"/>
                  </a:lnTo>
                  <a:lnTo>
                    <a:pt x="286327" y="39785"/>
                  </a:lnTo>
                  <a:lnTo>
                    <a:pt x="284979" y="38398"/>
                  </a:lnTo>
                  <a:lnTo>
                    <a:pt x="284979" y="37050"/>
                  </a:lnTo>
                  <a:lnTo>
                    <a:pt x="283591" y="37050"/>
                  </a:lnTo>
                  <a:lnTo>
                    <a:pt x="282243" y="37050"/>
                  </a:lnTo>
                  <a:lnTo>
                    <a:pt x="282243" y="35663"/>
                  </a:lnTo>
                  <a:lnTo>
                    <a:pt x="280857" y="35663"/>
                  </a:lnTo>
                  <a:lnTo>
                    <a:pt x="279508" y="35663"/>
                  </a:lnTo>
                  <a:lnTo>
                    <a:pt x="278121" y="35663"/>
                  </a:lnTo>
                  <a:lnTo>
                    <a:pt x="276734" y="35663"/>
                  </a:lnTo>
                  <a:lnTo>
                    <a:pt x="276734" y="34276"/>
                  </a:lnTo>
                  <a:lnTo>
                    <a:pt x="276734" y="32927"/>
                  </a:lnTo>
                  <a:lnTo>
                    <a:pt x="275386" y="31541"/>
                  </a:lnTo>
                  <a:lnTo>
                    <a:pt x="273999" y="31541"/>
                  </a:lnTo>
                  <a:lnTo>
                    <a:pt x="273999" y="30154"/>
                  </a:lnTo>
                  <a:lnTo>
                    <a:pt x="272651" y="27419"/>
                  </a:lnTo>
                  <a:lnTo>
                    <a:pt x="272651" y="26071"/>
                  </a:lnTo>
                  <a:lnTo>
                    <a:pt x="272651" y="24684"/>
                  </a:lnTo>
                  <a:lnTo>
                    <a:pt x="271263" y="24684"/>
                  </a:lnTo>
                  <a:lnTo>
                    <a:pt x="271263" y="23296"/>
                  </a:lnTo>
                  <a:lnTo>
                    <a:pt x="269877" y="21948"/>
                  </a:lnTo>
                  <a:lnTo>
                    <a:pt x="268529" y="20562"/>
                  </a:lnTo>
                  <a:lnTo>
                    <a:pt x="267142" y="21948"/>
                  </a:lnTo>
                  <a:lnTo>
                    <a:pt x="265793" y="21948"/>
                  </a:lnTo>
                  <a:lnTo>
                    <a:pt x="264407" y="20562"/>
                  </a:lnTo>
                  <a:lnTo>
                    <a:pt x="264407" y="19174"/>
                  </a:lnTo>
                  <a:lnTo>
                    <a:pt x="263058" y="19174"/>
                  </a:lnTo>
                  <a:lnTo>
                    <a:pt x="263058" y="17826"/>
                  </a:lnTo>
                  <a:lnTo>
                    <a:pt x="261671" y="17826"/>
                  </a:lnTo>
                  <a:lnTo>
                    <a:pt x="260284" y="17826"/>
                  </a:lnTo>
                  <a:lnTo>
                    <a:pt x="258937" y="17826"/>
                  </a:lnTo>
                  <a:lnTo>
                    <a:pt x="257549" y="19174"/>
                  </a:lnTo>
                  <a:lnTo>
                    <a:pt x="256201" y="19174"/>
                  </a:lnTo>
                  <a:lnTo>
                    <a:pt x="256201" y="20562"/>
                  </a:lnTo>
                  <a:lnTo>
                    <a:pt x="256201" y="21948"/>
                  </a:lnTo>
                  <a:lnTo>
                    <a:pt x="256201" y="23296"/>
                  </a:lnTo>
                  <a:lnTo>
                    <a:pt x="256201" y="24684"/>
                  </a:lnTo>
                  <a:lnTo>
                    <a:pt x="254813" y="24684"/>
                  </a:lnTo>
                  <a:lnTo>
                    <a:pt x="253427" y="24684"/>
                  </a:lnTo>
                  <a:lnTo>
                    <a:pt x="252079" y="24684"/>
                  </a:lnTo>
                  <a:lnTo>
                    <a:pt x="250692" y="23296"/>
                  </a:lnTo>
                  <a:lnTo>
                    <a:pt x="250692" y="21948"/>
                  </a:lnTo>
                  <a:lnTo>
                    <a:pt x="250692" y="20562"/>
                  </a:lnTo>
                  <a:lnTo>
                    <a:pt x="249343" y="19174"/>
                  </a:lnTo>
                  <a:lnTo>
                    <a:pt x="247957" y="19174"/>
                  </a:lnTo>
                  <a:lnTo>
                    <a:pt x="246609" y="20562"/>
                  </a:lnTo>
                  <a:lnTo>
                    <a:pt x="245221" y="19174"/>
                  </a:lnTo>
                  <a:lnTo>
                    <a:pt x="243835" y="19174"/>
                  </a:lnTo>
                  <a:lnTo>
                    <a:pt x="243835" y="17826"/>
                  </a:lnTo>
                  <a:lnTo>
                    <a:pt x="243835" y="19174"/>
                  </a:lnTo>
                  <a:lnTo>
                    <a:pt x="243835" y="20562"/>
                  </a:lnTo>
                  <a:lnTo>
                    <a:pt x="242487" y="20562"/>
                  </a:lnTo>
                  <a:lnTo>
                    <a:pt x="242487" y="21948"/>
                  </a:lnTo>
                  <a:lnTo>
                    <a:pt x="241099" y="21948"/>
                  </a:lnTo>
                  <a:lnTo>
                    <a:pt x="241099" y="20562"/>
                  </a:lnTo>
                  <a:lnTo>
                    <a:pt x="239751" y="19174"/>
                  </a:lnTo>
                  <a:lnTo>
                    <a:pt x="239751" y="20562"/>
                  </a:lnTo>
                  <a:lnTo>
                    <a:pt x="238365" y="20562"/>
                  </a:lnTo>
                  <a:lnTo>
                    <a:pt x="238365" y="19174"/>
                  </a:lnTo>
                  <a:lnTo>
                    <a:pt x="235629" y="17826"/>
                  </a:lnTo>
                  <a:lnTo>
                    <a:pt x="234242" y="17826"/>
                  </a:lnTo>
                  <a:lnTo>
                    <a:pt x="234242" y="16440"/>
                  </a:lnTo>
                  <a:lnTo>
                    <a:pt x="234242" y="15053"/>
                  </a:lnTo>
                  <a:lnTo>
                    <a:pt x="232893" y="15053"/>
                  </a:lnTo>
                  <a:lnTo>
                    <a:pt x="232893" y="16440"/>
                  </a:lnTo>
                  <a:lnTo>
                    <a:pt x="231507" y="17826"/>
                  </a:lnTo>
                  <a:lnTo>
                    <a:pt x="230120" y="16440"/>
                  </a:lnTo>
                  <a:lnTo>
                    <a:pt x="228771" y="16440"/>
                  </a:lnTo>
                  <a:lnTo>
                    <a:pt x="228771" y="15053"/>
                  </a:lnTo>
                  <a:lnTo>
                    <a:pt x="230120" y="13704"/>
                  </a:lnTo>
                  <a:lnTo>
                    <a:pt x="230120" y="12317"/>
                  </a:lnTo>
                  <a:lnTo>
                    <a:pt x="230120" y="10931"/>
                  </a:lnTo>
                  <a:lnTo>
                    <a:pt x="231507" y="10931"/>
                  </a:lnTo>
                  <a:lnTo>
                    <a:pt x="230120" y="10931"/>
                  </a:lnTo>
                  <a:lnTo>
                    <a:pt x="230120" y="9582"/>
                  </a:lnTo>
                  <a:lnTo>
                    <a:pt x="228771" y="9582"/>
                  </a:lnTo>
                  <a:lnTo>
                    <a:pt x="227385" y="9582"/>
                  </a:lnTo>
                  <a:lnTo>
                    <a:pt x="226037" y="9582"/>
                  </a:lnTo>
                  <a:lnTo>
                    <a:pt x="226037" y="8195"/>
                  </a:lnTo>
                  <a:lnTo>
                    <a:pt x="224649" y="8195"/>
                  </a:lnTo>
                  <a:lnTo>
                    <a:pt x="224649" y="6846"/>
                  </a:lnTo>
                  <a:lnTo>
                    <a:pt x="224649" y="5460"/>
                  </a:lnTo>
                  <a:lnTo>
                    <a:pt x="224649" y="4073"/>
                  </a:lnTo>
                  <a:lnTo>
                    <a:pt x="226037" y="4073"/>
                  </a:lnTo>
                  <a:lnTo>
                    <a:pt x="227385" y="4073"/>
                  </a:lnTo>
                  <a:lnTo>
                    <a:pt x="228771" y="2724"/>
                  </a:lnTo>
                  <a:lnTo>
                    <a:pt x="228771" y="1338"/>
                  </a:lnTo>
                  <a:lnTo>
                    <a:pt x="227385" y="1338"/>
                  </a:lnTo>
                  <a:lnTo>
                    <a:pt x="226037" y="1338"/>
                  </a:lnTo>
                  <a:lnTo>
                    <a:pt x="223301" y="1338"/>
                  </a:lnTo>
                  <a:lnTo>
                    <a:pt x="223301" y="-49"/>
                  </a:lnTo>
                  <a:lnTo>
                    <a:pt x="221915" y="-49"/>
                  </a:lnTo>
                  <a:lnTo>
                    <a:pt x="221915" y="1338"/>
                  </a:lnTo>
                  <a:lnTo>
                    <a:pt x="220528" y="1338"/>
                  </a:lnTo>
                  <a:lnTo>
                    <a:pt x="219179" y="-49"/>
                  </a:lnTo>
                  <a:lnTo>
                    <a:pt x="217792" y="2724"/>
                  </a:lnTo>
                  <a:lnTo>
                    <a:pt x="213709" y="4073"/>
                  </a:lnTo>
                  <a:lnTo>
                    <a:pt x="213709" y="2724"/>
                  </a:lnTo>
                  <a:lnTo>
                    <a:pt x="213709" y="1338"/>
                  </a:lnTo>
                  <a:lnTo>
                    <a:pt x="212321" y="1338"/>
                  </a:lnTo>
                  <a:lnTo>
                    <a:pt x="212321" y="2724"/>
                  </a:lnTo>
                  <a:lnTo>
                    <a:pt x="210935" y="2724"/>
                  </a:lnTo>
                  <a:lnTo>
                    <a:pt x="209587" y="2724"/>
                  </a:lnTo>
                  <a:lnTo>
                    <a:pt x="210935" y="2724"/>
                  </a:lnTo>
                  <a:lnTo>
                    <a:pt x="205465" y="6846"/>
                  </a:lnTo>
                  <a:lnTo>
                    <a:pt x="204078" y="6846"/>
                  </a:lnTo>
                  <a:lnTo>
                    <a:pt x="202729" y="6846"/>
                  </a:lnTo>
                  <a:lnTo>
                    <a:pt x="201342" y="8195"/>
                  </a:lnTo>
                  <a:lnTo>
                    <a:pt x="178035" y="85089"/>
                  </a:lnTo>
                  <a:lnTo>
                    <a:pt x="164359" y="127659"/>
                  </a:lnTo>
                  <a:lnTo>
                    <a:pt x="168443" y="129008"/>
                  </a:lnTo>
                  <a:lnTo>
                    <a:pt x="167095" y="134517"/>
                  </a:lnTo>
                  <a:lnTo>
                    <a:pt x="165707" y="133129"/>
                  </a:lnTo>
                  <a:lnTo>
                    <a:pt x="161585" y="134517"/>
                  </a:lnTo>
                  <a:lnTo>
                    <a:pt x="162973" y="134517"/>
                  </a:lnTo>
                  <a:lnTo>
                    <a:pt x="164359" y="135864"/>
                  </a:lnTo>
                  <a:lnTo>
                    <a:pt x="158850" y="146882"/>
                  </a:lnTo>
                  <a:lnTo>
                    <a:pt x="164359" y="153701"/>
                  </a:lnTo>
                  <a:lnTo>
                    <a:pt x="162973" y="155089"/>
                  </a:lnTo>
                  <a:lnTo>
                    <a:pt x="160237" y="155089"/>
                  </a:lnTo>
                  <a:lnTo>
                    <a:pt x="161585" y="156475"/>
                  </a:lnTo>
                  <a:lnTo>
                    <a:pt x="153379" y="161945"/>
                  </a:lnTo>
                  <a:lnTo>
                    <a:pt x="151993" y="161945"/>
                  </a:lnTo>
                  <a:lnTo>
                    <a:pt x="150645" y="161945"/>
                  </a:lnTo>
                  <a:lnTo>
                    <a:pt x="149257" y="161945"/>
                  </a:lnTo>
                  <a:lnTo>
                    <a:pt x="149257" y="160598"/>
                  </a:lnTo>
                  <a:lnTo>
                    <a:pt x="149257" y="161945"/>
                  </a:lnTo>
                  <a:lnTo>
                    <a:pt x="147909" y="160598"/>
                  </a:lnTo>
                  <a:lnTo>
                    <a:pt x="146523" y="160598"/>
                  </a:lnTo>
                  <a:lnTo>
                    <a:pt x="135543" y="157823"/>
                  </a:lnTo>
                  <a:lnTo>
                    <a:pt x="134195" y="156475"/>
                  </a:lnTo>
                  <a:lnTo>
                    <a:pt x="134195" y="155089"/>
                  </a:lnTo>
                  <a:lnTo>
                    <a:pt x="132808" y="153701"/>
                  </a:lnTo>
                  <a:lnTo>
                    <a:pt x="131459" y="152353"/>
                  </a:lnTo>
                  <a:lnTo>
                    <a:pt x="134195" y="145495"/>
                  </a:lnTo>
                  <a:lnTo>
                    <a:pt x="134195" y="139987"/>
                  </a:lnTo>
                  <a:lnTo>
                    <a:pt x="130073" y="141373"/>
                  </a:lnTo>
                  <a:lnTo>
                    <a:pt x="128686" y="145495"/>
                  </a:lnTo>
                  <a:lnTo>
                    <a:pt x="125950" y="152353"/>
                  </a:lnTo>
                  <a:lnTo>
                    <a:pt x="116358" y="152353"/>
                  </a:lnTo>
                  <a:lnTo>
                    <a:pt x="113623" y="157823"/>
                  </a:lnTo>
                  <a:lnTo>
                    <a:pt x="105417" y="164720"/>
                  </a:lnTo>
                  <a:lnTo>
                    <a:pt x="102643" y="172925"/>
                  </a:lnTo>
                  <a:lnTo>
                    <a:pt x="101295" y="179782"/>
                  </a:lnTo>
                  <a:lnTo>
                    <a:pt x="94437" y="192149"/>
                  </a:lnTo>
                  <a:lnTo>
                    <a:pt x="90315" y="196271"/>
                  </a:lnTo>
                  <a:lnTo>
                    <a:pt x="67008" y="178434"/>
                  </a:lnTo>
                  <a:lnTo>
                    <a:pt x="67008" y="179782"/>
                  </a:lnTo>
                  <a:lnTo>
                    <a:pt x="67008" y="196271"/>
                  </a:lnTo>
                  <a:lnTo>
                    <a:pt x="54681" y="208637"/>
                  </a:lnTo>
                  <a:lnTo>
                    <a:pt x="12189" y="269042"/>
                  </a:lnTo>
                  <a:lnTo>
                    <a:pt x="13536" y="280022"/>
                  </a:lnTo>
                  <a:lnTo>
                    <a:pt x="-139" y="300594"/>
                  </a:lnTo>
                  <a:lnTo>
                    <a:pt x="19045" y="321204"/>
                  </a:lnTo>
                  <a:lnTo>
                    <a:pt x="32761" y="336306"/>
                  </a:lnTo>
                  <a:lnTo>
                    <a:pt x="72517" y="315695"/>
                  </a:lnTo>
                  <a:lnTo>
                    <a:pt x="87581" y="308839"/>
                  </a:lnTo>
                  <a:lnTo>
                    <a:pt x="86194" y="307490"/>
                  </a:lnTo>
                  <a:lnTo>
                    <a:pt x="84845" y="307490"/>
                  </a:lnTo>
                  <a:lnTo>
                    <a:pt x="86194" y="306103"/>
                  </a:lnTo>
                  <a:lnTo>
                    <a:pt x="86194" y="304717"/>
                  </a:lnTo>
                  <a:lnTo>
                    <a:pt x="87581" y="304717"/>
                  </a:lnTo>
                  <a:lnTo>
                    <a:pt x="87581" y="303368"/>
                  </a:lnTo>
                  <a:lnTo>
                    <a:pt x="88967" y="303368"/>
                  </a:lnTo>
                  <a:lnTo>
                    <a:pt x="88967" y="304717"/>
                  </a:lnTo>
                  <a:lnTo>
                    <a:pt x="90315" y="304717"/>
                  </a:lnTo>
                  <a:lnTo>
                    <a:pt x="90315" y="306103"/>
                  </a:lnTo>
                  <a:lnTo>
                    <a:pt x="91703" y="306103"/>
                  </a:lnTo>
                  <a:lnTo>
                    <a:pt x="91703" y="304717"/>
                  </a:lnTo>
                  <a:lnTo>
                    <a:pt x="91703" y="303368"/>
                  </a:lnTo>
                  <a:lnTo>
                    <a:pt x="93051" y="303368"/>
                  </a:lnTo>
                  <a:lnTo>
                    <a:pt x="93051" y="301981"/>
                  </a:lnTo>
                  <a:lnTo>
                    <a:pt x="94437" y="301981"/>
                  </a:lnTo>
                  <a:lnTo>
                    <a:pt x="95786" y="301981"/>
                  </a:lnTo>
                  <a:lnTo>
                    <a:pt x="97173" y="303368"/>
                  </a:lnTo>
                  <a:lnTo>
                    <a:pt x="97173" y="304717"/>
                  </a:lnTo>
                  <a:lnTo>
                    <a:pt x="98559" y="304717"/>
                  </a:lnTo>
                  <a:lnTo>
                    <a:pt x="98559" y="306103"/>
                  </a:lnTo>
                  <a:lnTo>
                    <a:pt x="99908" y="307490"/>
                  </a:lnTo>
                  <a:lnTo>
                    <a:pt x="101295" y="307490"/>
                  </a:lnTo>
                  <a:lnTo>
                    <a:pt x="102643" y="307490"/>
                  </a:lnTo>
                  <a:lnTo>
                    <a:pt x="104030" y="307490"/>
                  </a:lnTo>
                  <a:lnTo>
                    <a:pt x="105417" y="307490"/>
                  </a:lnTo>
                  <a:lnTo>
                    <a:pt x="106765" y="307490"/>
                  </a:lnTo>
                  <a:lnTo>
                    <a:pt x="108153" y="307490"/>
                  </a:lnTo>
                  <a:lnTo>
                    <a:pt x="109501" y="308839"/>
                  </a:lnTo>
                  <a:lnTo>
                    <a:pt x="110887" y="308839"/>
                  </a:lnTo>
                  <a:lnTo>
                    <a:pt x="113623" y="310225"/>
                  </a:lnTo>
                  <a:lnTo>
                    <a:pt x="115009" y="311612"/>
                  </a:lnTo>
                  <a:lnTo>
                    <a:pt x="115009" y="312961"/>
                  </a:lnTo>
                  <a:lnTo>
                    <a:pt x="115009" y="314348"/>
                  </a:lnTo>
                  <a:lnTo>
                    <a:pt x="115009" y="315695"/>
                  </a:lnTo>
                  <a:lnTo>
                    <a:pt x="116358" y="315695"/>
                  </a:lnTo>
                  <a:lnTo>
                    <a:pt x="116358" y="317082"/>
                  </a:lnTo>
                  <a:lnTo>
                    <a:pt x="116358" y="318470"/>
                  </a:lnTo>
                  <a:lnTo>
                    <a:pt x="116358" y="319818"/>
                  </a:lnTo>
                  <a:lnTo>
                    <a:pt x="117745" y="319818"/>
                  </a:lnTo>
                  <a:lnTo>
                    <a:pt x="117745" y="321204"/>
                  </a:lnTo>
                  <a:lnTo>
                    <a:pt x="119093" y="321204"/>
                  </a:lnTo>
                  <a:lnTo>
                    <a:pt x="120479" y="321204"/>
                  </a:lnTo>
                  <a:lnTo>
                    <a:pt x="120479" y="322592"/>
                  </a:lnTo>
                  <a:lnTo>
                    <a:pt x="121867" y="323940"/>
                  </a:lnTo>
                  <a:lnTo>
                    <a:pt x="121867" y="325326"/>
                  </a:lnTo>
                  <a:lnTo>
                    <a:pt x="121867" y="328062"/>
                  </a:lnTo>
                  <a:lnTo>
                    <a:pt x="121867" y="329449"/>
                  </a:lnTo>
                  <a:lnTo>
                    <a:pt x="123215" y="329449"/>
                  </a:lnTo>
                  <a:lnTo>
                    <a:pt x="123215" y="330835"/>
                  </a:lnTo>
                  <a:lnTo>
                    <a:pt x="124603" y="330835"/>
                  </a:lnTo>
                  <a:lnTo>
                    <a:pt x="125950" y="332184"/>
                  </a:lnTo>
                  <a:lnTo>
                    <a:pt x="127337" y="332184"/>
                  </a:lnTo>
                  <a:lnTo>
                    <a:pt x="128686" y="332184"/>
                  </a:lnTo>
                  <a:lnTo>
                    <a:pt x="130073" y="333571"/>
                  </a:lnTo>
                  <a:lnTo>
                    <a:pt x="131459" y="333571"/>
                  </a:lnTo>
                  <a:lnTo>
                    <a:pt x="131459" y="334920"/>
                  </a:lnTo>
                  <a:lnTo>
                    <a:pt x="132808" y="334920"/>
                  </a:lnTo>
                  <a:lnTo>
                    <a:pt x="134195" y="334920"/>
                  </a:lnTo>
                  <a:lnTo>
                    <a:pt x="135543" y="334920"/>
                  </a:lnTo>
                  <a:lnTo>
                    <a:pt x="136929" y="334920"/>
                  </a:lnTo>
                  <a:lnTo>
                    <a:pt x="138278" y="334920"/>
                  </a:lnTo>
                  <a:lnTo>
                    <a:pt x="139665" y="334920"/>
                  </a:lnTo>
                  <a:lnTo>
                    <a:pt x="141052" y="336306"/>
                  </a:lnTo>
                  <a:lnTo>
                    <a:pt x="142400" y="336306"/>
                  </a:lnTo>
                  <a:lnTo>
                    <a:pt x="143787" y="337654"/>
                  </a:lnTo>
                  <a:lnTo>
                    <a:pt x="145136" y="337654"/>
                  </a:lnTo>
                  <a:lnTo>
                    <a:pt x="146523" y="337654"/>
                  </a:lnTo>
                  <a:lnTo>
                    <a:pt x="147909" y="337654"/>
                  </a:lnTo>
                  <a:lnTo>
                    <a:pt x="149257" y="336306"/>
                  </a:lnTo>
                  <a:lnTo>
                    <a:pt x="150645" y="336306"/>
                  </a:lnTo>
                  <a:lnTo>
                    <a:pt x="150645" y="337654"/>
                  </a:lnTo>
                  <a:lnTo>
                    <a:pt x="151993" y="337654"/>
                  </a:lnTo>
                  <a:lnTo>
                    <a:pt x="151993" y="339042"/>
                  </a:lnTo>
                  <a:lnTo>
                    <a:pt x="153379" y="339042"/>
                  </a:lnTo>
                  <a:lnTo>
                    <a:pt x="153379" y="340429"/>
                  </a:lnTo>
                  <a:lnTo>
                    <a:pt x="153379" y="341776"/>
                  </a:lnTo>
                  <a:lnTo>
                    <a:pt x="154767" y="343163"/>
                  </a:lnTo>
                  <a:lnTo>
                    <a:pt x="156115" y="343163"/>
                  </a:lnTo>
                  <a:lnTo>
                    <a:pt x="156115" y="344551"/>
                  </a:lnTo>
                  <a:lnTo>
                    <a:pt x="157501" y="344551"/>
                  </a:lnTo>
                  <a:lnTo>
                    <a:pt x="158850" y="344551"/>
                  </a:lnTo>
                  <a:lnTo>
                    <a:pt x="160237" y="344551"/>
                  </a:lnTo>
                  <a:lnTo>
                    <a:pt x="161585" y="343163"/>
                  </a:lnTo>
                  <a:lnTo>
                    <a:pt x="162973" y="343163"/>
                  </a:lnTo>
                  <a:lnTo>
                    <a:pt x="162973" y="341776"/>
                  </a:lnTo>
                  <a:lnTo>
                    <a:pt x="164359" y="341776"/>
                  </a:lnTo>
                  <a:lnTo>
                    <a:pt x="164359" y="343163"/>
                  </a:lnTo>
                  <a:lnTo>
                    <a:pt x="165707" y="343163"/>
                  </a:lnTo>
                  <a:lnTo>
                    <a:pt x="167095" y="343163"/>
                  </a:lnTo>
                  <a:lnTo>
                    <a:pt x="167095" y="344551"/>
                  </a:lnTo>
                  <a:lnTo>
                    <a:pt x="168443" y="344551"/>
                  </a:lnTo>
                  <a:lnTo>
                    <a:pt x="168443" y="345899"/>
                  </a:lnTo>
                  <a:lnTo>
                    <a:pt x="169829" y="345899"/>
                  </a:lnTo>
                  <a:lnTo>
                    <a:pt x="171178" y="345899"/>
                  </a:lnTo>
                  <a:lnTo>
                    <a:pt x="172565" y="343163"/>
                  </a:lnTo>
                  <a:lnTo>
                    <a:pt x="173951" y="343163"/>
                  </a:lnTo>
                  <a:lnTo>
                    <a:pt x="175300" y="343163"/>
                  </a:lnTo>
                  <a:lnTo>
                    <a:pt x="176687" y="344551"/>
                  </a:lnTo>
                  <a:lnTo>
                    <a:pt x="176687" y="345899"/>
                  </a:lnTo>
                  <a:lnTo>
                    <a:pt x="176687" y="347285"/>
                  </a:lnTo>
                  <a:lnTo>
                    <a:pt x="175300" y="348673"/>
                  </a:lnTo>
                  <a:lnTo>
                    <a:pt x="175300" y="350021"/>
                  </a:lnTo>
                  <a:lnTo>
                    <a:pt x="175300" y="351407"/>
                  </a:lnTo>
                  <a:lnTo>
                    <a:pt x="175300" y="352795"/>
                  </a:lnTo>
                  <a:lnTo>
                    <a:pt x="176687" y="352795"/>
                  </a:lnTo>
                  <a:lnTo>
                    <a:pt x="178035" y="352795"/>
                  </a:lnTo>
                  <a:lnTo>
                    <a:pt x="178035" y="354143"/>
                  </a:lnTo>
                  <a:lnTo>
                    <a:pt x="179422" y="355530"/>
                  </a:lnTo>
                  <a:lnTo>
                    <a:pt x="179422" y="356878"/>
                  </a:lnTo>
                  <a:lnTo>
                    <a:pt x="180809" y="356878"/>
                  </a:lnTo>
                  <a:lnTo>
                    <a:pt x="183545" y="355530"/>
                  </a:lnTo>
                  <a:lnTo>
                    <a:pt x="184893" y="354143"/>
                  </a:lnTo>
                  <a:lnTo>
                    <a:pt x="186279" y="352795"/>
                  </a:lnTo>
                  <a:lnTo>
                    <a:pt x="187628" y="354143"/>
                  </a:lnTo>
                  <a:lnTo>
                    <a:pt x="189015" y="356878"/>
                  </a:lnTo>
                  <a:lnTo>
                    <a:pt x="190401" y="358265"/>
                  </a:lnTo>
                  <a:lnTo>
                    <a:pt x="190401" y="359652"/>
                  </a:lnTo>
                  <a:lnTo>
                    <a:pt x="190401" y="361001"/>
                  </a:lnTo>
                  <a:lnTo>
                    <a:pt x="190401" y="362387"/>
                  </a:lnTo>
                  <a:lnTo>
                    <a:pt x="190401" y="363774"/>
                  </a:lnTo>
                  <a:lnTo>
                    <a:pt x="191750" y="363774"/>
                  </a:lnTo>
                  <a:lnTo>
                    <a:pt x="193137" y="363774"/>
                  </a:lnTo>
                  <a:lnTo>
                    <a:pt x="194485" y="362387"/>
                  </a:lnTo>
                  <a:lnTo>
                    <a:pt x="195871" y="362387"/>
                  </a:lnTo>
                  <a:lnTo>
                    <a:pt x="197259" y="362387"/>
                  </a:lnTo>
                  <a:lnTo>
                    <a:pt x="197259" y="363774"/>
                  </a:lnTo>
                  <a:lnTo>
                    <a:pt x="198607" y="363774"/>
                  </a:lnTo>
                  <a:lnTo>
                    <a:pt x="198607" y="365123"/>
                  </a:lnTo>
                  <a:lnTo>
                    <a:pt x="199995" y="365123"/>
                  </a:lnTo>
                  <a:lnTo>
                    <a:pt x="201342" y="365123"/>
                  </a:lnTo>
                  <a:lnTo>
                    <a:pt x="202729" y="365123"/>
                  </a:lnTo>
                  <a:lnTo>
                    <a:pt x="202729" y="366509"/>
                  </a:lnTo>
                  <a:lnTo>
                    <a:pt x="204078" y="367896"/>
                  </a:lnTo>
                  <a:lnTo>
                    <a:pt x="204078" y="369244"/>
                  </a:lnTo>
                  <a:lnTo>
                    <a:pt x="204078" y="370632"/>
                  </a:lnTo>
                  <a:lnTo>
                    <a:pt x="204078" y="372018"/>
                  </a:lnTo>
                  <a:lnTo>
                    <a:pt x="204078" y="373366"/>
                  </a:lnTo>
                  <a:lnTo>
                    <a:pt x="204078" y="374754"/>
                  </a:lnTo>
                  <a:lnTo>
                    <a:pt x="205465" y="376102"/>
                  </a:lnTo>
                  <a:lnTo>
                    <a:pt x="205465" y="377488"/>
                  </a:lnTo>
                  <a:lnTo>
                    <a:pt x="204078" y="377488"/>
                  </a:lnTo>
                  <a:lnTo>
                    <a:pt x="202729" y="377488"/>
                  </a:lnTo>
                  <a:lnTo>
                    <a:pt x="201342" y="377488"/>
                  </a:lnTo>
                  <a:lnTo>
                    <a:pt x="201342" y="376102"/>
                  </a:lnTo>
                  <a:lnTo>
                    <a:pt x="199995" y="376102"/>
                  </a:lnTo>
                  <a:lnTo>
                    <a:pt x="199995" y="374754"/>
                  </a:lnTo>
                  <a:lnTo>
                    <a:pt x="198607" y="374754"/>
                  </a:lnTo>
                  <a:lnTo>
                    <a:pt x="197259" y="374754"/>
                  </a:lnTo>
                  <a:lnTo>
                    <a:pt x="195871" y="374754"/>
                  </a:lnTo>
                  <a:lnTo>
                    <a:pt x="194485" y="374754"/>
                  </a:lnTo>
                  <a:lnTo>
                    <a:pt x="193137" y="374754"/>
                  </a:lnTo>
                  <a:lnTo>
                    <a:pt x="191750" y="374754"/>
                  </a:lnTo>
                  <a:lnTo>
                    <a:pt x="191750" y="376102"/>
                  </a:lnTo>
                  <a:lnTo>
                    <a:pt x="190401" y="376102"/>
                  </a:lnTo>
                  <a:lnTo>
                    <a:pt x="190401" y="377488"/>
                  </a:lnTo>
                  <a:lnTo>
                    <a:pt x="190401" y="378837"/>
                  </a:lnTo>
                  <a:lnTo>
                    <a:pt x="191750" y="380224"/>
                  </a:lnTo>
                  <a:lnTo>
                    <a:pt x="193137" y="380224"/>
                  </a:lnTo>
                  <a:lnTo>
                    <a:pt x="194485" y="380224"/>
                  </a:lnTo>
                  <a:lnTo>
                    <a:pt x="194485" y="381611"/>
                  </a:lnTo>
                  <a:lnTo>
                    <a:pt x="195871" y="381611"/>
                  </a:lnTo>
                  <a:lnTo>
                    <a:pt x="197259" y="381611"/>
                  </a:lnTo>
                  <a:lnTo>
                    <a:pt x="197259" y="382959"/>
                  </a:lnTo>
                  <a:lnTo>
                    <a:pt x="198607" y="382959"/>
                  </a:lnTo>
                  <a:lnTo>
                    <a:pt x="199995" y="382959"/>
                  </a:lnTo>
                  <a:lnTo>
                    <a:pt x="201342" y="382959"/>
                  </a:lnTo>
                  <a:lnTo>
                    <a:pt x="202729" y="384346"/>
                  </a:lnTo>
                  <a:lnTo>
                    <a:pt x="204078" y="384346"/>
                  </a:lnTo>
                  <a:lnTo>
                    <a:pt x="205465" y="384346"/>
                  </a:lnTo>
                  <a:lnTo>
                    <a:pt x="206851" y="384346"/>
                  </a:lnTo>
                  <a:lnTo>
                    <a:pt x="208199" y="385733"/>
                  </a:lnTo>
                  <a:lnTo>
                    <a:pt x="210935" y="387082"/>
                  </a:lnTo>
                  <a:lnTo>
                    <a:pt x="212321" y="387082"/>
                  </a:lnTo>
                  <a:lnTo>
                    <a:pt x="212321" y="388468"/>
                  </a:lnTo>
                  <a:lnTo>
                    <a:pt x="212321" y="389855"/>
                  </a:lnTo>
                  <a:lnTo>
                    <a:pt x="212321" y="391204"/>
                  </a:lnTo>
                  <a:lnTo>
                    <a:pt x="212321" y="392590"/>
                  </a:lnTo>
                  <a:lnTo>
                    <a:pt x="212321" y="393977"/>
                  </a:lnTo>
                  <a:lnTo>
                    <a:pt x="210935" y="393977"/>
                  </a:lnTo>
                  <a:lnTo>
                    <a:pt x="209587" y="393977"/>
                  </a:lnTo>
                  <a:lnTo>
                    <a:pt x="208199" y="393977"/>
                  </a:lnTo>
                  <a:lnTo>
                    <a:pt x="206851" y="393977"/>
                  </a:lnTo>
                  <a:lnTo>
                    <a:pt x="205465" y="393977"/>
                  </a:lnTo>
                  <a:lnTo>
                    <a:pt x="202729" y="395325"/>
                  </a:lnTo>
                  <a:lnTo>
                    <a:pt x="202729" y="396713"/>
                  </a:lnTo>
                  <a:lnTo>
                    <a:pt x="201342" y="396713"/>
                  </a:lnTo>
                  <a:lnTo>
                    <a:pt x="201342" y="398060"/>
                  </a:lnTo>
                  <a:lnTo>
                    <a:pt x="201342" y="399447"/>
                  </a:lnTo>
                  <a:lnTo>
                    <a:pt x="199995" y="400835"/>
                  </a:lnTo>
                  <a:lnTo>
                    <a:pt x="199995" y="402183"/>
                  </a:lnTo>
                  <a:lnTo>
                    <a:pt x="199995" y="403569"/>
                  </a:lnTo>
                  <a:lnTo>
                    <a:pt x="199995" y="404956"/>
                  </a:lnTo>
                  <a:lnTo>
                    <a:pt x="199995" y="406305"/>
                  </a:lnTo>
                  <a:lnTo>
                    <a:pt x="198607" y="406305"/>
                  </a:lnTo>
                  <a:lnTo>
                    <a:pt x="198607" y="407691"/>
                  </a:lnTo>
                  <a:lnTo>
                    <a:pt x="198607" y="409078"/>
                  </a:lnTo>
                  <a:lnTo>
                    <a:pt x="198607" y="410427"/>
                  </a:lnTo>
                  <a:lnTo>
                    <a:pt x="198607" y="411814"/>
                  </a:lnTo>
                  <a:lnTo>
                    <a:pt x="197259" y="411814"/>
                  </a:lnTo>
                  <a:lnTo>
                    <a:pt x="197259" y="413200"/>
                  </a:lnTo>
                  <a:lnTo>
                    <a:pt x="197259" y="414549"/>
                  </a:lnTo>
                  <a:lnTo>
                    <a:pt x="198607" y="414549"/>
                  </a:lnTo>
                  <a:lnTo>
                    <a:pt x="198607" y="415936"/>
                  </a:lnTo>
                  <a:lnTo>
                    <a:pt x="199995" y="417285"/>
                  </a:lnTo>
                  <a:lnTo>
                    <a:pt x="201342" y="417285"/>
                  </a:lnTo>
                  <a:lnTo>
                    <a:pt x="202729" y="417285"/>
                  </a:lnTo>
                  <a:lnTo>
                    <a:pt x="202729" y="418671"/>
                  </a:lnTo>
                  <a:lnTo>
                    <a:pt x="204078" y="420019"/>
                  </a:lnTo>
                  <a:lnTo>
                    <a:pt x="205465" y="420019"/>
                  </a:lnTo>
                  <a:lnTo>
                    <a:pt x="205465" y="421406"/>
                  </a:lnTo>
                  <a:lnTo>
                    <a:pt x="206851" y="422794"/>
                  </a:lnTo>
                  <a:lnTo>
                    <a:pt x="206851" y="424141"/>
                  </a:lnTo>
                  <a:lnTo>
                    <a:pt x="208199" y="424141"/>
                  </a:lnTo>
                  <a:lnTo>
                    <a:pt x="208199" y="425528"/>
                  </a:lnTo>
                  <a:lnTo>
                    <a:pt x="208199" y="426916"/>
                  </a:lnTo>
                  <a:lnTo>
                    <a:pt x="208199" y="428264"/>
                  </a:lnTo>
                  <a:lnTo>
                    <a:pt x="208199" y="429650"/>
                  </a:lnTo>
                  <a:lnTo>
                    <a:pt x="206851" y="429650"/>
                  </a:lnTo>
                  <a:lnTo>
                    <a:pt x="206851" y="431037"/>
                  </a:lnTo>
                  <a:lnTo>
                    <a:pt x="206851" y="432386"/>
                  </a:lnTo>
                  <a:lnTo>
                    <a:pt x="205465" y="432386"/>
                  </a:lnTo>
                  <a:lnTo>
                    <a:pt x="204078" y="432386"/>
                  </a:lnTo>
                  <a:lnTo>
                    <a:pt x="202729" y="432386"/>
                  </a:lnTo>
                  <a:lnTo>
                    <a:pt x="202729" y="433772"/>
                  </a:lnTo>
                  <a:lnTo>
                    <a:pt x="201342" y="433772"/>
                  </a:lnTo>
                  <a:lnTo>
                    <a:pt x="201342" y="435159"/>
                  </a:lnTo>
                  <a:lnTo>
                    <a:pt x="201342" y="436508"/>
                  </a:lnTo>
                  <a:lnTo>
                    <a:pt x="201342" y="437895"/>
                  </a:lnTo>
                  <a:lnTo>
                    <a:pt x="199995" y="439242"/>
                  </a:lnTo>
                  <a:lnTo>
                    <a:pt x="201342" y="440630"/>
                  </a:lnTo>
                  <a:lnTo>
                    <a:pt x="199995" y="440630"/>
                  </a:lnTo>
                  <a:lnTo>
                    <a:pt x="201342" y="442017"/>
                  </a:lnTo>
                  <a:lnTo>
                    <a:pt x="199995" y="442017"/>
                  </a:lnTo>
                  <a:lnTo>
                    <a:pt x="199995" y="443366"/>
                  </a:lnTo>
                  <a:lnTo>
                    <a:pt x="199995" y="444752"/>
                  </a:lnTo>
                  <a:lnTo>
                    <a:pt x="199995" y="446139"/>
                  </a:lnTo>
                  <a:lnTo>
                    <a:pt x="198607" y="447487"/>
                  </a:lnTo>
                  <a:lnTo>
                    <a:pt x="198607" y="448874"/>
                  </a:lnTo>
                  <a:lnTo>
                    <a:pt x="199995" y="450261"/>
                  </a:lnTo>
                  <a:lnTo>
                    <a:pt x="199995" y="451609"/>
                  </a:lnTo>
                  <a:lnTo>
                    <a:pt x="201342" y="451609"/>
                  </a:lnTo>
                  <a:lnTo>
                    <a:pt x="202729" y="451609"/>
                  </a:lnTo>
                  <a:lnTo>
                    <a:pt x="202729" y="452997"/>
                  </a:lnTo>
                  <a:lnTo>
                    <a:pt x="204078" y="452997"/>
                  </a:lnTo>
                  <a:lnTo>
                    <a:pt x="205465" y="452997"/>
                  </a:lnTo>
                  <a:lnTo>
                    <a:pt x="206851" y="451609"/>
                  </a:lnTo>
                  <a:lnTo>
                    <a:pt x="208199" y="451609"/>
                  </a:lnTo>
                  <a:lnTo>
                    <a:pt x="209587" y="452997"/>
                  </a:lnTo>
                  <a:lnTo>
                    <a:pt x="210935" y="454383"/>
                  </a:lnTo>
                  <a:lnTo>
                    <a:pt x="212321" y="457118"/>
                  </a:lnTo>
                  <a:lnTo>
                    <a:pt x="212321" y="461240"/>
                  </a:lnTo>
                  <a:lnTo>
                    <a:pt x="212321" y="462589"/>
                  </a:lnTo>
                  <a:lnTo>
                    <a:pt x="212321" y="463976"/>
                  </a:lnTo>
                  <a:lnTo>
                    <a:pt x="210935" y="465362"/>
                  </a:lnTo>
                  <a:lnTo>
                    <a:pt x="210935" y="466711"/>
                  </a:lnTo>
                  <a:lnTo>
                    <a:pt x="209587" y="468098"/>
                  </a:lnTo>
                  <a:lnTo>
                    <a:pt x="208199" y="468098"/>
                  </a:lnTo>
                  <a:lnTo>
                    <a:pt x="206851" y="468098"/>
                  </a:lnTo>
                  <a:lnTo>
                    <a:pt x="205465" y="469484"/>
                  </a:lnTo>
                  <a:lnTo>
                    <a:pt x="205465" y="470833"/>
                  </a:lnTo>
                  <a:lnTo>
                    <a:pt x="205465" y="472220"/>
                  </a:lnTo>
                  <a:lnTo>
                    <a:pt x="205465" y="473607"/>
                  </a:lnTo>
                  <a:lnTo>
                    <a:pt x="204078" y="473607"/>
                  </a:lnTo>
                  <a:lnTo>
                    <a:pt x="204078" y="474954"/>
                  </a:lnTo>
                  <a:lnTo>
                    <a:pt x="202729" y="474954"/>
                  </a:lnTo>
                  <a:lnTo>
                    <a:pt x="202729" y="477690"/>
                  </a:lnTo>
                  <a:lnTo>
                    <a:pt x="201342" y="477690"/>
                  </a:lnTo>
                  <a:lnTo>
                    <a:pt x="201342" y="479078"/>
                  </a:lnTo>
                  <a:lnTo>
                    <a:pt x="201342" y="480464"/>
                  </a:lnTo>
                  <a:lnTo>
                    <a:pt x="201342" y="481812"/>
                  </a:lnTo>
                  <a:lnTo>
                    <a:pt x="201342" y="483199"/>
                  </a:lnTo>
                  <a:lnTo>
                    <a:pt x="202729" y="484548"/>
                  </a:lnTo>
                  <a:lnTo>
                    <a:pt x="204078" y="485934"/>
                  </a:lnTo>
                  <a:lnTo>
                    <a:pt x="204078" y="487321"/>
                  </a:lnTo>
                  <a:lnTo>
                    <a:pt x="205465" y="487321"/>
                  </a:lnTo>
                  <a:lnTo>
                    <a:pt x="206851" y="488670"/>
                  </a:lnTo>
                  <a:lnTo>
                    <a:pt x="206851" y="490056"/>
                  </a:lnTo>
                  <a:lnTo>
                    <a:pt x="206851" y="491443"/>
                  </a:lnTo>
                  <a:lnTo>
                    <a:pt x="208199" y="494179"/>
                  </a:lnTo>
                  <a:lnTo>
                    <a:pt x="208199" y="495565"/>
                  </a:lnTo>
                  <a:lnTo>
                    <a:pt x="210935" y="492792"/>
                  </a:lnTo>
                  <a:lnTo>
                    <a:pt x="212321" y="491443"/>
                  </a:lnTo>
                  <a:lnTo>
                    <a:pt x="213709" y="490056"/>
                  </a:lnTo>
                  <a:lnTo>
                    <a:pt x="216444" y="488670"/>
                  </a:lnTo>
                  <a:lnTo>
                    <a:pt x="226037" y="479078"/>
                  </a:lnTo>
                  <a:lnTo>
                    <a:pt x="228771" y="477690"/>
                  </a:lnTo>
                  <a:lnTo>
                    <a:pt x="234242" y="473607"/>
                  </a:lnTo>
                  <a:lnTo>
                    <a:pt x="242487" y="466711"/>
                  </a:lnTo>
                  <a:lnTo>
                    <a:pt x="249343" y="461240"/>
                  </a:lnTo>
                  <a:lnTo>
                    <a:pt x="250692" y="459853"/>
                  </a:lnTo>
                  <a:lnTo>
                    <a:pt x="254813" y="455731"/>
                  </a:lnTo>
                  <a:lnTo>
                    <a:pt x="258937" y="452997"/>
                  </a:lnTo>
                  <a:lnTo>
                    <a:pt x="268529" y="444752"/>
                  </a:lnTo>
                  <a:lnTo>
                    <a:pt x="294571" y="422794"/>
                  </a:lnTo>
                  <a:lnTo>
                    <a:pt x="301429" y="417285"/>
                  </a:lnTo>
                  <a:lnTo>
                    <a:pt x="301429" y="418671"/>
                  </a:lnTo>
                  <a:lnTo>
                    <a:pt x="302777" y="420019"/>
                  </a:lnTo>
                  <a:lnTo>
                    <a:pt x="302777" y="421406"/>
                  </a:lnTo>
                  <a:lnTo>
                    <a:pt x="304163" y="421406"/>
                  </a:lnTo>
                  <a:lnTo>
                    <a:pt x="305551" y="422794"/>
                  </a:lnTo>
                  <a:lnTo>
                    <a:pt x="306899" y="424141"/>
                  </a:lnTo>
                  <a:lnTo>
                    <a:pt x="308285" y="424141"/>
                  </a:lnTo>
                  <a:lnTo>
                    <a:pt x="309634" y="424141"/>
                  </a:lnTo>
                  <a:lnTo>
                    <a:pt x="311021" y="424141"/>
                  </a:lnTo>
                  <a:lnTo>
                    <a:pt x="312408" y="424141"/>
                  </a:lnTo>
                  <a:lnTo>
                    <a:pt x="312408" y="425528"/>
                  </a:lnTo>
                  <a:lnTo>
                    <a:pt x="313756" y="426916"/>
                  </a:lnTo>
                  <a:lnTo>
                    <a:pt x="313756" y="428264"/>
                  </a:lnTo>
                  <a:lnTo>
                    <a:pt x="315143" y="428264"/>
                  </a:lnTo>
                  <a:lnTo>
                    <a:pt x="316491" y="428264"/>
                  </a:lnTo>
                  <a:lnTo>
                    <a:pt x="317879" y="428264"/>
                  </a:lnTo>
                  <a:lnTo>
                    <a:pt x="317879" y="429650"/>
                  </a:lnTo>
                  <a:lnTo>
                    <a:pt x="319227" y="429650"/>
                  </a:lnTo>
                  <a:lnTo>
                    <a:pt x="317879" y="429650"/>
                  </a:lnTo>
                  <a:lnTo>
                    <a:pt x="319227" y="431037"/>
                  </a:lnTo>
                  <a:lnTo>
                    <a:pt x="319227" y="432386"/>
                  </a:lnTo>
                  <a:lnTo>
                    <a:pt x="320613" y="432386"/>
                  </a:lnTo>
                  <a:lnTo>
                    <a:pt x="322000" y="435159"/>
                  </a:lnTo>
                  <a:lnTo>
                    <a:pt x="324735" y="446139"/>
                  </a:lnTo>
                  <a:lnTo>
                    <a:pt x="332941" y="435159"/>
                  </a:lnTo>
                  <a:lnTo>
                    <a:pt x="339799" y="428264"/>
                  </a:lnTo>
                  <a:lnTo>
                    <a:pt x="339799" y="426916"/>
                  </a:lnTo>
                  <a:lnTo>
                    <a:pt x="339799" y="425528"/>
                  </a:lnTo>
                  <a:lnTo>
                    <a:pt x="339799" y="422794"/>
                  </a:lnTo>
                  <a:lnTo>
                    <a:pt x="341185" y="421406"/>
                  </a:lnTo>
                  <a:lnTo>
                    <a:pt x="341185" y="420019"/>
                  </a:lnTo>
                  <a:lnTo>
                    <a:pt x="341185" y="418671"/>
                  </a:lnTo>
                  <a:lnTo>
                    <a:pt x="335676" y="393977"/>
                  </a:lnTo>
                  <a:lnTo>
                    <a:pt x="335676" y="392590"/>
                  </a:lnTo>
                  <a:lnTo>
                    <a:pt x="335676" y="387082"/>
                  </a:lnTo>
                  <a:lnTo>
                    <a:pt x="334329" y="384346"/>
                  </a:lnTo>
                  <a:lnTo>
                    <a:pt x="334329" y="380224"/>
                  </a:lnTo>
                  <a:lnTo>
                    <a:pt x="332941" y="374754"/>
                  </a:lnTo>
                  <a:lnTo>
                    <a:pt x="330205" y="363774"/>
                  </a:lnTo>
                  <a:lnTo>
                    <a:pt x="343921" y="347285"/>
                  </a:lnTo>
                  <a:lnTo>
                    <a:pt x="345269" y="348673"/>
                  </a:lnTo>
                  <a:lnTo>
                    <a:pt x="343921" y="350021"/>
                  </a:lnTo>
                  <a:lnTo>
                    <a:pt x="345269" y="351407"/>
                  </a:lnTo>
                  <a:lnTo>
                    <a:pt x="346655" y="352795"/>
                  </a:lnTo>
                  <a:lnTo>
                    <a:pt x="348043" y="351407"/>
                  </a:lnTo>
                  <a:lnTo>
                    <a:pt x="349391" y="351407"/>
                  </a:lnTo>
                  <a:lnTo>
                    <a:pt x="352126" y="354143"/>
                  </a:lnTo>
                  <a:lnTo>
                    <a:pt x="349391" y="356878"/>
                  </a:lnTo>
                  <a:lnTo>
                    <a:pt x="350778" y="358265"/>
                  </a:lnTo>
                  <a:lnTo>
                    <a:pt x="352126" y="356878"/>
                  </a:lnTo>
                  <a:lnTo>
                    <a:pt x="357635" y="361001"/>
                  </a:lnTo>
                  <a:lnTo>
                    <a:pt x="360371" y="355530"/>
                  </a:lnTo>
                  <a:lnTo>
                    <a:pt x="367227" y="348673"/>
                  </a:lnTo>
                  <a:lnTo>
                    <a:pt x="368576" y="345899"/>
                  </a:lnTo>
                  <a:lnTo>
                    <a:pt x="371311" y="344551"/>
                  </a:lnTo>
                  <a:lnTo>
                    <a:pt x="371311" y="343163"/>
                  </a:lnTo>
                  <a:lnTo>
                    <a:pt x="371311" y="341776"/>
                  </a:lnTo>
                  <a:lnTo>
                    <a:pt x="371311" y="340429"/>
                  </a:lnTo>
                  <a:lnTo>
                    <a:pt x="371311" y="339042"/>
                  </a:lnTo>
                  <a:lnTo>
                    <a:pt x="372699" y="337654"/>
                  </a:lnTo>
                  <a:lnTo>
                    <a:pt x="374085" y="334920"/>
                  </a:lnTo>
                  <a:lnTo>
                    <a:pt x="374085" y="333571"/>
                  </a:lnTo>
                  <a:lnTo>
                    <a:pt x="374085" y="332184"/>
                  </a:lnTo>
                  <a:lnTo>
                    <a:pt x="374085" y="329449"/>
                  </a:lnTo>
                  <a:lnTo>
                    <a:pt x="375433" y="329449"/>
                  </a:lnTo>
                  <a:lnTo>
                    <a:pt x="376821" y="326714"/>
                  </a:lnTo>
                  <a:lnTo>
                    <a:pt x="379555" y="323940"/>
                  </a:lnTo>
                  <a:lnTo>
                    <a:pt x="379555" y="321204"/>
                  </a:lnTo>
                  <a:lnTo>
                    <a:pt x="374085" y="319818"/>
                  </a:lnTo>
                  <a:lnTo>
                    <a:pt x="372699" y="317082"/>
                  </a:lnTo>
                  <a:lnTo>
                    <a:pt x="372699" y="315695"/>
                  </a:lnTo>
                  <a:lnTo>
                    <a:pt x="372699" y="312961"/>
                  </a:lnTo>
                  <a:lnTo>
                    <a:pt x="369963" y="312961"/>
                  </a:lnTo>
                  <a:lnTo>
                    <a:pt x="369963" y="310225"/>
                  </a:lnTo>
                  <a:lnTo>
                    <a:pt x="368576" y="310225"/>
                  </a:lnTo>
                  <a:lnTo>
                    <a:pt x="363105" y="308839"/>
                  </a:lnTo>
                  <a:lnTo>
                    <a:pt x="364493" y="307490"/>
                  </a:lnTo>
                  <a:lnTo>
                    <a:pt x="365841" y="306103"/>
                  </a:lnTo>
                  <a:lnTo>
                    <a:pt x="365841" y="304717"/>
                  </a:lnTo>
                  <a:lnTo>
                    <a:pt x="367227" y="304717"/>
                  </a:lnTo>
                  <a:lnTo>
                    <a:pt x="369963" y="296472"/>
                  </a:lnTo>
                  <a:lnTo>
                    <a:pt x="371311" y="292389"/>
                  </a:lnTo>
                  <a:lnTo>
                    <a:pt x="371311" y="291001"/>
                  </a:lnTo>
                  <a:lnTo>
                    <a:pt x="372699" y="291001"/>
                  </a:lnTo>
                  <a:lnTo>
                    <a:pt x="372699" y="292389"/>
                  </a:lnTo>
                  <a:lnTo>
                    <a:pt x="375433" y="293737"/>
                  </a:lnTo>
                  <a:lnTo>
                    <a:pt x="374085" y="296472"/>
                  </a:lnTo>
                  <a:lnTo>
                    <a:pt x="376821" y="300594"/>
                  </a:lnTo>
                  <a:lnTo>
                    <a:pt x="376821" y="299246"/>
                  </a:lnTo>
                  <a:lnTo>
                    <a:pt x="378169" y="299246"/>
                  </a:lnTo>
                  <a:lnTo>
                    <a:pt x="376821" y="299246"/>
                  </a:lnTo>
                  <a:lnTo>
                    <a:pt x="376821" y="297859"/>
                  </a:lnTo>
                  <a:lnTo>
                    <a:pt x="378169" y="295123"/>
                  </a:lnTo>
                  <a:lnTo>
                    <a:pt x="380943" y="295123"/>
                  </a:lnTo>
                  <a:lnTo>
                    <a:pt x="380943" y="293737"/>
                  </a:lnTo>
                  <a:lnTo>
                    <a:pt x="382291" y="295123"/>
                  </a:lnTo>
                  <a:lnTo>
                    <a:pt x="383677" y="295123"/>
                  </a:lnTo>
                  <a:lnTo>
                    <a:pt x="383677" y="296472"/>
                  </a:lnTo>
                  <a:lnTo>
                    <a:pt x="385026" y="297859"/>
                  </a:lnTo>
                  <a:lnTo>
                    <a:pt x="386413" y="297859"/>
                  </a:lnTo>
                  <a:lnTo>
                    <a:pt x="386413" y="299246"/>
                  </a:lnTo>
                  <a:lnTo>
                    <a:pt x="387761" y="299246"/>
                  </a:lnTo>
                  <a:lnTo>
                    <a:pt x="387761" y="300594"/>
                  </a:lnTo>
                  <a:lnTo>
                    <a:pt x="389148" y="300594"/>
                  </a:lnTo>
                  <a:lnTo>
                    <a:pt x="390535" y="300594"/>
                  </a:lnTo>
                  <a:lnTo>
                    <a:pt x="391883" y="301981"/>
                  </a:lnTo>
                  <a:lnTo>
                    <a:pt x="393271" y="300594"/>
                  </a:lnTo>
                  <a:lnTo>
                    <a:pt x="393271" y="301981"/>
                  </a:lnTo>
                  <a:lnTo>
                    <a:pt x="394619" y="300594"/>
                  </a:lnTo>
                  <a:lnTo>
                    <a:pt x="396005" y="300594"/>
                  </a:lnTo>
                  <a:lnTo>
                    <a:pt x="408333" y="284145"/>
                  </a:lnTo>
                  <a:lnTo>
                    <a:pt x="409721" y="282758"/>
                  </a:lnTo>
                  <a:lnTo>
                    <a:pt x="411068" y="278636"/>
                  </a:lnTo>
                  <a:lnTo>
                    <a:pt x="415191" y="273165"/>
                  </a:lnTo>
                  <a:lnTo>
                    <a:pt x="419313" y="267656"/>
                  </a:lnTo>
                  <a:lnTo>
                    <a:pt x="422047" y="266308"/>
                  </a:lnTo>
                  <a:lnTo>
                    <a:pt x="423435" y="263534"/>
                  </a:lnTo>
                  <a:lnTo>
                    <a:pt x="427518" y="260799"/>
                  </a:lnTo>
                  <a:lnTo>
                    <a:pt x="435763" y="253941"/>
                  </a:lnTo>
                  <a:lnTo>
                    <a:pt x="438497" y="251206"/>
                  </a:lnTo>
                  <a:lnTo>
                    <a:pt x="445355" y="245697"/>
                  </a:lnTo>
                  <a:lnTo>
                    <a:pt x="453599" y="238839"/>
                  </a:lnTo>
                  <a:lnTo>
                    <a:pt x="448090" y="231983"/>
                  </a:lnTo>
                  <a:lnTo>
                    <a:pt x="461805" y="221003"/>
                  </a:lnTo>
                  <a:lnTo>
                    <a:pt x="465927" y="218229"/>
                  </a:lnTo>
                  <a:lnTo>
                    <a:pt x="468663" y="215494"/>
                  </a:lnTo>
                  <a:lnTo>
                    <a:pt x="470049" y="216882"/>
                  </a:lnTo>
                  <a:lnTo>
                    <a:pt x="472784" y="214107"/>
                  </a:lnTo>
                  <a:lnTo>
                    <a:pt x="480989" y="221003"/>
                  </a:lnTo>
                  <a:lnTo>
                    <a:pt x="493317" y="210024"/>
                  </a:lnTo>
                  <a:lnTo>
                    <a:pt x="493317" y="210024"/>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279;p34">
              <a:extLst>
                <a:ext uri="{FF2B5EF4-FFF2-40B4-BE49-F238E27FC236}">
                  <a16:creationId xmlns:a16="http://schemas.microsoft.com/office/drawing/2014/main" id="{28898B4D-797B-8BB8-7326-6511FCB92619}"/>
                </a:ext>
              </a:extLst>
            </p:cNvPr>
            <p:cNvSpPr/>
            <p:nvPr/>
          </p:nvSpPr>
          <p:spPr>
            <a:xfrm rot="10800000" flipH="1">
              <a:off x="1775398" y="2949358"/>
              <a:ext cx="301179" cy="378671"/>
            </a:xfrm>
            <a:custGeom>
              <a:avLst/>
              <a:gdLst/>
              <a:ahLst/>
              <a:cxnLst/>
              <a:rect l="l" t="t" r="r" b="b"/>
              <a:pathLst>
                <a:path w="245360" h="304765" extrusionOk="0">
                  <a:moveTo>
                    <a:pt x="219141" y="65769"/>
                  </a:moveTo>
                  <a:lnTo>
                    <a:pt x="220528" y="63033"/>
                  </a:lnTo>
                  <a:lnTo>
                    <a:pt x="221877" y="60298"/>
                  </a:lnTo>
                  <a:lnTo>
                    <a:pt x="223263" y="60298"/>
                  </a:lnTo>
                  <a:lnTo>
                    <a:pt x="224611" y="58911"/>
                  </a:lnTo>
                  <a:lnTo>
                    <a:pt x="225999" y="56175"/>
                  </a:lnTo>
                  <a:lnTo>
                    <a:pt x="228733" y="54789"/>
                  </a:lnTo>
                  <a:lnTo>
                    <a:pt x="230121" y="54789"/>
                  </a:lnTo>
                  <a:lnTo>
                    <a:pt x="230121" y="53402"/>
                  </a:lnTo>
                  <a:lnTo>
                    <a:pt x="231469" y="52053"/>
                  </a:lnTo>
                  <a:lnTo>
                    <a:pt x="232855" y="52053"/>
                  </a:lnTo>
                  <a:lnTo>
                    <a:pt x="234204" y="49280"/>
                  </a:lnTo>
                  <a:lnTo>
                    <a:pt x="234204" y="47931"/>
                  </a:lnTo>
                  <a:lnTo>
                    <a:pt x="235591" y="46544"/>
                  </a:lnTo>
                  <a:lnTo>
                    <a:pt x="236978" y="43810"/>
                  </a:lnTo>
                  <a:lnTo>
                    <a:pt x="238326" y="42422"/>
                  </a:lnTo>
                  <a:lnTo>
                    <a:pt x="241061" y="38300"/>
                  </a:lnTo>
                  <a:lnTo>
                    <a:pt x="241061" y="36952"/>
                  </a:lnTo>
                  <a:lnTo>
                    <a:pt x="242449" y="36952"/>
                  </a:lnTo>
                  <a:lnTo>
                    <a:pt x="243797" y="35566"/>
                  </a:lnTo>
                  <a:lnTo>
                    <a:pt x="245183" y="35566"/>
                  </a:lnTo>
                  <a:lnTo>
                    <a:pt x="245183" y="34178"/>
                  </a:lnTo>
                  <a:lnTo>
                    <a:pt x="243797" y="32830"/>
                  </a:lnTo>
                  <a:lnTo>
                    <a:pt x="242449" y="31443"/>
                  </a:lnTo>
                  <a:lnTo>
                    <a:pt x="241061" y="31443"/>
                  </a:lnTo>
                  <a:lnTo>
                    <a:pt x="239713" y="30057"/>
                  </a:lnTo>
                  <a:lnTo>
                    <a:pt x="238326" y="30057"/>
                  </a:lnTo>
                  <a:lnTo>
                    <a:pt x="236978" y="31443"/>
                  </a:lnTo>
                  <a:lnTo>
                    <a:pt x="236978" y="32830"/>
                  </a:lnTo>
                  <a:lnTo>
                    <a:pt x="236978" y="34178"/>
                  </a:lnTo>
                  <a:lnTo>
                    <a:pt x="235591" y="35566"/>
                  </a:lnTo>
                  <a:lnTo>
                    <a:pt x="234204" y="35566"/>
                  </a:lnTo>
                  <a:lnTo>
                    <a:pt x="232855" y="35566"/>
                  </a:lnTo>
                  <a:lnTo>
                    <a:pt x="231469" y="35566"/>
                  </a:lnTo>
                  <a:lnTo>
                    <a:pt x="231469" y="36952"/>
                  </a:lnTo>
                  <a:lnTo>
                    <a:pt x="230121" y="36952"/>
                  </a:lnTo>
                  <a:lnTo>
                    <a:pt x="228733" y="36952"/>
                  </a:lnTo>
                  <a:lnTo>
                    <a:pt x="228733" y="38300"/>
                  </a:lnTo>
                  <a:lnTo>
                    <a:pt x="227385" y="36952"/>
                  </a:lnTo>
                  <a:lnTo>
                    <a:pt x="227385" y="35566"/>
                  </a:lnTo>
                  <a:lnTo>
                    <a:pt x="225999" y="35566"/>
                  </a:lnTo>
                  <a:lnTo>
                    <a:pt x="224611" y="36952"/>
                  </a:lnTo>
                  <a:lnTo>
                    <a:pt x="223263" y="36952"/>
                  </a:lnTo>
                  <a:lnTo>
                    <a:pt x="223263" y="35566"/>
                  </a:lnTo>
                  <a:lnTo>
                    <a:pt x="221877" y="35566"/>
                  </a:lnTo>
                  <a:lnTo>
                    <a:pt x="223263" y="35566"/>
                  </a:lnTo>
                  <a:lnTo>
                    <a:pt x="223263" y="34178"/>
                  </a:lnTo>
                  <a:lnTo>
                    <a:pt x="221877" y="34178"/>
                  </a:lnTo>
                  <a:lnTo>
                    <a:pt x="220528" y="34178"/>
                  </a:lnTo>
                  <a:lnTo>
                    <a:pt x="220528" y="32830"/>
                  </a:lnTo>
                  <a:lnTo>
                    <a:pt x="219141" y="31443"/>
                  </a:lnTo>
                  <a:lnTo>
                    <a:pt x="217793" y="31443"/>
                  </a:lnTo>
                  <a:lnTo>
                    <a:pt x="217793" y="32830"/>
                  </a:lnTo>
                  <a:lnTo>
                    <a:pt x="216405" y="32830"/>
                  </a:lnTo>
                  <a:lnTo>
                    <a:pt x="215019" y="32830"/>
                  </a:lnTo>
                  <a:lnTo>
                    <a:pt x="215019" y="34178"/>
                  </a:lnTo>
                  <a:lnTo>
                    <a:pt x="213671" y="34178"/>
                  </a:lnTo>
                  <a:lnTo>
                    <a:pt x="213671" y="32830"/>
                  </a:lnTo>
                  <a:lnTo>
                    <a:pt x="212283" y="32830"/>
                  </a:lnTo>
                  <a:lnTo>
                    <a:pt x="210897" y="32830"/>
                  </a:lnTo>
                  <a:lnTo>
                    <a:pt x="210897" y="31443"/>
                  </a:lnTo>
                  <a:lnTo>
                    <a:pt x="210897" y="30057"/>
                  </a:lnTo>
                  <a:lnTo>
                    <a:pt x="209549" y="28708"/>
                  </a:lnTo>
                  <a:lnTo>
                    <a:pt x="206813" y="25972"/>
                  </a:lnTo>
                  <a:lnTo>
                    <a:pt x="206813" y="24586"/>
                  </a:lnTo>
                  <a:lnTo>
                    <a:pt x="205427" y="24586"/>
                  </a:lnTo>
                  <a:lnTo>
                    <a:pt x="205427" y="23199"/>
                  </a:lnTo>
                  <a:lnTo>
                    <a:pt x="204078" y="23199"/>
                  </a:lnTo>
                  <a:lnTo>
                    <a:pt x="202691" y="23199"/>
                  </a:lnTo>
                  <a:lnTo>
                    <a:pt x="201304" y="23199"/>
                  </a:lnTo>
                  <a:lnTo>
                    <a:pt x="199957" y="23199"/>
                  </a:lnTo>
                  <a:lnTo>
                    <a:pt x="201304" y="21850"/>
                  </a:lnTo>
                  <a:lnTo>
                    <a:pt x="201304" y="20463"/>
                  </a:lnTo>
                  <a:lnTo>
                    <a:pt x="199957" y="20463"/>
                  </a:lnTo>
                  <a:lnTo>
                    <a:pt x="199957" y="19077"/>
                  </a:lnTo>
                  <a:lnTo>
                    <a:pt x="198569" y="19077"/>
                  </a:lnTo>
                  <a:lnTo>
                    <a:pt x="198569" y="17729"/>
                  </a:lnTo>
                  <a:lnTo>
                    <a:pt x="197221" y="17729"/>
                  </a:lnTo>
                  <a:lnTo>
                    <a:pt x="195834" y="17729"/>
                  </a:lnTo>
                  <a:lnTo>
                    <a:pt x="194447" y="17729"/>
                  </a:lnTo>
                  <a:lnTo>
                    <a:pt x="190363" y="24586"/>
                  </a:lnTo>
                  <a:lnTo>
                    <a:pt x="187629" y="21850"/>
                  </a:lnTo>
                  <a:lnTo>
                    <a:pt x="191712" y="17729"/>
                  </a:lnTo>
                  <a:lnTo>
                    <a:pt x="191712" y="16341"/>
                  </a:lnTo>
                  <a:lnTo>
                    <a:pt x="190363" y="14993"/>
                  </a:lnTo>
                  <a:lnTo>
                    <a:pt x="188977" y="14993"/>
                  </a:lnTo>
                  <a:lnTo>
                    <a:pt x="187629" y="13607"/>
                  </a:lnTo>
                  <a:lnTo>
                    <a:pt x="186241" y="13607"/>
                  </a:lnTo>
                  <a:lnTo>
                    <a:pt x="184854" y="13607"/>
                  </a:lnTo>
                  <a:lnTo>
                    <a:pt x="183507" y="12219"/>
                  </a:lnTo>
                  <a:lnTo>
                    <a:pt x="182119" y="12219"/>
                  </a:lnTo>
                  <a:lnTo>
                    <a:pt x="180771" y="9485"/>
                  </a:lnTo>
                  <a:lnTo>
                    <a:pt x="179384" y="9485"/>
                  </a:lnTo>
                  <a:lnTo>
                    <a:pt x="179384" y="8097"/>
                  </a:lnTo>
                  <a:lnTo>
                    <a:pt x="178036" y="6749"/>
                  </a:lnTo>
                  <a:lnTo>
                    <a:pt x="173913" y="5362"/>
                  </a:lnTo>
                  <a:lnTo>
                    <a:pt x="172527" y="3976"/>
                  </a:lnTo>
                  <a:lnTo>
                    <a:pt x="172527" y="2627"/>
                  </a:lnTo>
                  <a:lnTo>
                    <a:pt x="171179" y="1240"/>
                  </a:lnTo>
                  <a:lnTo>
                    <a:pt x="169791" y="1240"/>
                  </a:lnTo>
                  <a:lnTo>
                    <a:pt x="168443" y="1240"/>
                  </a:lnTo>
                  <a:lnTo>
                    <a:pt x="167057" y="-109"/>
                  </a:lnTo>
                  <a:lnTo>
                    <a:pt x="165669" y="1240"/>
                  </a:lnTo>
                  <a:lnTo>
                    <a:pt x="164321" y="2627"/>
                  </a:lnTo>
                  <a:lnTo>
                    <a:pt x="164321" y="3976"/>
                  </a:lnTo>
                  <a:lnTo>
                    <a:pt x="164321" y="5362"/>
                  </a:lnTo>
                  <a:lnTo>
                    <a:pt x="162934" y="6749"/>
                  </a:lnTo>
                  <a:lnTo>
                    <a:pt x="161586" y="8097"/>
                  </a:lnTo>
                  <a:lnTo>
                    <a:pt x="158812" y="13607"/>
                  </a:lnTo>
                  <a:lnTo>
                    <a:pt x="158812" y="14993"/>
                  </a:lnTo>
                  <a:lnTo>
                    <a:pt x="157463" y="14993"/>
                  </a:lnTo>
                  <a:lnTo>
                    <a:pt x="156077" y="16341"/>
                  </a:lnTo>
                  <a:lnTo>
                    <a:pt x="153341" y="17729"/>
                  </a:lnTo>
                  <a:lnTo>
                    <a:pt x="151993" y="20463"/>
                  </a:lnTo>
                  <a:lnTo>
                    <a:pt x="153341" y="21850"/>
                  </a:lnTo>
                  <a:lnTo>
                    <a:pt x="154729" y="23199"/>
                  </a:lnTo>
                  <a:lnTo>
                    <a:pt x="153341" y="25972"/>
                  </a:lnTo>
                  <a:lnTo>
                    <a:pt x="150607" y="28708"/>
                  </a:lnTo>
                  <a:lnTo>
                    <a:pt x="150607" y="30057"/>
                  </a:lnTo>
                  <a:lnTo>
                    <a:pt x="149220" y="30057"/>
                  </a:lnTo>
                  <a:lnTo>
                    <a:pt x="147871" y="35566"/>
                  </a:lnTo>
                  <a:lnTo>
                    <a:pt x="141013" y="39688"/>
                  </a:lnTo>
                  <a:lnTo>
                    <a:pt x="139627" y="41074"/>
                  </a:lnTo>
                  <a:lnTo>
                    <a:pt x="139627" y="42422"/>
                  </a:lnTo>
                  <a:lnTo>
                    <a:pt x="139627" y="43810"/>
                  </a:lnTo>
                  <a:lnTo>
                    <a:pt x="138279" y="45197"/>
                  </a:lnTo>
                  <a:lnTo>
                    <a:pt x="136891" y="45197"/>
                  </a:lnTo>
                  <a:lnTo>
                    <a:pt x="135505" y="45197"/>
                  </a:lnTo>
                  <a:lnTo>
                    <a:pt x="132770" y="45197"/>
                  </a:lnTo>
                  <a:lnTo>
                    <a:pt x="131421" y="45197"/>
                  </a:lnTo>
                  <a:lnTo>
                    <a:pt x="128687" y="47931"/>
                  </a:lnTo>
                  <a:lnTo>
                    <a:pt x="128687" y="49280"/>
                  </a:lnTo>
                  <a:lnTo>
                    <a:pt x="128687" y="50667"/>
                  </a:lnTo>
                  <a:lnTo>
                    <a:pt x="128687" y="52053"/>
                  </a:lnTo>
                  <a:lnTo>
                    <a:pt x="125912" y="54789"/>
                  </a:lnTo>
                  <a:lnTo>
                    <a:pt x="120442" y="57524"/>
                  </a:lnTo>
                  <a:lnTo>
                    <a:pt x="117707" y="58911"/>
                  </a:lnTo>
                  <a:lnTo>
                    <a:pt x="116320" y="58911"/>
                  </a:lnTo>
                  <a:lnTo>
                    <a:pt x="114971" y="60298"/>
                  </a:lnTo>
                  <a:lnTo>
                    <a:pt x="114971" y="61646"/>
                  </a:lnTo>
                  <a:lnTo>
                    <a:pt x="113585" y="61646"/>
                  </a:lnTo>
                  <a:lnTo>
                    <a:pt x="112237" y="61646"/>
                  </a:lnTo>
                  <a:lnTo>
                    <a:pt x="114971" y="72625"/>
                  </a:lnTo>
                  <a:lnTo>
                    <a:pt x="112237" y="75361"/>
                  </a:lnTo>
                  <a:lnTo>
                    <a:pt x="112237" y="76747"/>
                  </a:lnTo>
                  <a:lnTo>
                    <a:pt x="112237" y="78134"/>
                  </a:lnTo>
                  <a:lnTo>
                    <a:pt x="110849" y="79483"/>
                  </a:lnTo>
                  <a:lnTo>
                    <a:pt x="110849" y="80870"/>
                  </a:lnTo>
                  <a:lnTo>
                    <a:pt x="112237" y="82256"/>
                  </a:lnTo>
                  <a:lnTo>
                    <a:pt x="113585" y="83605"/>
                  </a:lnTo>
                  <a:lnTo>
                    <a:pt x="112237" y="86378"/>
                  </a:lnTo>
                  <a:lnTo>
                    <a:pt x="110849" y="87727"/>
                  </a:lnTo>
                  <a:lnTo>
                    <a:pt x="109463" y="87727"/>
                  </a:lnTo>
                  <a:lnTo>
                    <a:pt x="108115" y="89114"/>
                  </a:lnTo>
                  <a:lnTo>
                    <a:pt x="105379" y="89114"/>
                  </a:lnTo>
                  <a:lnTo>
                    <a:pt x="102644" y="90462"/>
                  </a:lnTo>
                  <a:lnTo>
                    <a:pt x="101257" y="91850"/>
                  </a:lnTo>
                  <a:lnTo>
                    <a:pt x="99870" y="93236"/>
                  </a:lnTo>
                  <a:lnTo>
                    <a:pt x="97135" y="94584"/>
                  </a:lnTo>
                  <a:lnTo>
                    <a:pt x="95787" y="95971"/>
                  </a:lnTo>
                  <a:lnTo>
                    <a:pt x="94399" y="97358"/>
                  </a:lnTo>
                  <a:lnTo>
                    <a:pt x="93013" y="98706"/>
                  </a:lnTo>
                  <a:lnTo>
                    <a:pt x="90277" y="100093"/>
                  </a:lnTo>
                  <a:lnTo>
                    <a:pt x="91665" y="100093"/>
                  </a:lnTo>
                  <a:lnTo>
                    <a:pt x="90277" y="101481"/>
                  </a:lnTo>
                  <a:lnTo>
                    <a:pt x="88929" y="101481"/>
                  </a:lnTo>
                  <a:lnTo>
                    <a:pt x="88929" y="102828"/>
                  </a:lnTo>
                  <a:lnTo>
                    <a:pt x="98521" y="119317"/>
                  </a:lnTo>
                  <a:lnTo>
                    <a:pt x="98521" y="120665"/>
                  </a:lnTo>
                  <a:lnTo>
                    <a:pt x="98521" y="127560"/>
                  </a:lnTo>
                  <a:lnTo>
                    <a:pt x="103992" y="133032"/>
                  </a:lnTo>
                  <a:lnTo>
                    <a:pt x="108115" y="141276"/>
                  </a:lnTo>
                  <a:lnTo>
                    <a:pt x="110849" y="149520"/>
                  </a:lnTo>
                  <a:lnTo>
                    <a:pt x="110849" y="150868"/>
                  </a:lnTo>
                  <a:lnTo>
                    <a:pt x="112237" y="152255"/>
                  </a:lnTo>
                  <a:lnTo>
                    <a:pt x="113585" y="153641"/>
                  </a:lnTo>
                  <a:lnTo>
                    <a:pt x="114971" y="154990"/>
                  </a:lnTo>
                  <a:lnTo>
                    <a:pt x="113585" y="154990"/>
                  </a:lnTo>
                  <a:lnTo>
                    <a:pt x="114971" y="154990"/>
                  </a:lnTo>
                  <a:lnTo>
                    <a:pt x="114971" y="156377"/>
                  </a:lnTo>
                  <a:lnTo>
                    <a:pt x="114971" y="157765"/>
                  </a:lnTo>
                  <a:lnTo>
                    <a:pt x="116320" y="157765"/>
                  </a:lnTo>
                  <a:lnTo>
                    <a:pt x="116320" y="159112"/>
                  </a:lnTo>
                  <a:lnTo>
                    <a:pt x="114971" y="159112"/>
                  </a:lnTo>
                  <a:lnTo>
                    <a:pt x="113585" y="160499"/>
                  </a:lnTo>
                  <a:lnTo>
                    <a:pt x="112237" y="160499"/>
                  </a:lnTo>
                  <a:lnTo>
                    <a:pt x="112237" y="161848"/>
                  </a:lnTo>
                  <a:lnTo>
                    <a:pt x="110849" y="161848"/>
                  </a:lnTo>
                  <a:lnTo>
                    <a:pt x="109463" y="163235"/>
                  </a:lnTo>
                  <a:lnTo>
                    <a:pt x="108115" y="163235"/>
                  </a:lnTo>
                  <a:lnTo>
                    <a:pt x="108115" y="164621"/>
                  </a:lnTo>
                  <a:lnTo>
                    <a:pt x="106727" y="164621"/>
                  </a:lnTo>
                  <a:lnTo>
                    <a:pt x="106727" y="165970"/>
                  </a:lnTo>
                  <a:lnTo>
                    <a:pt x="105379" y="165970"/>
                  </a:lnTo>
                  <a:lnTo>
                    <a:pt x="103992" y="165970"/>
                  </a:lnTo>
                  <a:lnTo>
                    <a:pt x="103992" y="164621"/>
                  </a:lnTo>
                  <a:lnTo>
                    <a:pt x="102644" y="164621"/>
                  </a:lnTo>
                  <a:lnTo>
                    <a:pt x="102644" y="165970"/>
                  </a:lnTo>
                  <a:lnTo>
                    <a:pt x="101257" y="165970"/>
                  </a:lnTo>
                  <a:lnTo>
                    <a:pt x="99870" y="165970"/>
                  </a:lnTo>
                  <a:lnTo>
                    <a:pt x="99870" y="167357"/>
                  </a:lnTo>
                  <a:lnTo>
                    <a:pt x="98521" y="167357"/>
                  </a:lnTo>
                  <a:lnTo>
                    <a:pt x="98521" y="168743"/>
                  </a:lnTo>
                  <a:lnTo>
                    <a:pt x="97135" y="168743"/>
                  </a:lnTo>
                  <a:lnTo>
                    <a:pt x="95787" y="170091"/>
                  </a:lnTo>
                  <a:lnTo>
                    <a:pt x="93013" y="170091"/>
                  </a:lnTo>
                  <a:lnTo>
                    <a:pt x="93013" y="171479"/>
                  </a:lnTo>
                  <a:lnTo>
                    <a:pt x="90277" y="172866"/>
                  </a:lnTo>
                  <a:lnTo>
                    <a:pt x="88929" y="172866"/>
                  </a:lnTo>
                  <a:lnTo>
                    <a:pt x="87543" y="174214"/>
                  </a:lnTo>
                  <a:lnTo>
                    <a:pt x="86194" y="174214"/>
                  </a:lnTo>
                  <a:lnTo>
                    <a:pt x="84807" y="174214"/>
                  </a:lnTo>
                  <a:lnTo>
                    <a:pt x="84807" y="175601"/>
                  </a:lnTo>
                  <a:lnTo>
                    <a:pt x="83420" y="175601"/>
                  </a:lnTo>
                  <a:lnTo>
                    <a:pt x="82071" y="175601"/>
                  </a:lnTo>
                  <a:lnTo>
                    <a:pt x="80685" y="175601"/>
                  </a:lnTo>
                  <a:lnTo>
                    <a:pt x="79337" y="176949"/>
                  </a:lnTo>
                  <a:lnTo>
                    <a:pt x="77949" y="176949"/>
                  </a:lnTo>
                  <a:lnTo>
                    <a:pt x="77949" y="178336"/>
                  </a:lnTo>
                  <a:lnTo>
                    <a:pt x="76563" y="178336"/>
                  </a:lnTo>
                  <a:lnTo>
                    <a:pt x="75215" y="179722"/>
                  </a:lnTo>
                  <a:lnTo>
                    <a:pt x="72479" y="181071"/>
                  </a:lnTo>
                  <a:lnTo>
                    <a:pt x="71093" y="182458"/>
                  </a:lnTo>
                  <a:lnTo>
                    <a:pt x="71093" y="181071"/>
                  </a:lnTo>
                  <a:lnTo>
                    <a:pt x="69706" y="179722"/>
                  </a:lnTo>
                  <a:lnTo>
                    <a:pt x="68357" y="179722"/>
                  </a:lnTo>
                  <a:lnTo>
                    <a:pt x="68357" y="178336"/>
                  </a:lnTo>
                  <a:lnTo>
                    <a:pt x="66970" y="178336"/>
                  </a:lnTo>
                  <a:lnTo>
                    <a:pt x="64235" y="178336"/>
                  </a:lnTo>
                  <a:lnTo>
                    <a:pt x="62887" y="178336"/>
                  </a:lnTo>
                  <a:lnTo>
                    <a:pt x="61500" y="178336"/>
                  </a:lnTo>
                  <a:lnTo>
                    <a:pt x="60113" y="178336"/>
                  </a:lnTo>
                  <a:lnTo>
                    <a:pt x="58765" y="178336"/>
                  </a:lnTo>
                  <a:lnTo>
                    <a:pt x="56029" y="178336"/>
                  </a:lnTo>
                  <a:lnTo>
                    <a:pt x="54643" y="178336"/>
                  </a:lnTo>
                  <a:lnTo>
                    <a:pt x="54643" y="179722"/>
                  </a:lnTo>
                  <a:lnTo>
                    <a:pt x="53295" y="179722"/>
                  </a:lnTo>
                  <a:lnTo>
                    <a:pt x="53295" y="181071"/>
                  </a:lnTo>
                  <a:lnTo>
                    <a:pt x="54643" y="181071"/>
                  </a:lnTo>
                  <a:lnTo>
                    <a:pt x="53295" y="182458"/>
                  </a:lnTo>
                  <a:lnTo>
                    <a:pt x="54643" y="182458"/>
                  </a:lnTo>
                  <a:lnTo>
                    <a:pt x="54643" y="183846"/>
                  </a:lnTo>
                  <a:lnTo>
                    <a:pt x="56029" y="183846"/>
                  </a:lnTo>
                  <a:lnTo>
                    <a:pt x="54643" y="185193"/>
                  </a:lnTo>
                  <a:lnTo>
                    <a:pt x="51907" y="189316"/>
                  </a:lnTo>
                  <a:lnTo>
                    <a:pt x="47785" y="192050"/>
                  </a:lnTo>
                  <a:lnTo>
                    <a:pt x="47785" y="196172"/>
                  </a:lnTo>
                  <a:lnTo>
                    <a:pt x="46437" y="198947"/>
                  </a:lnTo>
                  <a:lnTo>
                    <a:pt x="43702" y="201682"/>
                  </a:lnTo>
                  <a:lnTo>
                    <a:pt x="42315" y="203030"/>
                  </a:lnTo>
                  <a:lnTo>
                    <a:pt x="36845" y="208539"/>
                  </a:lnTo>
                  <a:lnTo>
                    <a:pt x="36845" y="211274"/>
                  </a:lnTo>
                  <a:lnTo>
                    <a:pt x="35457" y="212661"/>
                  </a:lnTo>
                  <a:lnTo>
                    <a:pt x="34071" y="212661"/>
                  </a:lnTo>
                  <a:lnTo>
                    <a:pt x="32723" y="214048"/>
                  </a:lnTo>
                  <a:lnTo>
                    <a:pt x="31335" y="214048"/>
                  </a:lnTo>
                  <a:lnTo>
                    <a:pt x="29987" y="214048"/>
                  </a:lnTo>
                  <a:lnTo>
                    <a:pt x="28600" y="214048"/>
                  </a:lnTo>
                  <a:lnTo>
                    <a:pt x="28600" y="215397"/>
                  </a:lnTo>
                  <a:lnTo>
                    <a:pt x="27252" y="216783"/>
                  </a:lnTo>
                  <a:lnTo>
                    <a:pt x="27252" y="218131"/>
                  </a:lnTo>
                  <a:lnTo>
                    <a:pt x="25865" y="218131"/>
                  </a:lnTo>
                  <a:lnTo>
                    <a:pt x="24478" y="218131"/>
                  </a:lnTo>
                  <a:lnTo>
                    <a:pt x="24478" y="219519"/>
                  </a:lnTo>
                  <a:lnTo>
                    <a:pt x="23129" y="219519"/>
                  </a:lnTo>
                  <a:lnTo>
                    <a:pt x="21743" y="219519"/>
                  </a:lnTo>
                  <a:lnTo>
                    <a:pt x="20395" y="220905"/>
                  </a:lnTo>
                  <a:lnTo>
                    <a:pt x="19007" y="220905"/>
                  </a:lnTo>
                  <a:lnTo>
                    <a:pt x="19007" y="219519"/>
                  </a:lnTo>
                  <a:lnTo>
                    <a:pt x="19007" y="220905"/>
                  </a:lnTo>
                  <a:lnTo>
                    <a:pt x="19007" y="222253"/>
                  </a:lnTo>
                  <a:lnTo>
                    <a:pt x="17621" y="222253"/>
                  </a:lnTo>
                  <a:lnTo>
                    <a:pt x="17621" y="223641"/>
                  </a:lnTo>
                  <a:lnTo>
                    <a:pt x="16273" y="223641"/>
                  </a:lnTo>
                  <a:lnTo>
                    <a:pt x="13537" y="225028"/>
                  </a:lnTo>
                  <a:lnTo>
                    <a:pt x="12151" y="225028"/>
                  </a:lnTo>
                  <a:lnTo>
                    <a:pt x="10802" y="225028"/>
                  </a:lnTo>
                  <a:lnTo>
                    <a:pt x="9415" y="225028"/>
                  </a:lnTo>
                  <a:lnTo>
                    <a:pt x="9415" y="226375"/>
                  </a:lnTo>
                  <a:lnTo>
                    <a:pt x="5293" y="227763"/>
                  </a:lnTo>
                  <a:lnTo>
                    <a:pt x="2557" y="229111"/>
                  </a:lnTo>
                  <a:lnTo>
                    <a:pt x="1171" y="229111"/>
                  </a:lnTo>
                  <a:lnTo>
                    <a:pt x="-177" y="229111"/>
                  </a:lnTo>
                  <a:lnTo>
                    <a:pt x="2557" y="234620"/>
                  </a:lnTo>
                  <a:lnTo>
                    <a:pt x="3945" y="236006"/>
                  </a:lnTo>
                  <a:lnTo>
                    <a:pt x="3945" y="238742"/>
                  </a:lnTo>
                  <a:lnTo>
                    <a:pt x="5293" y="241477"/>
                  </a:lnTo>
                  <a:lnTo>
                    <a:pt x="6679" y="246986"/>
                  </a:lnTo>
                  <a:lnTo>
                    <a:pt x="12151" y="259353"/>
                  </a:lnTo>
                  <a:lnTo>
                    <a:pt x="20395" y="278537"/>
                  </a:lnTo>
                  <a:lnTo>
                    <a:pt x="19007" y="278537"/>
                  </a:lnTo>
                  <a:lnTo>
                    <a:pt x="17621" y="279925"/>
                  </a:lnTo>
                  <a:lnTo>
                    <a:pt x="24478" y="296413"/>
                  </a:lnTo>
                  <a:lnTo>
                    <a:pt x="25865" y="296413"/>
                  </a:lnTo>
                  <a:lnTo>
                    <a:pt x="27252" y="296413"/>
                  </a:lnTo>
                  <a:lnTo>
                    <a:pt x="28600" y="297762"/>
                  </a:lnTo>
                  <a:lnTo>
                    <a:pt x="28600" y="299148"/>
                  </a:lnTo>
                  <a:lnTo>
                    <a:pt x="29987" y="299148"/>
                  </a:lnTo>
                  <a:lnTo>
                    <a:pt x="29987" y="300535"/>
                  </a:lnTo>
                  <a:lnTo>
                    <a:pt x="32723" y="303270"/>
                  </a:lnTo>
                  <a:lnTo>
                    <a:pt x="34071" y="303270"/>
                  </a:lnTo>
                  <a:lnTo>
                    <a:pt x="35457" y="303270"/>
                  </a:lnTo>
                  <a:lnTo>
                    <a:pt x="38193" y="301884"/>
                  </a:lnTo>
                  <a:lnTo>
                    <a:pt x="39579" y="300535"/>
                  </a:lnTo>
                  <a:lnTo>
                    <a:pt x="40928" y="300535"/>
                  </a:lnTo>
                  <a:lnTo>
                    <a:pt x="42315" y="300535"/>
                  </a:lnTo>
                  <a:lnTo>
                    <a:pt x="43702" y="300535"/>
                  </a:lnTo>
                  <a:lnTo>
                    <a:pt x="45050" y="300535"/>
                  </a:lnTo>
                  <a:lnTo>
                    <a:pt x="46437" y="301884"/>
                  </a:lnTo>
                  <a:lnTo>
                    <a:pt x="47785" y="303270"/>
                  </a:lnTo>
                  <a:lnTo>
                    <a:pt x="47785" y="304657"/>
                  </a:lnTo>
                  <a:lnTo>
                    <a:pt x="49173" y="304657"/>
                  </a:lnTo>
                  <a:lnTo>
                    <a:pt x="50520" y="304657"/>
                  </a:lnTo>
                  <a:lnTo>
                    <a:pt x="51907" y="303270"/>
                  </a:lnTo>
                  <a:lnTo>
                    <a:pt x="53295" y="303270"/>
                  </a:lnTo>
                  <a:lnTo>
                    <a:pt x="54643" y="303270"/>
                  </a:lnTo>
                  <a:lnTo>
                    <a:pt x="56029" y="301884"/>
                  </a:lnTo>
                  <a:lnTo>
                    <a:pt x="57378" y="301884"/>
                  </a:lnTo>
                  <a:lnTo>
                    <a:pt x="58765" y="301884"/>
                  </a:lnTo>
                  <a:lnTo>
                    <a:pt x="60113" y="301884"/>
                  </a:lnTo>
                  <a:lnTo>
                    <a:pt x="65623" y="300535"/>
                  </a:lnTo>
                  <a:lnTo>
                    <a:pt x="68357" y="300535"/>
                  </a:lnTo>
                  <a:lnTo>
                    <a:pt x="69706" y="300535"/>
                  </a:lnTo>
                  <a:lnTo>
                    <a:pt x="71093" y="300535"/>
                  </a:lnTo>
                  <a:lnTo>
                    <a:pt x="71093" y="299148"/>
                  </a:lnTo>
                  <a:lnTo>
                    <a:pt x="71093" y="297762"/>
                  </a:lnTo>
                  <a:lnTo>
                    <a:pt x="71093" y="296413"/>
                  </a:lnTo>
                  <a:lnTo>
                    <a:pt x="72479" y="296413"/>
                  </a:lnTo>
                  <a:lnTo>
                    <a:pt x="73828" y="295026"/>
                  </a:lnTo>
                  <a:lnTo>
                    <a:pt x="75215" y="295026"/>
                  </a:lnTo>
                  <a:lnTo>
                    <a:pt x="76563" y="293639"/>
                  </a:lnTo>
                  <a:lnTo>
                    <a:pt x="76563" y="292290"/>
                  </a:lnTo>
                  <a:lnTo>
                    <a:pt x="77949" y="290904"/>
                  </a:lnTo>
                  <a:lnTo>
                    <a:pt x="80685" y="288168"/>
                  </a:lnTo>
                  <a:lnTo>
                    <a:pt x="82071" y="286782"/>
                  </a:lnTo>
                  <a:lnTo>
                    <a:pt x="82071" y="285434"/>
                  </a:lnTo>
                  <a:lnTo>
                    <a:pt x="83420" y="284046"/>
                  </a:lnTo>
                  <a:lnTo>
                    <a:pt x="83420" y="282659"/>
                  </a:lnTo>
                  <a:lnTo>
                    <a:pt x="91665" y="271681"/>
                  </a:lnTo>
                  <a:lnTo>
                    <a:pt x="93013" y="271681"/>
                  </a:lnTo>
                  <a:lnTo>
                    <a:pt x="106727" y="259353"/>
                  </a:lnTo>
                  <a:lnTo>
                    <a:pt x="106727" y="257965"/>
                  </a:lnTo>
                  <a:lnTo>
                    <a:pt x="106727" y="256579"/>
                  </a:lnTo>
                  <a:lnTo>
                    <a:pt x="106727" y="255231"/>
                  </a:lnTo>
                  <a:lnTo>
                    <a:pt x="108115" y="255231"/>
                  </a:lnTo>
                  <a:lnTo>
                    <a:pt x="108115" y="253844"/>
                  </a:lnTo>
                  <a:lnTo>
                    <a:pt x="106727" y="253844"/>
                  </a:lnTo>
                  <a:lnTo>
                    <a:pt x="106727" y="252456"/>
                  </a:lnTo>
                  <a:lnTo>
                    <a:pt x="106727" y="251108"/>
                  </a:lnTo>
                  <a:lnTo>
                    <a:pt x="105379" y="251108"/>
                  </a:lnTo>
                  <a:lnTo>
                    <a:pt x="105379" y="249722"/>
                  </a:lnTo>
                  <a:lnTo>
                    <a:pt x="105379" y="248373"/>
                  </a:lnTo>
                  <a:lnTo>
                    <a:pt x="105379" y="246986"/>
                  </a:lnTo>
                  <a:lnTo>
                    <a:pt x="106727" y="246986"/>
                  </a:lnTo>
                  <a:lnTo>
                    <a:pt x="108115" y="246986"/>
                  </a:lnTo>
                  <a:lnTo>
                    <a:pt x="109463" y="246986"/>
                  </a:lnTo>
                  <a:lnTo>
                    <a:pt x="109463" y="245600"/>
                  </a:lnTo>
                  <a:lnTo>
                    <a:pt x="109463" y="244251"/>
                  </a:lnTo>
                  <a:lnTo>
                    <a:pt x="110849" y="244251"/>
                  </a:lnTo>
                  <a:lnTo>
                    <a:pt x="110849" y="242864"/>
                  </a:lnTo>
                  <a:lnTo>
                    <a:pt x="110849" y="241477"/>
                  </a:lnTo>
                  <a:lnTo>
                    <a:pt x="112237" y="241477"/>
                  </a:lnTo>
                  <a:lnTo>
                    <a:pt x="112237" y="240129"/>
                  </a:lnTo>
                  <a:lnTo>
                    <a:pt x="110849" y="238742"/>
                  </a:lnTo>
                  <a:lnTo>
                    <a:pt x="110849" y="237355"/>
                  </a:lnTo>
                  <a:lnTo>
                    <a:pt x="110849" y="236006"/>
                  </a:lnTo>
                  <a:lnTo>
                    <a:pt x="110849" y="234620"/>
                  </a:lnTo>
                  <a:lnTo>
                    <a:pt x="110849" y="233233"/>
                  </a:lnTo>
                  <a:lnTo>
                    <a:pt x="113585" y="231884"/>
                  </a:lnTo>
                  <a:lnTo>
                    <a:pt x="117707" y="230498"/>
                  </a:lnTo>
                  <a:lnTo>
                    <a:pt x="117707" y="229111"/>
                  </a:lnTo>
                  <a:lnTo>
                    <a:pt x="119055" y="227763"/>
                  </a:lnTo>
                  <a:lnTo>
                    <a:pt x="121829" y="227763"/>
                  </a:lnTo>
                  <a:lnTo>
                    <a:pt x="124565" y="225028"/>
                  </a:lnTo>
                  <a:lnTo>
                    <a:pt x="125912" y="225028"/>
                  </a:lnTo>
                  <a:lnTo>
                    <a:pt x="127299" y="225028"/>
                  </a:lnTo>
                  <a:lnTo>
                    <a:pt x="127299" y="223641"/>
                  </a:lnTo>
                  <a:lnTo>
                    <a:pt x="128687" y="223641"/>
                  </a:lnTo>
                  <a:lnTo>
                    <a:pt x="130035" y="223641"/>
                  </a:lnTo>
                  <a:lnTo>
                    <a:pt x="131421" y="222253"/>
                  </a:lnTo>
                  <a:lnTo>
                    <a:pt x="134157" y="222253"/>
                  </a:lnTo>
                  <a:lnTo>
                    <a:pt x="135505" y="220905"/>
                  </a:lnTo>
                  <a:lnTo>
                    <a:pt x="136891" y="219519"/>
                  </a:lnTo>
                  <a:lnTo>
                    <a:pt x="139627" y="219519"/>
                  </a:lnTo>
                  <a:lnTo>
                    <a:pt x="141013" y="219519"/>
                  </a:lnTo>
                  <a:lnTo>
                    <a:pt x="142362" y="219519"/>
                  </a:lnTo>
                  <a:lnTo>
                    <a:pt x="146485" y="219519"/>
                  </a:lnTo>
                  <a:lnTo>
                    <a:pt x="147871" y="219519"/>
                  </a:lnTo>
                  <a:lnTo>
                    <a:pt x="149220" y="219519"/>
                  </a:lnTo>
                  <a:lnTo>
                    <a:pt x="151993" y="219519"/>
                  </a:lnTo>
                  <a:lnTo>
                    <a:pt x="153341" y="219519"/>
                  </a:lnTo>
                  <a:lnTo>
                    <a:pt x="154729" y="219519"/>
                  </a:lnTo>
                  <a:lnTo>
                    <a:pt x="154729" y="218131"/>
                  </a:lnTo>
                  <a:lnTo>
                    <a:pt x="154729" y="216783"/>
                  </a:lnTo>
                  <a:lnTo>
                    <a:pt x="154729" y="214048"/>
                  </a:lnTo>
                  <a:lnTo>
                    <a:pt x="156077" y="214048"/>
                  </a:lnTo>
                  <a:lnTo>
                    <a:pt x="156077" y="212661"/>
                  </a:lnTo>
                  <a:lnTo>
                    <a:pt x="157463" y="212661"/>
                  </a:lnTo>
                  <a:lnTo>
                    <a:pt x="158812" y="212661"/>
                  </a:lnTo>
                  <a:lnTo>
                    <a:pt x="160199" y="212661"/>
                  </a:lnTo>
                  <a:lnTo>
                    <a:pt x="160199" y="211274"/>
                  </a:lnTo>
                  <a:lnTo>
                    <a:pt x="160199" y="209925"/>
                  </a:lnTo>
                  <a:lnTo>
                    <a:pt x="160199" y="207152"/>
                  </a:lnTo>
                  <a:lnTo>
                    <a:pt x="160199" y="205803"/>
                  </a:lnTo>
                  <a:lnTo>
                    <a:pt x="160199" y="204417"/>
                  </a:lnTo>
                  <a:lnTo>
                    <a:pt x="160199" y="203030"/>
                  </a:lnTo>
                  <a:lnTo>
                    <a:pt x="160199" y="201682"/>
                  </a:lnTo>
                  <a:lnTo>
                    <a:pt x="160199" y="200294"/>
                  </a:lnTo>
                  <a:lnTo>
                    <a:pt x="160199" y="198947"/>
                  </a:lnTo>
                  <a:lnTo>
                    <a:pt x="160199" y="196172"/>
                  </a:lnTo>
                  <a:lnTo>
                    <a:pt x="160199" y="194824"/>
                  </a:lnTo>
                  <a:lnTo>
                    <a:pt x="160199" y="193438"/>
                  </a:lnTo>
                  <a:lnTo>
                    <a:pt x="158812" y="193438"/>
                  </a:lnTo>
                  <a:lnTo>
                    <a:pt x="157463" y="193438"/>
                  </a:lnTo>
                  <a:lnTo>
                    <a:pt x="156077" y="193438"/>
                  </a:lnTo>
                  <a:lnTo>
                    <a:pt x="154729" y="193438"/>
                  </a:lnTo>
                  <a:lnTo>
                    <a:pt x="153341" y="193438"/>
                  </a:lnTo>
                  <a:lnTo>
                    <a:pt x="151993" y="193438"/>
                  </a:lnTo>
                  <a:lnTo>
                    <a:pt x="151993" y="192050"/>
                  </a:lnTo>
                  <a:lnTo>
                    <a:pt x="150607" y="192050"/>
                  </a:lnTo>
                  <a:lnTo>
                    <a:pt x="149220" y="192050"/>
                  </a:lnTo>
                  <a:lnTo>
                    <a:pt x="149220" y="190702"/>
                  </a:lnTo>
                  <a:lnTo>
                    <a:pt x="149220" y="189316"/>
                  </a:lnTo>
                  <a:lnTo>
                    <a:pt x="147871" y="189316"/>
                  </a:lnTo>
                  <a:lnTo>
                    <a:pt x="147871" y="187929"/>
                  </a:lnTo>
                  <a:lnTo>
                    <a:pt x="149220" y="187929"/>
                  </a:lnTo>
                  <a:lnTo>
                    <a:pt x="151993" y="187929"/>
                  </a:lnTo>
                  <a:lnTo>
                    <a:pt x="150607" y="186580"/>
                  </a:lnTo>
                  <a:lnTo>
                    <a:pt x="149220" y="186580"/>
                  </a:lnTo>
                  <a:lnTo>
                    <a:pt x="150607" y="186580"/>
                  </a:lnTo>
                  <a:lnTo>
                    <a:pt x="149220" y="186580"/>
                  </a:lnTo>
                  <a:lnTo>
                    <a:pt x="149220" y="185193"/>
                  </a:lnTo>
                  <a:lnTo>
                    <a:pt x="150607" y="185193"/>
                  </a:lnTo>
                  <a:lnTo>
                    <a:pt x="150607" y="183846"/>
                  </a:lnTo>
                  <a:lnTo>
                    <a:pt x="150607" y="182458"/>
                  </a:lnTo>
                  <a:lnTo>
                    <a:pt x="151993" y="182458"/>
                  </a:lnTo>
                  <a:lnTo>
                    <a:pt x="151993" y="179722"/>
                  </a:lnTo>
                  <a:lnTo>
                    <a:pt x="151993" y="178336"/>
                  </a:lnTo>
                  <a:lnTo>
                    <a:pt x="153341" y="178336"/>
                  </a:lnTo>
                  <a:lnTo>
                    <a:pt x="153341" y="175601"/>
                  </a:lnTo>
                  <a:lnTo>
                    <a:pt x="153341" y="174214"/>
                  </a:lnTo>
                  <a:lnTo>
                    <a:pt x="153341" y="172866"/>
                  </a:lnTo>
                  <a:lnTo>
                    <a:pt x="154729" y="172866"/>
                  </a:lnTo>
                  <a:lnTo>
                    <a:pt x="154729" y="171479"/>
                  </a:lnTo>
                  <a:lnTo>
                    <a:pt x="153341" y="171479"/>
                  </a:lnTo>
                  <a:lnTo>
                    <a:pt x="151993" y="171479"/>
                  </a:lnTo>
                  <a:lnTo>
                    <a:pt x="151993" y="170091"/>
                  </a:lnTo>
                  <a:lnTo>
                    <a:pt x="150607" y="170091"/>
                  </a:lnTo>
                  <a:lnTo>
                    <a:pt x="150607" y="168743"/>
                  </a:lnTo>
                  <a:lnTo>
                    <a:pt x="150607" y="167357"/>
                  </a:lnTo>
                  <a:lnTo>
                    <a:pt x="150607" y="165970"/>
                  </a:lnTo>
                  <a:lnTo>
                    <a:pt x="151993" y="165970"/>
                  </a:lnTo>
                  <a:lnTo>
                    <a:pt x="153341" y="164621"/>
                  </a:lnTo>
                  <a:lnTo>
                    <a:pt x="154729" y="164621"/>
                  </a:lnTo>
                  <a:lnTo>
                    <a:pt x="154729" y="163235"/>
                  </a:lnTo>
                  <a:lnTo>
                    <a:pt x="154729" y="161848"/>
                  </a:lnTo>
                  <a:lnTo>
                    <a:pt x="153341" y="161848"/>
                  </a:lnTo>
                  <a:lnTo>
                    <a:pt x="153341" y="160499"/>
                  </a:lnTo>
                  <a:lnTo>
                    <a:pt x="151993" y="160499"/>
                  </a:lnTo>
                  <a:lnTo>
                    <a:pt x="150607" y="160499"/>
                  </a:lnTo>
                  <a:lnTo>
                    <a:pt x="150607" y="159112"/>
                  </a:lnTo>
                  <a:lnTo>
                    <a:pt x="149220" y="159112"/>
                  </a:lnTo>
                  <a:lnTo>
                    <a:pt x="149220" y="157765"/>
                  </a:lnTo>
                  <a:lnTo>
                    <a:pt x="150607" y="157765"/>
                  </a:lnTo>
                  <a:lnTo>
                    <a:pt x="150607" y="156377"/>
                  </a:lnTo>
                  <a:lnTo>
                    <a:pt x="150607" y="154990"/>
                  </a:lnTo>
                  <a:lnTo>
                    <a:pt x="151993" y="154990"/>
                  </a:lnTo>
                  <a:lnTo>
                    <a:pt x="153341" y="154990"/>
                  </a:lnTo>
                  <a:lnTo>
                    <a:pt x="153341" y="153641"/>
                  </a:lnTo>
                  <a:lnTo>
                    <a:pt x="154729" y="153641"/>
                  </a:lnTo>
                  <a:lnTo>
                    <a:pt x="154729" y="152255"/>
                  </a:lnTo>
                  <a:lnTo>
                    <a:pt x="154729" y="150868"/>
                  </a:lnTo>
                  <a:lnTo>
                    <a:pt x="154729" y="149520"/>
                  </a:lnTo>
                  <a:lnTo>
                    <a:pt x="153341" y="149520"/>
                  </a:lnTo>
                  <a:lnTo>
                    <a:pt x="153341" y="148133"/>
                  </a:lnTo>
                  <a:lnTo>
                    <a:pt x="153341" y="146746"/>
                  </a:lnTo>
                  <a:lnTo>
                    <a:pt x="151993" y="146746"/>
                  </a:lnTo>
                  <a:lnTo>
                    <a:pt x="151993" y="145398"/>
                  </a:lnTo>
                  <a:lnTo>
                    <a:pt x="153341" y="144010"/>
                  </a:lnTo>
                  <a:lnTo>
                    <a:pt x="153341" y="142663"/>
                  </a:lnTo>
                  <a:lnTo>
                    <a:pt x="153341" y="141276"/>
                  </a:lnTo>
                  <a:lnTo>
                    <a:pt x="153341" y="139889"/>
                  </a:lnTo>
                  <a:lnTo>
                    <a:pt x="151993" y="139889"/>
                  </a:lnTo>
                  <a:lnTo>
                    <a:pt x="151993" y="138540"/>
                  </a:lnTo>
                  <a:lnTo>
                    <a:pt x="151993" y="137154"/>
                  </a:lnTo>
                  <a:lnTo>
                    <a:pt x="153341" y="137154"/>
                  </a:lnTo>
                  <a:lnTo>
                    <a:pt x="153341" y="135767"/>
                  </a:lnTo>
                  <a:lnTo>
                    <a:pt x="154729" y="135767"/>
                  </a:lnTo>
                  <a:lnTo>
                    <a:pt x="154729" y="134418"/>
                  </a:lnTo>
                  <a:lnTo>
                    <a:pt x="153341" y="134418"/>
                  </a:lnTo>
                  <a:lnTo>
                    <a:pt x="154729" y="134418"/>
                  </a:lnTo>
                  <a:lnTo>
                    <a:pt x="156077" y="135767"/>
                  </a:lnTo>
                  <a:lnTo>
                    <a:pt x="157463" y="135767"/>
                  </a:lnTo>
                  <a:lnTo>
                    <a:pt x="158812" y="135767"/>
                  </a:lnTo>
                  <a:lnTo>
                    <a:pt x="160199" y="135767"/>
                  </a:lnTo>
                  <a:lnTo>
                    <a:pt x="161586" y="135767"/>
                  </a:lnTo>
                  <a:lnTo>
                    <a:pt x="178036" y="139889"/>
                  </a:lnTo>
                  <a:lnTo>
                    <a:pt x="178036" y="138540"/>
                  </a:lnTo>
                  <a:lnTo>
                    <a:pt x="178036" y="130296"/>
                  </a:lnTo>
                  <a:lnTo>
                    <a:pt x="179384" y="128909"/>
                  </a:lnTo>
                  <a:lnTo>
                    <a:pt x="179384" y="126174"/>
                  </a:lnTo>
                  <a:lnTo>
                    <a:pt x="180771" y="124787"/>
                  </a:lnTo>
                  <a:lnTo>
                    <a:pt x="182119" y="124787"/>
                  </a:lnTo>
                  <a:lnTo>
                    <a:pt x="183507" y="123439"/>
                  </a:lnTo>
                  <a:lnTo>
                    <a:pt x="183507" y="122052"/>
                  </a:lnTo>
                  <a:lnTo>
                    <a:pt x="183507" y="120665"/>
                  </a:lnTo>
                  <a:lnTo>
                    <a:pt x="183507" y="119317"/>
                  </a:lnTo>
                  <a:lnTo>
                    <a:pt x="184854" y="117929"/>
                  </a:lnTo>
                  <a:lnTo>
                    <a:pt x="186241" y="116543"/>
                  </a:lnTo>
                  <a:lnTo>
                    <a:pt x="187629" y="115195"/>
                  </a:lnTo>
                  <a:lnTo>
                    <a:pt x="188977" y="113808"/>
                  </a:lnTo>
                  <a:lnTo>
                    <a:pt x="188977" y="112459"/>
                  </a:lnTo>
                  <a:lnTo>
                    <a:pt x="190363" y="111073"/>
                  </a:lnTo>
                  <a:lnTo>
                    <a:pt x="191712" y="111073"/>
                  </a:lnTo>
                  <a:lnTo>
                    <a:pt x="191712" y="109686"/>
                  </a:lnTo>
                  <a:lnTo>
                    <a:pt x="193099" y="106951"/>
                  </a:lnTo>
                  <a:lnTo>
                    <a:pt x="193099" y="105564"/>
                  </a:lnTo>
                  <a:lnTo>
                    <a:pt x="194447" y="105564"/>
                  </a:lnTo>
                  <a:lnTo>
                    <a:pt x="193099" y="104215"/>
                  </a:lnTo>
                  <a:lnTo>
                    <a:pt x="194447" y="104215"/>
                  </a:lnTo>
                  <a:lnTo>
                    <a:pt x="195834" y="104215"/>
                  </a:lnTo>
                  <a:lnTo>
                    <a:pt x="195834" y="102828"/>
                  </a:lnTo>
                  <a:lnTo>
                    <a:pt x="195834" y="101481"/>
                  </a:lnTo>
                  <a:lnTo>
                    <a:pt x="197221" y="100093"/>
                  </a:lnTo>
                  <a:lnTo>
                    <a:pt x="198569" y="100093"/>
                  </a:lnTo>
                  <a:lnTo>
                    <a:pt x="198569" y="98706"/>
                  </a:lnTo>
                  <a:lnTo>
                    <a:pt x="199957" y="98706"/>
                  </a:lnTo>
                  <a:lnTo>
                    <a:pt x="199957" y="97358"/>
                  </a:lnTo>
                  <a:lnTo>
                    <a:pt x="201304" y="97358"/>
                  </a:lnTo>
                  <a:lnTo>
                    <a:pt x="201304" y="95971"/>
                  </a:lnTo>
                  <a:lnTo>
                    <a:pt x="202691" y="93236"/>
                  </a:lnTo>
                  <a:lnTo>
                    <a:pt x="202691" y="91850"/>
                  </a:lnTo>
                  <a:lnTo>
                    <a:pt x="204078" y="91850"/>
                  </a:lnTo>
                  <a:lnTo>
                    <a:pt x="204078" y="90462"/>
                  </a:lnTo>
                  <a:lnTo>
                    <a:pt x="204078" y="89114"/>
                  </a:lnTo>
                  <a:lnTo>
                    <a:pt x="204078" y="87727"/>
                  </a:lnTo>
                  <a:lnTo>
                    <a:pt x="205427" y="87727"/>
                  </a:lnTo>
                  <a:lnTo>
                    <a:pt x="208162" y="83605"/>
                  </a:lnTo>
                  <a:lnTo>
                    <a:pt x="209549" y="80870"/>
                  </a:lnTo>
                  <a:lnTo>
                    <a:pt x="209549" y="79483"/>
                  </a:lnTo>
                  <a:lnTo>
                    <a:pt x="210897" y="79483"/>
                  </a:lnTo>
                  <a:lnTo>
                    <a:pt x="210897" y="78134"/>
                  </a:lnTo>
                  <a:lnTo>
                    <a:pt x="210897" y="76747"/>
                  </a:lnTo>
                  <a:lnTo>
                    <a:pt x="210897" y="75361"/>
                  </a:lnTo>
                  <a:lnTo>
                    <a:pt x="212283" y="75361"/>
                  </a:lnTo>
                  <a:lnTo>
                    <a:pt x="212283" y="74012"/>
                  </a:lnTo>
                  <a:lnTo>
                    <a:pt x="213671" y="72625"/>
                  </a:lnTo>
                  <a:lnTo>
                    <a:pt x="215019" y="71277"/>
                  </a:lnTo>
                  <a:lnTo>
                    <a:pt x="215019" y="69890"/>
                  </a:lnTo>
                  <a:lnTo>
                    <a:pt x="216405" y="68503"/>
                  </a:lnTo>
                  <a:lnTo>
                    <a:pt x="216405" y="67155"/>
                  </a:lnTo>
                  <a:lnTo>
                    <a:pt x="217793" y="67155"/>
                  </a:lnTo>
                  <a:lnTo>
                    <a:pt x="219141" y="65769"/>
                  </a:lnTo>
                  <a:lnTo>
                    <a:pt x="219141" y="65769"/>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280;p34">
              <a:extLst>
                <a:ext uri="{FF2B5EF4-FFF2-40B4-BE49-F238E27FC236}">
                  <a16:creationId xmlns:a16="http://schemas.microsoft.com/office/drawing/2014/main" id="{A5DD2AF0-378E-960B-2E61-3C142F0A6D4F}"/>
                </a:ext>
              </a:extLst>
            </p:cNvPr>
            <p:cNvSpPr/>
            <p:nvPr/>
          </p:nvSpPr>
          <p:spPr>
            <a:xfrm rot="10800000" flipH="1">
              <a:off x="2451378" y="1604257"/>
              <a:ext cx="432453" cy="678839"/>
            </a:xfrm>
            <a:custGeom>
              <a:avLst/>
              <a:gdLst/>
              <a:ahLst/>
              <a:cxnLst/>
              <a:rect l="l" t="t" r="r" b="b"/>
              <a:pathLst>
                <a:path w="352304" h="546349" extrusionOk="0">
                  <a:moveTo>
                    <a:pt x="80733" y="32703"/>
                  </a:moveTo>
                  <a:lnTo>
                    <a:pt x="71141" y="32703"/>
                  </a:lnTo>
                  <a:lnTo>
                    <a:pt x="71141" y="29968"/>
                  </a:lnTo>
                  <a:lnTo>
                    <a:pt x="69792" y="29968"/>
                  </a:lnTo>
                  <a:lnTo>
                    <a:pt x="69792" y="28581"/>
                  </a:lnTo>
                  <a:lnTo>
                    <a:pt x="67019" y="25845"/>
                  </a:lnTo>
                  <a:lnTo>
                    <a:pt x="65670" y="25845"/>
                  </a:lnTo>
                  <a:lnTo>
                    <a:pt x="62935" y="31317"/>
                  </a:lnTo>
                  <a:lnTo>
                    <a:pt x="67019" y="35439"/>
                  </a:lnTo>
                  <a:lnTo>
                    <a:pt x="67019" y="36825"/>
                  </a:lnTo>
                  <a:lnTo>
                    <a:pt x="68406" y="36825"/>
                  </a:lnTo>
                  <a:lnTo>
                    <a:pt x="67019" y="39560"/>
                  </a:lnTo>
                  <a:lnTo>
                    <a:pt x="65670" y="40948"/>
                  </a:lnTo>
                  <a:lnTo>
                    <a:pt x="61548" y="47804"/>
                  </a:lnTo>
                  <a:lnTo>
                    <a:pt x="62935" y="49191"/>
                  </a:lnTo>
                  <a:lnTo>
                    <a:pt x="64283" y="50540"/>
                  </a:lnTo>
                  <a:lnTo>
                    <a:pt x="62935" y="50540"/>
                  </a:lnTo>
                  <a:lnTo>
                    <a:pt x="61548" y="51926"/>
                  </a:lnTo>
                  <a:lnTo>
                    <a:pt x="69792" y="62906"/>
                  </a:lnTo>
                  <a:lnTo>
                    <a:pt x="73876" y="67028"/>
                  </a:lnTo>
                  <a:lnTo>
                    <a:pt x="72528" y="68376"/>
                  </a:lnTo>
                  <a:lnTo>
                    <a:pt x="69792" y="71151"/>
                  </a:lnTo>
                  <a:lnTo>
                    <a:pt x="68406" y="72499"/>
                  </a:lnTo>
                  <a:lnTo>
                    <a:pt x="68406" y="73885"/>
                  </a:lnTo>
                  <a:lnTo>
                    <a:pt x="69792" y="75272"/>
                  </a:lnTo>
                  <a:lnTo>
                    <a:pt x="71141" y="78007"/>
                  </a:lnTo>
                  <a:lnTo>
                    <a:pt x="71141" y="79356"/>
                  </a:lnTo>
                  <a:lnTo>
                    <a:pt x="69792" y="79356"/>
                  </a:lnTo>
                  <a:lnTo>
                    <a:pt x="68406" y="79356"/>
                  </a:lnTo>
                  <a:lnTo>
                    <a:pt x="67019" y="82130"/>
                  </a:lnTo>
                  <a:lnTo>
                    <a:pt x="65670" y="84865"/>
                  </a:lnTo>
                  <a:lnTo>
                    <a:pt x="65670" y="86252"/>
                  </a:lnTo>
                  <a:lnTo>
                    <a:pt x="65670" y="87601"/>
                  </a:lnTo>
                  <a:lnTo>
                    <a:pt x="65670" y="88987"/>
                  </a:lnTo>
                  <a:lnTo>
                    <a:pt x="67019" y="90374"/>
                  </a:lnTo>
                  <a:lnTo>
                    <a:pt x="68406" y="91722"/>
                  </a:lnTo>
                  <a:lnTo>
                    <a:pt x="69792" y="91722"/>
                  </a:lnTo>
                  <a:lnTo>
                    <a:pt x="71141" y="91722"/>
                  </a:lnTo>
                  <a:lnTo>
                    <a:pt x="72528" y="91722"/>
                  </a:lnTo>
                  <a:lnTo>
                    <a:pt x="72528" y="93109"/>
                  </a:lnTo>
                  <a:lnTo>
                    <a:pt x="72528" y="94457"/>
                  </a:lnTo>
                  <a:lnTo>
                    <a:pt x="72528" y="95844"/>
                  </a:lnTo>
                  <a:lnTo>
                    <a:pt x="72528" y="97232"/>
                  </a:lnTo>
                  <a:lnTo>
                    <a:pt x="73876" y="98579"/>
                  </a:lnTo>
                  <a:lnTo>
                    <a:pt x="75263" y="99966"/>
                  </a:lnTo>
                  <a:lnTo>
                    <a:pt x="73876" y="108210"/>
                  </a:lnTo>
                  <a:lnTo>
                    <a:pt x="72528" y="115068"/>
                  </a:lnTo>
                  <a:lnTo>
                    <a:pt x="71141" y="120538"/>
                  </a:lnTo>
                  <a:lnTo>
                    <a:pt x="71141" y="128783"/>
                  </a:lnTo>
                  <a:lnTo>
                    <a:pt x="71141" y="130169"/>
                  </a:lnTo>
                  <a:lnTo>
                    <a:pt x="72528" y="131556"/>
                  </a:lnTo>
                  <a:lnTo>
                    <a:pt x="72528" y="135678"/>
                  </a:lnTo>
                  <a:lnTo>
                    <a:pt x="72528" y="138414"/>
                  </a:lnTo>
                  <a:lnTo>
                    <a:pt x="69792" y="138414"/>
                  </a:lnTo>
                  <a:lnTo>
                    <a:pt x="71141" y="143884"/>
                  </a:lnTo>
                  <a:lnTo>
                    <a:pt x="71141" y="148006"/>
                  </a:lnTo>
                  <a:lnTo>
                    <a:pt x="71141" y="154863"/>
                  </a:lnTo>
                  <a:lnTo>
                    <a:pt x="72528" y="171351"/>
                  </a:lnTo>
                  <a:lnTo>
                    <a:pt x="73876" y="196045"/>
                  </a:lnTo>
                  <a:lnTo>
                    <a:pt x="79384" y="196045"/>
                  </a:lnTo>
                  <a:lnTo>
                    <a:pt x="79384" y="205676"/>
                  </a:lnTo>
                  <a:lnTo>
                    <a:pt x="79384" y="223513"/>
                  </a:lnTo>
                  <a:lnTo>
                    <a:pt x="79384" y="224901"/>
                  </a:lnTo>
                  <a:lnTo>
                    <a:pt x="99919" y="233145"/>
                  </a:lnTo>
                  <a:lnTo>
                    <a:pt x="98570" y="252330"/>
                  </a:lnTo>
                  <a:lnTo>
                    <a:pt x="98570" y="253716"/>
                  </a:lnTo>
                  <a:lnTo>
                    <a:pt x="99919" y="255104"/>
                  </a:lnTo>
                  <a:lnTo>
                    <a:pt x="102692" y="257838"/>
                  </a:lnTo>
                  <a:lnTo>
                    <a:pt x="104041" y="259226"/>
                  </a:lnTo>
                  <a:lnTo>
                    <a:pt x="104041" y="260574"/>
                  </a:lnTo>
                  <a:lnTo>
                    <a:pt x="93100" y="266083"/>
                  </a:lnTo>
                  <a:lnTo>
                    <a:pt x="83469" y="250982"/>
                  </a:lnTo>
                  <a:lnTo>
                    <a:pt x="58813" y="322367"/>
                  </a:lnTo>
                  <a:lnTo>
                    <a:pt x="45099" y="326489"/>
                  </a:lnTo>
                  <a:lnTo>
                    <a:pt x="36892" y="329224"/>
                  </a:lnTo>
                  <a:lnTo>
                    <a:pt x="20442" y="333347"/>
                  </a:lnTo>
                  <a:lnTo>
                    <a:pt x="9463" y="337468"/>
                  </a:lnTo>
                  <a:lnTo>
                    <a:pt x="-129" y="340203"/>
                  </a:lnTo>
                  <a:lnTo>
                    <a:pt x="1258" y="342939"/>
                  </a:lnTo>
                  <a:lnTo>
                    <a:pt x="2606" y="347061"/>
                  </a:lnTo>
                  <a:lnTo>
                    <a:pt x="5341" y="353918"/>
                  </a:lnTo>
                  <a:lnTo>
                    <a:pt x="9463" y="366284"/>
                  </a:lnTo>
                  <a:lnTo>
                    <a:pt x="13586" y="375915"/>
                  </a:lnTo>
                  <a:lnTo>
                    <a:pt x="19056" y="392365"/>
                  </a:lnTo>
                  <a:lnTo>
                    <a:pt x="43750" y="382773"/>
                  </a:lnTo>
                  <a:lnTo>
                    <a:pt x="51956" y="397874"/>
                  </a:lnTo>
                  <a:lnTo>
                    <a:pt x="57427" y="408854"/>
                  </a:lnTo>
                  <a:lnTo>
                    <a:pt x="58813" y="412976"/>
                  </a:lnTo>
                  <a:lnTo>
                    <a:pt x="67019" y="429426"/>
                  </a:lnTo>
                  <a:lnTo>
                    <a:pt x="69792" y="439057"/>
                  </a:lnTo>
                  <a:lnTo>
                    <a:pt x="73876" y="447300"/>
                  </a:lnTo>
                  <a:lnTo>
                    <a:pt x="76650" y="445914"/>
                  </a:lnTo>
                  <a:lnTo>
                    <a:pt x="80733" y="443179"/>
                  </a:lnTo>
                  <a:lnTo>
                    <a:pt x="82120" y="443179"/>
                  </a:lnTo>
                  <a:lnTo>
                    <a:pt x="82120" y="441792"/>
                  </a:lnTo>
                  <a:lnTo>
                    <a:pt x="87591" y="448649"/>
                  </a:lnTo>
                  <a:lnTo>
                    <a:pt x="88978" y="452771"/>
                  </a:lnTo>
                  <a:lnTo>
                    <a:pt x="91713" y="455507"/>
                  </a:lnTo>
                  <a:lnTo>
                    <a:pt x="97183" y="465138"/>
                  </a:lnTo>
                  <a:lnTo>
                    <a:pt x="101305" y="471995"/>
                  </a:lnTo>
                  <a:lnTo>
                    <a:pt x="93100" y="476117"/>
                  </a:lnTo>
                  <a:lnTo>
                    <a:pt x="86242" y="480239"/>
                  </a:lnTo>
                  <a:lnTo>
                    <a:pt x="75263" y="488483"/>
                  </a:lnTo>
                  <a:lnTo>
                    <a:pt x="73876" y="488483"/>
                  </a:lnTo>
                  <a:lnTo>
                    <a:pt x="101305" y="535136"/>
                  </a:lnTo>
                  <a:lnTo>
                    <a:pt x="102692" y="535136"/>
                  </a:lnTo>
                  <a:lnTo>
                    <a:pt x="104041" y="535136"/>
                  </a:lnTo>
                  <a:lnTo>
                    <a:pt x="104041" y="539259"/>
                  </a:lnTo>
                  <a:lnTo>
                    <a:pt x="104041" y="540645"/>
                  </a:lnTo>
                  <a:lnTo>
                    <a:pt x="105428" y="540645"/>
                  </a:lnTo>
                  <a:lnTo>
                    <a:pt x="106775" y="540645"/>
                  </a:lnTo>
                  <a:lnTo>
                    <a:pt x="108162" y="540645"/>
                  </a:lnTo>
                  <a:lnTo>
                    <a:pt x="109550" y="540645"/>
                  </a:lnTo>
                  <a:lnTo>
                    <a:pt x="110898" y="540645"/>
                  </a:lnTo>
                  <a:lnTo>
                    <a:pt x="112284" y="540645"/>
                  </a:lnTo>
                  <a:lnTo>
                    <a:pt x="113633" y="540645"/>
                  </a:lnTo>
                  <a:lnTo>
                    <a:pt x="115020" y="540645"/>
                  </a:lnTo>
                  <a:lnTo>
                    <a:pt x="115020" y="541993"/>
                  </a:lnTo>
                  <a:lnTo>
                    <a:pt x="116369" y="541993"/>
                  </a:lnTo>
                  <a:lnTo>
                    <a:pt x="116369" y="543381"/>
                  </a:lnTo>
                  <a:lnTo>
                    <a:pt x="116369" y="544767"/>
                  </a:lnTo>
                  <a:lnTo>
                    <a:pt x="116369" y="546115"/>
                  </a:lnTo>
                  <a:lnTo>
                    <a:pt x="117755" y="546115"/>
                  </a:lnTo>
                  <a:lnTo>
                    <a:pt x="119142" y="546115"/>
                  </a:lnTo>
                  <a:lnTo>
                    <a:pt x="120491" y="546115"/>
                  </a:lnTo>
                  <a:lnTo>
                    <a:pt x="120491" y="544767"/>
                  </a:lnTo>
                  <a:lnTo>
                    <a:pt x="121878" y="544767"/>
                  </a:lnTo>
                  <a:lnTo>
                    <a:pt x="121878" y="543381"/>
                  </a:lnTo>
                  <a:lnTo>
                    <a:pt x="123225" y="543381"/>
                  </a:lnTo>
                  <a:lnTo>
                    <a:pt x="124612" y="543381"/>
                  </a:lnTo>
                  <a:lnTo>
                    <a:pt x="124612" y="541993"/>
                  </a:lnTo>
                  <a:lnTo>
                    <a:pt x="126000" y="541993"/>
                  </a:lnTo>
                  <a:lnTo>
                    <a:pt x="127348" y="541993"/>
                  </a:lnTo>
                  <a:lnTo>
                    <a:pt x="128734" y="541993"/>
                  </a:lnTo>
                  <a:lnTo>
                    <a:pt x="130083" y="541993"/>
                  </a:lnTo>
                  <a:lnTo>
                    <a:pt x="130083" y="540645"/>
                  </a:lnTo>
                  <a:lnTo>
                    <a:pt x="131470" y="540645"/>
                  </a:lnTo>
                  <a:lnTo>
                    <a:pt x="131470" y="539259"/>
                  </a:lnTo>
                  <a:lnTo>
                    <a:pt x="131470" y="537871"/>
                  </a:lnTo>
                  <a:lnTo>
                    <a:pt x="131470" y="536523"/>
                  </a:lnTo>
                  <a:lnTo>
                    <a:pt x="131470" y="535136"/>
                  </a:lnTo>
                  <a:lnTo>
                    <a:pt x="131470" y="533750"/>
                  </a:lnTo>
                  <a:lnTo>
                    <a:pt x="132856" y="532401"/>
                  </a:lnTo>
                  <a:lnTo>
                    <a:pt x="134205" y="532401"/>
                  </a:lnTo>
                  <a:lnTo>
                    <a:pt x="134205" y="531014"/>
                  </a:lnTo>
                  <a:lnTo>
                    <a:pt x="135592" y="531014"/>
                  </a:lnTo>
                  <a:lnTo>
                    <a:pt x="135592" y="532401"/>
                  </a:lnTo>
                  <a:lnTo>
                    <a:pt x="136940" y="532401"/>
                  </a:lnTo>
                  <a:lnTo>
                    <a:pt x="138327" y="532401"/>
                  </a:lnTo>
                  <a:lnTo>
                    <a:pt x="139675" y="532401"/>
                  </a:lnTo>
                  <a:lnTo>
                    <a:pt x="139675" y="533750"/>
                  </a:lnTo>
                  <a:lnTo>
                    <a:pt x="141062" y="533750"/>
                  </a:lnTo>
                  <a:lnTo>
                    <a:pt x="141062" y="535136"/>
                  </a:lnTo>
                  <a:lnTo>
                    <a:pt x="142450" y="536523"/>
                  </a:lnTo>
                  <a:lnTo>
                    <a:pt x="142450" y="537871"/>
                  </a:lnTo>
                  <a:lnTo>
                    <a:pt x="143797" y="537871"/>
                  </a:lnTo>
                  <a:lnTo>
                    <a:pt x="145184" y="537871"/>
                  </a:lnTo>
                  <a:lnTo>
                    <a:pt x="145184" y="536523"/>
                  </a:lnTo>
                  <a:lnTo>
                    <a:pt x="146533" y="536523"/>
                  </a:lnTo>
                  <a:lnTo>
                    <a:pt x="146533" y="535136"/>
                  </a:lnTo>
                  <a:lnTo>
                    <a:pt x="147920" y="535136"/>
                  </a:lnTo>
                  <a:lnTo>
                    <a:pt x="146533" y="535136"/>
                  </a:lnTo>
                  <a:lnTo>
                    <a:pt x="146533" y="533750"/>
                  </a:lnTo>
                  <a:lnTo>
                    <a:pt x="145184" y="533750"/>
                  </a:lnTo>
                  <a:lnTo>
                    <a:pt x="145184" y="532401"/>
                  </a:lnTo>
                  <a:lnTo>
                    <a:pt x="146533" y="532401"/>
                  </a:lnTo>
                  <a:lnTo>
                    <a:pt x="145184" y="532401"/>
                  </a:lnTo>
                  <a:lnTo>
                    <a:pt x="145184" y="531014"/>
                  </a:lnTo>
                  <a:lnTo>
                    <a:pt x="146533" y="529665"/>
                  </a:lnTo>
                  <a:lnTo>
                    <a:pt x="146533" y="528279"/>
                  </a:lnTo>
                  <a:lnTo>
                    <a:pt x="147920" y="528279"/>
                  </a:lnTo>
                  <a:lnTo>
                    <a:pt x="147920" y="529665"/>
                  </a:lnTo>
                  <a:lnTo>
                    <a:pt x="147920" y="531014"/>
                  </a:lnTo>
                  <a:lnTo>
                    <a:pt x="149306" y="531014"/>
                  </a:lnTo>
                  <a:lnTo>
                    <a:pt x="150655" y="531014"/>
                  </a:lnTo>
                  <a:lnTo>
                    <a:pt x="150655" y="529665"/>
                  </a:lnTo>
                  <a:lnTo>
                    <a:pt x="150655" y="528279"/>
                  </a:lnTo>
                  <a:lnTo>
                    <a:pt x="150655" y="526892"/>
                  </a:lnTo>
                  <a:lnTo>
                    <a:pt x="150655" y="525543"/>
                  </a:lnTo>
                  <a:lnTo>
                    <a:pt x="149306" y="525543"/>
                  </a:lnTo>
                  <a:lnTo>
                    <a:pt x="149306" y="524157"/>
                  </a:lnTo>
                  <a:lnTo>
                    <a:pt x="147920" y="522770"/>
                  </a:lnTo>
                  <a:lnTo>
                    <a:pt x="147920" y="521422"/>
                  </a:lnTo>
                  <a:lnTo>
                    <a:pt x="147920" y="520034"/>
                  </a:lnTo>
                  <a:lnTo>
                    <a:pt x="147920" y="518686"/>
                  </a:lnTo>
                  <a:lnTo>
                    <a:pt x="149306" y="518686"/>
                  </a:lnTo>
                  <a:lnTo>
                    <a:pt x="149306" y="517300"/>
                  </a:lnTo>
                  <a:lnTo>
                    <a:pt x="150655" y="517300"/>
                  </a:lnTo>
                  <a:lnTo>
                    <a:pt x="150655" y="515912"/>
                  </a:lnTo>
                  <a:lnTo>
                    <a:pt x="152042" y="515912"/>
                  </a:lnTo>
                  <a:lnTo>
                    <a:pt x="153390" y="515912"/>
                  </a:lnTo>
                  <a:lnTo>
                    <a:pt x="154776" y="515912"/>
                  </a:lnTo>
                  <a:lnTo>
                    <a:pt x="156125" y="515912"/>
                  </a:lnTo>
                  <a:lnTo>
                    <a:pt x="157512" y="515912"/>
                  </a:lnTo>
                  <a:lnTo>
                    <a:pt x="157512" y="517300"/>
                  </a:lnTo>
                  <a:lnTo>
                    <a:pt x="158900" y="517300"/>
                  </a:lnTo>
                  <a:lnTo>
                    <a:pt x="160247" y="517300"/>
                  </a:lnTo>
                  <a:lnTo>
                    <a:pt x="160247" y="518686"/>
                  </a:lnTo>
                  <a:lnTo>
                    <a:pt x="161634" y="518686"/>
                  </a:lnTo>
                  <a:lnTo>
                    <a:pt x="161634" y="520034"/>
                  </a:lnTo>
                  <a:lnTo>
                    <a:pt x="161634" y="521422"/>
                  </a:lnTo>
                  <a:lnTo>
                    <a:pt x="162983" y="521422"/>
                  </a:lnTo>
                  <a:lnTo>
                    <a:pt x="162983" y="520034"/>
                  </a:lnTo>
                  <a:lnTo>
                    <a:pt x="164370" y="520034"/>
                  </a:lnTo>
                  <a:lnTo>
                    <a:pt x="165756" y="518686"/>
                  </a:lnTo>
                  <a:lnTo>
                    <a:pt x="167105" y="517300"/>
                  </a:lnTo>
                  <a:lnTo>
                    <a:pt x="168492" y="517300"/>
                  </a:lnTo>
                  <a:lnTo>
                    <a:pt x="168492" y="515912"/>
                  </a:lnTo>
                  <a:lnTo>
                    <a:pt x="169840" y="515912"/>
                  </a:lnTo>
                  <a:lnTo>
                    <a:pt x="171226" y="515912"/>
                  </a:lnTo>
                  <a:lnTo>
                    <a:pt x="171226" y="514564"/>
                  </a:lnTo>
                  <a:lnTo>
                    <a:pt x="172575" y="514564"/>
                  </a:lnTo>
                  <a:lnTo>
                    <a:pt x="172575" y="513178"/>
                  </a:lnTo>
                  <a:lnTo>
                    <a:pt x="173962" y="513178"/>
                  </a:lnTo>
                  <a:lnTo>
                    <a:pt x="175348" y="513178"/>
                  </a:lnTo>
                  <a:lnTo>
                    <a:pt x="176697" y="511790"/>
                  </a:lnTo>
                  <a:lnTo>
                    <a:pt x="178084" y="511790"/>
                  </a:lnTo>
                  <a:lnTo>
                    <a:pt x="178084" y="510442"/>
                  </a:lnTo>
                  <a:lnTo>
                    <a:pt x="179433" y="510442"/>
                  </a:lnTo>
                  <a:lnTo>
                    <a:pt x="180820" y="510442"/>
                  </a:lnTo>
                  <a:lnTo>
                    <a:pt x="180820" y="509055"/>
                  </a:lnTo>
                  <a:lnTo>
                    <a:pt x="182167" y="509055"/>
                  </a:lnTo>
                  <a:lnTo>
                    <a:pt x="182167" y="507669"/>
                  </a:lnTo>
                  <a:lnTo>
                    <a:pt x="180820" y="507669"/>
                  </a:lnTo>
                  <a:lnTo>
                    <a:pt x="180820" y="506320"/>
                  </a:lnTo>
                  <a:lnTo>
                    <a:pt x="179433" y="504933"/>
                  </a:lnTo>
                  <a:lnTo>
                    <a:pt x="179433" y="503584"/>
                  </a:lnTo>
                  <a:lnTo>
                    <a:pt x="179433" y="502198"/>
                  </a:lnTo>
                  <a:lnTo>
                    <a:pt x="179433" y="500811"/>
                  </a:lnTo>
                  <a:lnTo>
                    <a:pt x="180820" y="500811"/>
                  </a:lnTo>
                  <a:lnTo>
                    <a:pt x="182167" y="500811"/>
                  </a:lnTo>
                  <a:lnTo>
                    <a:pt x="183554" y="500811"/>
                  </a:lnTo>
                  <a:lnTo>
                    <a:pt x="183554" y="499462"/>
                  </a:lnTo>
                  <a:lnTo>
                    <a:pt x="184942" y="498076"/>
                  </a:lnTo>
                  <a:lnTo>
                    <a:pt x="186290" y="496689"/>
                  </a:lnTo>
                  <a:lnTo>
                    <a:pt x="186290" y="495341"/>
                  </a:lnTo>
                  <a:lnTo>
                    <a:pt x="186290" y="493953"/>
                  </a:lnTo>
                  <a:lnTo>
                    <a:pt x="187676" y="493953"/>
                  </a:lnTo>
                  <a:lnTo>
                    <a:pt x="186290" y="493953"/>
                  </a:lnTo>
                  <a:lnTo>
                    <a:pt x="186290" y="492567"/>
                  </a:lnTo>
                  <a:lnTo>
                    <a:pt x="186290" y="491219"/>
                  </a:lnTo>
                  <a:lnTo>
                    <a:pt x="187676" y="491219"/>
                  </a:lnTo>
                  <a:lnTo>
                    <a:pt x="187676" y="489831"/>
                  </a:lnTo>
                  <a:lnTo>
                    <a:pt x="187676" y="488483"/>
                  </a:lnTo>
                  <a:lnTo>
                    <a:pt x="187676" y="487097"/>
                  </a:lnTo>
                  <a:lnTo>
                    <a:pt x="189025" y="485709"/>
                  </a:lnTo>
                  <a:lnTo>
                    <a:pt x="189025" y="484361"/>
                  </a:lnTo>
                  <a:lnTo>
                    <a:pt x="189025" y="482975"/>
                  </a:lnTo>
                  <a:lnTo>
                    <a:pt x="189025" y="481588"/>
                  </a:lnTo>
                  <a:lnTo>
                    <a:pt x="187676" y="481588"/>
                  </a:lnTo>
                  <a:lnTo>
                    <a:pt x="187676" y="480239"/>
                  </a:lnTo>
                  <a:lnTo>
                    <a:pt x="189025" y="480239"/>
                  </a:lnTo>
                  <a:lnTo>
                    <a:pt x="190412" y="478852"/>
                  </a:lnTo>
                  <a:lnTo>
                    <a:pt x="190412" y="477503"/>
                  </a:lnTo>
                  <a:lnTo>
                    <a:pt x="189025" y="477503"/>
                  </a:lnTo>
                  <a:lnTo>
                    <a:pt x="189025" y="476117"/>
                  </a:lnTo>
                  <a:lnTo>
                    <a:pt x="187676" y="476117"/>
                  </a:lnTo>
                  <a:lnTo>
                    <a:pt x="187676" y="474730"/>
                  </a:lnTo>
                  <a:lnTo>
                    <a:pt x="186290" y="474730"/>
                  </a:lnTo>
                  <a:lnTo>
                    <a:pt x="186290" y="473381"/>
                  </a:lnTo>
                  <a:lnTo>
                    <a:pt x="184942" y="473381"/>
                  </a:lnTo>
                  <a:lnTo>
                    <a:pt x="184942" y="471995"/>
                  </a:lnTo>
                  <a:lnTo>
                    <a:pt x="184942" y="470608"/>
                  </a:lnTo>
                  <a:lnTo>
                    <a:pt x="183554" y="470608"/>
                  </a:lnTo>
                  <a:lnTo>
                    <a:pt x="183554" y="469260"/>
                  </a:lnTo>
                  <a:lnTo>
                    <a:pt x="183554" y="467872"/>
                  </a:lnTo>
                  <a:lnTo>
                    <a:pt x="183554" y="466486"/>
                  </a:lnTo>
                  <a:lnTo>
                    <a:pt x="183554" y="465138"/>
                  </a:lnTo>
                  <a:lnTo>
                    <a:pt x="182167" y="465138"/>
                  </a:lnTo>
                  <a:lnTo>
                    <a:pt x="183554" y="465138"/>
                  </a:lnTo>
                  <a:lnTo>
                    <a:pt x="183554" y="463750"/>
                  </a:lnTo>
                  <a:lnTo>
                    <a:pt x="182167" y="463750"/>
                  </a:lnTo>
                  <a:lnTo>
                    <a:pt x="182167" y="462402"/>
                  </a:lnTo>
                  <a:lnTo>
                    <a:pt x="180820" y="462402"/>
                  </a:lnTo>
                  <a:lnTo>
                    <a:pt x="179433" y="462402"/>
                  </a:lnTo>
                  <a:lnTo>
                    <a:pt x="179433" y="463750"/>
                  </a:lnTo>
                  <a:lnTo>
                    <a:pt x="178084" y="463750"/>
                  </a:lnTo>
                  <a:lnTo>
                    <a:pt x="176697" y="463750"/>
                  </a:lnTo>
                  <a:lnTo>
                    <a:pt x="175348" y="463750"/>
                  </a:lnTo>
                  <a:lnTo>
                    <a:pt x="173962" y="462402"/>
                  </a:lnTo>
                  <a:lnTo>
                    <a:pt x="175348" y="462402"/>
                  </a:lnTo>
                  <a:lnTo>
                    <a:pt x="175348" y="461016"/>
                  </a:lnTo>
                  <a:lnTo>
                    <a:pt x="176697" y="461016"/>
                  </a:lnTo>
                  <a:lnTo>
                    <a:pt x="176697" y="459628"/>
                  </a:lnTo>
                  <a:lnTo>
                    <a:pt x="176697" y="458280"/>
                  </a:lnTo>
                  <a:lnTo>
                    <a:pt x="175348" y="458280"/>
                  </a:lnTo>
                  <a:lnTo>
                    <a:pt x="173962" y="458280"/>
                  </a:lnTo>
                  <a:lnTo>
                    <a:pt x="172575" y="458280"/>
                  </a:lnTo>
                  <a:lnTo>
                    <a:pt x="172575" y="456894"/>
                  </a:lnTo>
                  <a:lnTo>
                    <a:pt x="171226" y="456894"/>
                  </a:lnTo>
                  <a:lnTo>
                    <a:pt x="171226" y="458280"/>
                  </a:lnTo>
                  <a:lnTo>
                    <a:pt x="171226" y="456894"/>
                  </a:lnTo>
                  <a:lnTo>
                    <a:pt x="169840" y="456894"/>
                  </a:lnTo>
                  <a:lnTo>
                    <a:pt x="169840" y="455507"/>
                  </a:lnTo>
                  <a:lnTo>
                    <a:pt x="169840" y="454158"/>
                  </a:lnTo>
                  <a:lnTo>
                    <a:pt x="169840" y="452771"/>
                  </a:lnTo>
                  <a:lnTo>
                    <a:pt x="169840" y="451385"/>
                  </a:lnTo>
                  <a:lnTo>
                    <a:pt x="169840" y="450036"/>
                  </a:lnTo>
                  <a:lnTo>
                    <a:pt x="169840" y="448649"/>
                  </a:lnTo>
                  <a:lnTo>
                    <a:pt x="168492" y="448649"/>
                  </a:lnTo>
                  <a:lnTo>
                    <a:pt x="167105" y="448649"/>
                  </a:lnTo>
                  <a:lnTo>
                    <a:pt x="168492" y="448649"/>
                  </a:lnTo>
                  <a:lnTo>
                    <a:pt x="168492" y="447300"/>
                  </a:lnTo>
                  <a:lnTo>
                    <a:pt x="168492" y="445914"/>
                  </a:lnTo>
                  <a:lnTo>
                    <a:pt x="167105" y="445914"/>
                  </a:lnTo>
                  <a:lnTo>
                    <a:pt x="167105" y="444527"/>
                  </a:lnTo>
                  <a:lnTo>
                    <a:pt x="165756" y="444527"/>
                  </a:lnTo>
                  <a:lnTo>
                    <a:pt x="165756" y="443179"/>
                  </a:lnTo>
                  <a:lnTo>
                    <a:pt x="165756" y="441792"/>
                  </a:lnTo>
                  <a:lnTo>
                    <a:pt x="164370" y="441792"/>
                  </a:lnTo>
                  <a:lnTo>
                    <a:pt x="162983" y="441792"/>
                  </a:lnTo>
                  <a:lnTo>
                    <a:pt x="162983" y="440405"/>
                  </a:lnTo>
                  <a:lnTo>
                    <a:pt x="162983" y="439057"/>
                  </a:lnTo>
                  <a:lnTo>
                    <a:pt x="162983" y="437669"/>
                  </a:lnTo>
                  <a:lnTo>
                    <a:pt x="164370" y="437669"/>
                  </a:lnTo>
                  <a:lnTo>
                    <a:pt x="164370" y="436283"/>
                  </a:lnTo>
                  <a:lnTo>
                    <a:pt x="164370" y="434935"/>
                  </a:lnTo>
                  <a:lnTo>
                    <a:pt x="164370" y="433547"/>
                  </a:lnTo>
                  <a:lnTo>
                    <a:pt x="164370" y="432199"/>
                  </a:lnTo>
                  <a:lnTo>
                    <a:pt x="164370" y="430813"/>
                  </a:lnTo>
                  <a:lnTo>
                    <a:pt x="162983" y="430813"/>
                  </a:lnTo>
                  <a:lnTo>
                    <a:pt x="162983" y="429426"/>
                  </a:lnTo>
                  <a:lnTo>
                    <a:pt x="161634" y="429426"/>
                  </a:lnTo>
                  <a:lnTo>
                    <a:pt x="161634" y="428077"/>
                  </a:lnTo>
                  <a:lnTo>
                    <a:pt x="161634" y="426691"/>
                  </a:lnTo>
                  <a:lnTo>
                    <a:pt x="160247" y="426691"/>
                  </a:lnTo>
                  <a:lnTo>
                    <a:pt x="160247" y="425304"/>
                  </a:lnTo>
                  <a:lnTo>
                    <a:pt x="161634" y="425304"/>
                  </a:lnTo>
                  <a:lnTo>
                    <a:pt x="160247" y="423955"/>
                  </a:lnTo>
                  <a:lnTo>
                    <a:pt x="158900" y="423955"/>
                  </a:lnTo>
                  <a:lnTo>
                    <a:pt x="158900" y="422568"/>
                  </a:lnTo>
                  <a:lnTo>
                    <a:pt x="157512" y="422568"/>
                  </a:lnTo>
                  <a:lnTo>
                    <a:pt x="157512" y="421182"/>
                  </a:lnTo>
                  <a:lnTo>
                    <a:pt x="156125" y="421182"/>
                  </a:lnTo>
                  <a:lnTo>
                    <a:pt x="154776" y="421182"/>
                  </a:lnTo>
                  <a:lnTo>
                    <a:pt x="154776" y="419833"/>
                  </a:lnTo>
                  <a:lnTo>
                    <a:pt x="154776" y="418446"/>
                  </a:lnTo>
                  <a:lnTo>
                    <a:pt x="154776" y="417098"/>
                  </a:lnTo>
                  <a:lnTo>
                    <a:pt x="154776" y="415711"/>
                  </a:lnTo>
                  <a:lnTo>
                    <a:pt x="156125" y="415711"/>
                  </a:lnTo>
                  <a:lnTo>
                    <a:pt x="156125" y="414324"/>
                  </a:lnTo>
                  <a:lnTo>
                    <a:pt x="157512" y="414324"/>
                  </a:lnTo>
                  <a:lnTo>
                    <a:pt x="157512" y="412976"/>
                  </a:lnTo>
                  <a:lnTo>
                    <a:pt x="158900" y="411588"/>
                  </a:lnTo>
                  <a:lnTo>
                    <a:pt x="158900" y="410202"/>
                  </a:lnTo>
                  <a:lnTo>
                    <a:pt x="158900" y="408854"/>
                  </a:lnTo>
                  <a:lnTo>
                    <a:pt x="160247" y="408854"/>
                  </a:lnTo>
                  <a:lnTo>
                    <a:pt x="160247" y="407467"/>
                  </a:lnTo>
                  <a:lnTo>
                    <a:pt x="158900" y="407467"/>
                  </a:lnTo>
                  <a:lnTo>
                    <a:pt x="158900" y="406118"/>
                  </a:lnTo>
                  <a:lnTo>
                    <a:pt x="160247" y="406118"/>
                  </a:lnTo>
                  <a:lnTo>
                    <a:pt x="160247" y="404732"/>
                  </a:lnTo>
                  <a:lnTo>
                    <a:pt x="160247" y="403345"/>
                  </a:lnTo>
                  <a:lnTo>
                    <a:pt x="161634" y="403345"/>
                  </a:lnTo>
                  <a:lnTo>
                    <a:pt x="161634" y="401996"/>
                  </a:lnTo>
                  <a:lnTo>
                    <a:pt x="160247" y="401996"/>
                  </a:lnTo>
                  <a:lnTo>
                    <a:pt x="160247" y="400610"/>
                  </a:lnTo>
                  <a:lnTo>
                    <a:pt x="160247" y="399223"/>
                  </a:lnTo>
                  <a:lnTo>
                    <a:pt x="160247" y="397874"/>
                  </a:lnTo>
                  <a:lnTo>
                    <a:pt x="160247" y="396487"/>
                  </a:lnTo>
                  <a:lnTo>
                    <a:pt x="160247" y="395101"/>
                  </a:lnTo>
                  <a:lnTo>
                    <a:pt x="160247" y="393752"/>
                  </a:lnTo>
                  <a:lnTo>
                    <a:pt x="158900" y="393752"/>
                  </a:lnTo>
                  <a:lnTo>
                    <a:pt x="160247" y="393752"/>
                  </a:lnTo>
                  <a:lnTo>
                    <a:pt x="160247" y="392365"/>
                  </a:lnTo>
                  <a:lnTo>
                    <a:pt x="160247" y="391017"/>
                  </a:lnTo>
                  <a:lnTo>
                    <a:pt x="158900" y="391017"/>
                  </a:lnTo>
                  <a:lnTo>
                    <a:pt x="158900" y="389630"/>
                  </a:lnTo>
                  <a:lnTo>
                    <a:pt x="158900" y="388243"/>
                  </a:lnTo>
                  <a:lnTo>
                    <a:pt x="158900" y="386895"/>
                  </a:lnTo>
                  <a:lnTo>
                    <a:pt x="157512" y="386895"/>
                  </a:lnTo>
                  <a:lnTo>
                    <a:pt x="158900" y="386895"/>
                  </a:lnTo>
                  <a:lnTo>
                    <a:pt x="158900" y="385509"/>
                  </a:lnTo>
                  <a:lnTo>
                    <a:pt x="158900" y="384121"/>
                  </a:lnTo>
                  <a:lnTo>
                    <a:pt x="158900" y="382773"/>
                  </a:lnTo>
                  <a:lnTo>
                    <a:pt x="158900" y="381386"/>
                  </a:lnTo>
                  <a:lnTo>
                    <a:pt x="158900" y="379999"/>
                  </a:lnTo>
                  <a:lnTo>
                    <a:pt x="160247" y="378651"/>
                  </a:lnTo>
                  <a:lnTo>
                    <a:pt x="158900" y="378651"/>
                  </a:lnTo>
                  <a:lnTo>
                    <a:pt x="160247" y="378651"/>
                  </a:lnTo>
                  <a:lnTo>
                    <a:pt x="160247" y="377264"/>
                  </a:lnTo>
                  <a:lnTo>
                    <a:pt x="160247" y="375915"/>
                  </a:lnTo>
                  <a:lnTo>
                    <a:pt x="158900" y="375915"/>
                  </a:lnTo>
                  <a:lnTo>
                    <a:pt x="160247" y="375915"/>
                  </a:lnTo>
                  <a:lnTo>
                    <a:pt x="158900" y="375915"/>
                  </a:lnTo>
                  <a:lnTo>
                    <a:pt x="157512" y="375915"/>
                  </a:lnTo>
                  <a:lnTo>
                    <a:pt x="157512" y="374529"/>
                  </a:lnTo>
                  <a:lnTo>
                    <a:pt x="156125" y="374529"/>
                  </a:lnTo>
                  <a:lnTo>
                    <a:pt x="156125" y="373142"/>
                  </a:lnTo>
                  <a:lnTo>
                    <a:pt x="154776" y="373142"/>
                  </a:lnTo>
                  <a:lnTo>
                    <a:pt x="153390" y="373142"/>
                  </a:lnTo>
                  <a:lnTo>
                    <a:pt x="152042" y="371793"/>
                  </a:lnTo>
                  <a:lnTo>
                    <a:pt x="150655" y="371793"/>
                  </a:lnTo>
                  <a:lnTo>
                    <a:pt x="150655" y="370406"/>
                  </a:lnTo>
                  <a:lnTo>
                    <a:pt x="149306" y="370406"/>
                  </a:lnTo>
                  <a:lnTo>
                    <a:pt x="149306" y="371793"/>
                  </a:lnTo>
                  <a:lnTo>
                    <a:pt x="149306" y="370406"/>
                  </a:lnTo>
                  <a:lnTo>
                    <a:pt x="147920" y="370406"/>
                  </a:lnTo>
                  <a:lnTo>
                    <a:pt x="149306" y="369020"/>
                  </a:lnTo>
                  <a:lnTo>
                    <a:pt x="147920" y="369020"/>
                  </a:lnTo>
                  <a:lnTo>
                    <a:pt x="149306" y="369020"/>
                  </a:lnTo>
                  <a:lnTo>
                    <a:pt x="147920" y="369020"/>
                  </a:lnTo>
                  <a:lnTo>
                    <a:pt x="147920" y="367671"/>
                  </a:lnTo>
                  <a:lnTo>
                    <a:pt x="149306" y="367671"/>
                  </a:lnTo>
                  <a:lnTo>
                    <a:pt x="147920" y="367671"/>
                  </a:lnTo>
                  <a:lnTo>
                    <a:pt x="147920" y="366284"/>
                  </a:lnTo>
                  <a:lnTo>
                    <a:pt x="147920" y="364936"/>
                  </a:lnTo>
                  <a:lnTo>
                    <a:pt x="146533" y="364936"/>
                  </a:lnTo>
                  <a:lnTo>
                    <a:pt x="145184" y="363549"/>
                  </a:lnTo>
                  <a:lnTo>
                    <a:pt x="145184" y="362162"/>
                  </a:lnTo>
                  <a:lnTo>
                    <a:pt x="143797" y="362162"/>
                  </a:lnTo>
                  <a:lnTo>
                    <a:pt x="143797" y="360775"/>
                  </a:lnTo>
                  <a:lnTo>
                    <a:pt x="142450" y="360775"/>
                  </a:lnTo>
                  <a:lnTo>
                    <a:pt x="141062" y="360775"/>
                  </a:lnTo>
                  <a:lnTo>
                    <a:pt x="141062" y="359428"/>
                  </a:lnTo>
                  <a:lnTo>
                    <a:pt x="142450" y="359428"/>
                  </a:lnTo>
                  <a:lnTo>
                    <a:pt x="141062" y="359428"/>
                  </a:lnTo>
                  <a:lnTo>
                    <a:pt x="141062" y="358040"/>
                  </a:lnTo>
                  <a:lnTo>
                    <a:pt x="139675" y="358040"/>
                  </a:lnTo>
                  <a:lnTo>
                    <a:pt x="138327" y="356692"/>
                  </a:lnTo>
                  <a:lnTo>
                    <a:pt x="136940" y="356692"/>
                  </a:lnTo>
                  <a:lnTo>
                    <a:pt x="136940" y="355305"/>
                  </a:lnTo>
                  <a:lnTo>
                    <a:pt x="135592" y="355305"/>
                  </a:lnTo>
                  <a:lnTo>
                    <a:pt x="134205" y="355305"/>
                  </a:lnTo>
                  <a:lnTo>
                    <a:pt x="134205" y="353918"/>
                  </a:lnTo>
                  <a:lnTo>
                    <a:pt x="134205" y="355305"/>
                  </a:lnTo>
                  <a:lnTo>
                    <a:pt x="132856" y="355305"/>
                  </a:lnTo>
                  <a:lnTo>
                    <a:pt x="132856" y="353918"/>
                  </a:lnTo>
                  <a:lnTo>
                    <a:pt x="132856" y="355305"/>
                  </a:lnTo>
                  <a:lnTo>
                    <a:pt x="132856" y="353918"/>
                  </a:lnTo>
                  <a:lnTo>
                    <a:pt x="131470" y="353918"/>
                  </a:lnTo>
                  <a:lnTo>
                    <a:pt x="131470" y="352570"/>
                  </a:lnTo>
                  <a:lnTo>
                    <a:pt x="130083" y="352570"/>
                  </a:lnTo>
                  <a:lnTo>
                    <a:pt x="130083" y="351183"/>
                  </a:lnTo>
                  <a:lnTo>
                    <a:pt x="128734" y="349797"/>
                  </a:lnTo>
                  <a:lnTo>
                    <a:pt x="128734" y="348448"/>
                  </a:lnTo>
                  <a:lnTo>
                    <a:pt x="127348" y="348448"/>
                  </a:lnTo>
                  <a:lnTo>
                    <a:pt x="127348" y="347061"/>
                  </a:lnTo>
                  <a:lnTo>
                    <a:pt x="126000" y="347061"/>
                  </a:lnTo>
                  <a:lnTo>
                    <a:pt x="126000" y="345712"/>
                  </a:lnTo>
                  <a:lnTo>
                    <a:pt x="124612" y="345712"/>
                  </a:lnTo>
                  <a:lnTo>
                    <a:pt x="124612" y="344326"/>
                  </a:lnTo>
                  <a:lnTo>
                    <a:pt x="124612" y="342939"/>
                  </a:lnTo>
                  <a:lnTo>
                    <a:pt x="124612" y="341590"/>
                  </a:lnTo>
                  <a:lnTo>
                    <a:pt x="123225" y="341590"/>
                  </a:lnTo>
                  <a:lnTo>
                    <a:pt x="123225" y="340203"/>
                  </a:lnTo>
                  <a:lnTo>
                    <a:pt x="123225" y="338817"/>
                  </a:lnTo>
                  <a:lnTo>
                    <a:pt x="124612" y="338817"/>
                  </a:lnTo>
                  <a:lnTo>
                    <a:pt x="123225" y="338817"/>
                  </a:lnTo>
                  <a:lnTo>
                    <a:pt x="123225" y="337468"/>
                  </a:lnTo>
                  <a:lnTo>
                    <a:pt x="123225" y="338817"/>
                  </a:lnTo>
                  <a:lnTo>
                    <a:pt x="121878" y="338817"/>
                  </a:lnTo>
                  <a:lnTo>
                    <a:pt x="121878" y="337468"/>
                  </a:lnTo>
                  <a:lnTo>
                    <a:pt x="121878" y="336081"/>
                  </a:lnTo>
                  <a:lnTo>
                    <a:pt x="120491" y="336081"/>
                  </a:lnTo>
                  <a:lnTo>
                    <a:pt x="120491" y="334695"/>
                  </a:lnTo>
                  <a:lnTo>
                    <a:pt x="126000" y="334695"/>
                  </a:lnTo>
                  <a:lnTo>
                    <a:pt x="135592" y="333347"/>
                  </a:lnTo>
                  <a:lnTo>
                    <a:pt x="136940" y="331959"/>
                  </a:lnTo>
                  <a:lnTo>
                    <a:pt x="136940" y="333347"/>
                  </a:lnTo>
                  <a:lnTo>
                    <a:pt x="141062" y="330611"/>
                  </a:lnTo>
                  <a:lnTo>
                    <a:pt x="145184" y="330611"/>
                  </a:lnTo>
                  <a:lnTo>
                    <a:pt x="147920" y="329224"/>
                  </a:lnTo>
                  <a:lnTo>
                    <a:pt x="149306" y="327837"/>
                  </a:lnTo>
                  <a:lnTo>
                    <a:pt x="152042" y="331959"/>
                  </a:lnTo>
                  <a:lnTo>
                    <a:pt x="154776" y="330611"/>
                  </a:lnTo>
                  <a:lnTo>
                    <a:pt x="160247" y="326489"/>
                  </a:lnTo>
                  <a:lnTo>
                    <a:pt x="167105" y="323716"/>
                  </a:lnTo>
                  <a:lnTo>
                    <a:pt x="172575" y="319592"/>
                  </a:lnTo>
                  <a:lnTo>
                    <a:pt x="182167" y="319592"/>
                  </a:lnTo>
                  <a:lnTo>
                    <a:pt x="191761" y="319592"/>
                  </a:lnTo>
                  <a:lnTo>
                    <a:pt x="198617" y="318245"/>
                  </a:lnTo>
                  <a:lnTo>
                    <a:pt x="200004" y="318245"/>
                  </a:lnTo>
                  <a:lnTo>
                    <a:pt x="202740" y="318245"/>
                  </a:lnTo>
                  <a:lnTo>
                    <a:pt x="204126" y="318245"/>
                  </a:lnTo>
                  <a:lnTo>
                    <a:pt x="206862" y="318245"/>
                  </a:lnTo>
                  <a:lnTo>
                    <a:pt x="212332" y="318245"/>
                  </a:lnTo>
                  <a:lnTo>
                    <a:pt x="216454" y="318245"/>
                  </a:lnTo>
                  <a:lnTo>
                    <a:pt x="217803" y="318245"/>
                  </a:lnTo>
                  <a:lnTo>
                    <a:pt x="226047" y="318245"/>
                  </a:lnTo>
                  <a:lnTo>
                    <a:pt x="227434" y="318245"/>
                  </a:lnTo>
                  <a:lnTo>
                    <a:pt x="231517" y="316858"/>
                  </a:lnTo>
                  <a:lnTo>
                    <a:pt x="235639" y="315509"/>
                  </a:lnTo>
                  <a:lnTo>
                    <a:pt x="237026" y="315509"/>
                  </a:lnTo>
                  <a:lnTo>
                    <a:pt x="237026" y="314122"/>
                  </a:lnTo>
                  <a:lnTo>
                    <a:pt x="238375" y="314122"/>
                  </a:lnTo>
                  <a:lnTo>
                    <a:pt x="241148" y="312736"/>
                  </a:lnTo>
                  <a:lnTo>
                    <a:pt x="252089" y="307266"/>
                  </a:lnTo>
                  <a:lnTo>
                    <a:pt x="257598" y="304530"/>
                  </a:lnTo>
                  <a:lnTo>
                    <a:pt x="261682" y="301756"/>
                  </a:lnTo>
                  <a:lnTo>
                    <a:pt x="274048" y="296286"/>
                  </a:lnTo>
                  <a:lnTo>
                    <a:pt x="278132" y="294899"/>
                  </a:lnTo>
                  <a:lnTo>
                    <a:pt x="284989" y="290777"/>
                  </a:lnTo>
                  <a:lnTo>
                    <a:pt x="289110" y="288041"/>
                  </a:lnTo>
                  <a:lnTo>
                    <a:pt x="300052" y="282533"/>
                  </a:lnTo>
                  <a:lnTo>
                    <a:pt x="316501" y="274327"/>
                  </a:lnTo>
                  <a:lnTo>
                    <a:pt x="320624" y="271554"/>
                  </a:lnTo>
                  <a:lnTo>
                    <a:pt x="331603" y="266083"/>
                  </a:lnTo>
                  <a:lnTo>
                    <a:pt x="338460" y="261961"/>
                  </a:lnTo>
                  <a:lnTo>
                    <a:pt x="339809" y="261961"/>
                  </a:lnTo>
                  <a:lnTo>
                    <a:pt x="352176" y="255104"/>
                  </a:lnTo>
                  <a:lnTo>
                    <a:pt x="352176" y="250982"/>
                  </a:lnTo>
                  <a:lnTo>
                    <a:pt x="352176" y="244124"/>
                  </a:lnTo>
                  <a:lnTo>
                    <a:pt x="352176" y="238615"/>
                  </a:lnTo>
                  <a:lnTo>
                    <a:pt x="352176" y="234493"/>
                  </a:lnTo>
                  <a:lnTo>
                    <a:pt x="350788" y="226249"/>
                  </a:lnTo>
                  <a:lnTo>
                    <a:pt x="350788" y="224901"/>
                  </a:lnTo>
                  <a:lnTo>
                    <a:pt x="350788" y="223513"/>
                  </a:lnTo>
                  <a:lnTo>
                    <a:pt x="350788" y="222126"/>
                  </a:lnTo>
                  <a:lnTo>
                    <a:pt x="350788" y="220779"/>
                  </a:lnTo>
                  <a:lnTo>
                    <a:pt x="350788" y="218043"/>
                  </a:lnTo>
                  <a:lnTo>
                    <a:pt x="350788" y="213921"/>
                  </a:lnTo>
                  <a:lnTo>
                    <a:pt x="350788" y="208412"/>
                  </a:lnTo>
                  <a:lnTo>
                    <a:pt x="350788" y="204290"/>
                  </a:lnTo>
                  <a:lnTo>
                    <a:pt x="349401" y="197432"/>
                  </a:lnTo>
                  <a:lnTo>
                    <a:pt x="349401" y="190575"/>
                  </a:lnTo>
                  <a:lnTo>
                    <a:pt x="349401" y="183718"/>
                  </a:lnTo>
                  <a:lnTo>
                    <a:pt x="349401" y="178209"/>
                  </a:lnTo>
                  <a:lnTo>
                    <a:pt x="348053" y="164494"/>
                  </a:lnTo>
                  <a:lnTo>
                    <a:pt x="348053" y="161759"/>
                  </a:lnTo>
                  <a:lnTo>
                    <a:pt x="348053" y="158986"/>
                  </a:lnTo>
                  <a:lnTo>
                    <a:pt x="348053" y="152128"/>
                  </a:lnTo>
                  <a:lnTo>
                    <a:pt x="349401" y="152128"/>
                  </a:lnTo>
                  <a:lnTo>
                    <a:pt x="346666" y="109558"/>
                  </a:lnTo>
                  <a:lnTo>
                    <a:pt x="345318" y="109558"/>
                  </a:lnTo>
                  <a:lnTo>
                    <a:pt x="345318" y="110946"/>
                  </a:lnTo>
                  <a:lnTo>
                    <a:pt x="343931" y="105437"/>
                  </a:lnTo>
                  <a:lnTo>
                    <a:pt x="345318" y="105437"/>
                  </a:lnTo>
                  <a:lnTo>
                    <a:pt x="345318" y="104088"/>
                  </a:lnTo>
                  <a:lnTo>
                    <a:pt x="345318" y="102702"/>
                  </a:lnTo>
                  <a:lnTo>
                    <a:pt x="345318" y="101353"/>
                  </a:lnTo>
                  <a:lnTo>
                    <a:pt x="345318" y="99966"/>
                  </a:lnTo>
                  <a:lnTo>
                    <a:pt x="346666" y="99966"/>
                  </a:lnTo>
                  <a:lnTo>
                    <a:pt x="346666" y="98579"/>
                  </a:lnTo>
                  <a:lnTo>
                    <a:pt x="346666" y="97232"/>
                  </a:lnTo>
                  <a:lnTo>
                    <a:pt x="346666" y="95844"/>
                  </a:lnTo>
                  <a:lnTo>
                    <a:pt x="348053" y="95844"/>
                  </a:lnTo>
                  <a:lnTo>
                    <a:pt x="348053" y="94457"/>
                  </a:lnTo>
                  <a:lnTo>
                    <a:pt x="346666" y="94457"/>
                  </a:lnTo>
                  <a:lnTo>
                    <a:pt x="345318" y="94457"/>
                  </a:lnTo>
                  <a:lnTo>
                    <a:pt x="345318" y="95844"/>
                  </a:lnTo>
                  <a:lnTo>
                    <a:pt x="345318" y="97232"/>
                  </a:lnTo>
                  <a:lnTo>
                    <a:pt x="345318" y="98579"/>
                  </a:lnTo>
                  <a:lnTo>
                    <a:pt x="343931" y="98579"/>
                  </a:lnTo>
                  <a:lnTo>
                    <a:pt x="342582" y="98579"/>
                  </a:lnTo>
                  <a:lnTo>
                    <a:pt x="341196" y="98579"/>
                  </a:lnTo>
                  <a:lnTo>
                    <a:pt x="341196" y="99966"/>
                  </a:lnTo>
                  <a:lnTo>
                    <a:pt x="339809" y="99966"/>
                  </a:lnTo>
                  <a:lnTo>
                    <a:pt x="339809" y="101353"/>
                  </a:lnTo>
                  <a:lnTo>
                    <a:pt x="338460" y="99966"/>
                  </a:lnTo>
                  <a:lnTo>
                    <a:pt x="337074" y="99966"/>
                  </a:lnTo>
                  <a:lnTo>
                    <a:pt x="335726" y="98579"/>
                  </a:lnTo>
                  <a:lnTo>
                    <a:pt x="334338" y="99966"/>
                  </a:lnTo>
                  <a:lnTo>
                    <a:pt x="332951" y="101353"/>
                  </a:lnTo>
                  <a:lnTo>
                    <a:pt x="331603" y="101353"/>
                  </a:lnTo>
                  <a:lnTo>
                    <a:pt x="330217" y="102702"/>
                  </a:lnTo>
                  <a:lnTo>
                    <a:pt x="328868" y="104088"/>
                  </a:lnTo>
                  <a:lnTo>
                    <a:pt x="327481" y="104088"/>
                  </a:lnTo>
                  <a:lnTo>
                    <a:pt x="327481" y="102702"/>
                  </a:lnTo>
                  <a:lnTo>
                    <a:pt x="326095" y="102702"/>
                  </a:lnTo>
                  <a:lnTo>
                    <a:pt x="324746" y="102702"/>
                  </a:lnTo>
                  <a:lnTo>
                    <a:pt x="324746" y="104088"/>
                  </a:lnTo>
                  <a:lnTo>
                    <a:pt x="323359" y="104088"/>
                  </a:lnTo>
                  <a:lnTo>
                    <a:pt x="323359" y="105437"/>
                  </a:lnTo>
                  <a:lnTo>
                    <a:pt x="322010" y="104088"/>
                  </a:lnTo>
                  <a:lnTo>
                    <a:pt x="320624" y="104088"/>
                  </a:lnTo>
                  <a:lnTo>
                    <a:pt x="319276" y="105437"/>
                  </a:lnTo>
                  <a:lnTo>
                    <a:pt x="317888" y="105437"/>
                  </a:lnTo>
                  <a:lnTo>
                    <a:pt x="316501" y="105437"/>
                  </a:lnTo>
                  <a:lnTo>
                    <a:pt x="315154" y="105437"/>
                  </a:lnTo>
                  <a:lnTo>
                    <a:pt x="313767" y="105437"/>
                  </a:lnTo>
                  <a:lnTo>
                    <a:pt x="313767" y="106824"/>
                  </a:lnTo>
                  <a:lnTo>
                    <a:pt x="312418" y="106824"/>
                  </a:lnTo>
                  <a:lnTo>
                    <a:pt x="312418" y="105437"/>
                  </a:lnTo>
                  <a:lnTo>
                    <a:pt x="311031" y="104088"/>
                  </a:lnTo>
                  <a:lnTo>
                    <a:pt x="309645" y="104088"/>
                  </a:lnTo>
                  <a:lnTo>
                    <a:pt x="308296" y="104088"/>
                  </a:lnTo>
                  <a:lnTo>
                    <a:pt x="306909" y="102702"/>
                  </a:lnTo>
                  <a:lnTo>
                    <a:pt x="305560" y="102702"/>
                  </a:lnTo>
                  <a:lnTo>
                    <a:pt x="305560" y="101353"/>
                  </a:lnTo>
                  <a:lnTo>
                    <a:pt x="304174" y="99966"/>
                  </a:lnTo>
                  <a:lnTo>
                    <a:pt x="302826" y="99966"/>
                  </a:lnTo>
                  <a:lnTo>
                    <a:pt x="301439" y="99966"/>
                  </a:lnTo>
                  <a:lnTo>
                    <a:pt x="300052" y="99966"/>
                  </a:lnTo>
                  <a:lnTo>
                    <a:pt x="298704" y="101353"/>
                  </a:lnTo>
                  <a:lnTo>
                    <a:pt x="297317" y="102702"/>
                  </a:lnTo>
                  <a:lnTo>
                    <a:pt x="297317" y="104088"/>
                  </a:lnTo>
                  <a:lnTo>
                    <a:pt x="297317" y="105437"/>
                  </a:lnTo>
                  <a:lnTo>
                    <a:pt x="297317" y="106824"/>
                  </a:lnTo>
                  <a:lnTo>
                    <a:pt x="297317" y="108210"/>
                  </a:lnTo>
                  <a:lnTo>
                    <a:pt x="294581" y="109558"/>
                  </a:lnTo>
                  <a:lnTo>
                    <a:pt x="294581" y="104088"/>
                  </a:lnTo>
                  <a:lnTo>
                    <a:pt x="294581" y="102702"/>
                  </a:lnTo>
                  <a:lnTo>
                    <a:pt x="294581" y="93109"/>
                  </a:lnTo>
                  <a:lnTo>
                    <a:pt x="295968" y="82130"/>
                  </a:lnTo>
                  <a:lnTo>
                    <a:pt x="297317" y="62906"/>
                  </a:lnTo>
                  <a:lnTo>
                    <a:pt x="293234" y="61520"/>
                  </a:lnTo>
                  <a:lnTo>
                    <a:pt x="290459" y="60171"/>
                  </a:lnTo>
                  <a:lnTo>
                    <a:pt x="289110" y="50540"/>
                  </a:lnTo>
                  <a:lnTo>
                    <a:pt x="265804" y="56049"/>
                  </a:lnTo>
                  <a:lnTo>
                    <a:pt x="241148" y="62906"/>
                  </a:lnTo>
                  <a:lnTo>
                    <a:pt x="234253" y="64293"/>
                  </a:lnTo>
                  <a:lnTo>
                    <a:pt x="231517" y="64293"/>
                  </a:lnTo>
                  <a:lnTo>
                    <a:pt x="228782" y="65641"/>
                  </a:lnTo>
                  <a:lnTo>
                    <a:pt x="227434" y="65641"/>
                  </a:lnTo>
                  <a:lnTo>
                    <a:pt x="226047" y="65641"/>
                  </a:lnTo>
                  <a:lnTo>
                    <a:pt x="220576" y="67028"/>
                  </a:lnTo>
                  <a:lnTo>
                    <a:pt x="215067" y="68376"/>
                  </a:lnTo>
                  <a:lnTo>
                    <a:pt x="210984" y="69763"/>
                  </a:lnTo>
                  <a:lnTo>
                    <a:pt x="205475" y="71151"/>
                  </a:lnTo>
                  <a:lnTo>
                    <a:pt x="200004" y="72499"/>
                  </a:lnTo>
                  <a:lnTo>
                    <a:pt x="200004" y="62906"/>
                  </a:lnTo>
                  <a:lnTo>
                    <a:pt x="194495" y="61520"/>
                  </a:lnTo>
                  <a:lnTo>
                    <a:pt x="194495" y="62906"/>
                  </a:lnTo>
                  <a:lnTo>
                    <a:pt x="190412" y="64293"/>
                  </a:lnTo>
                  <a:lnTo>
                    <a:pt x="189025" y="65641"/>
                  </a:lnTo>
                  <a:lnTo>
                    <a:pt x="189025" y="68376"/>
                  </a:lnTo>
                  <a:lnTo>
                    <a:pt x="179433" y="67028"/>
                  </a:lnTo>
                  <a:lnTo>
                    <a:pt x="179433" y="68376"/>
                  </a:lnTo>
                  <a:lnTo>
                    <a:pt x="171226" y="68376"/>
                  </a:lnTo>
                  <a:lnTo>
                    <a:pt x="171226" y="56049"/>
                  </a:lnTo>
                  <a:lnTo>
                    <a:pt x="178084" y="50540"/>
                  </a:lnTo>
                  <a:lnTo>
                    <a:pt x="179433" y="50540"/>
                  </a:lnTo>
                  <a:lnTo>
                    <a:pt x="179433" y="49191"/>
                  </a:lnTo>
                  <a:lnTo>
                    <a:pt x="179433" y="47804"/>
                  </a:lnTo>
                  <a:lnTo>
                    <a:pt x="175348" y="47804"/>
                  </a:lnTo>
                  <a:lnTo>
                    <a:pt x="168492" y="50540"/>
                  </a:lnTo>
                  <a:lnTo>
                    <a:pt x="164370" y="50540"/>
                  </a:lnTo>
                  <a:lnTo>
                    <a:pt x="162983" y="54662"/>
                  </a:lnTo>
                  <a:lnTo>
                    <a:pt x="150655" y="50540"/>
                  </a:lnTo>
                  <a:lnTo>
                    <a:pt x="149306" y="50540"/>
                  </a:lnTo>
                  <a:lnTo>
                    <a:pt x="142450" y="49191"/>
                  </a:lnTo>
                  <a:lnTo>
                    <a:pt x="134205" y="47804"/>
                  </a:lnTo>
                  <a:lnTo>
                    <a:pt x="143797" y="10744"/>
                  </a:lnTo>
                  <a:lnTo>
                    <a:pt x="124612" y="10744"/>
                  </a:lnTo>
                  <a:lnTo>
                    <a:pt x="126000" y="-235"/>
                  </a:lnTo>
                  <a:lnTo>
                    <a:pt x="123225" y="-235"/>
                  </a:lnTo>
                  <a:lnTo>
                    <a:pt x="119142" y="-235"/>
                  </a:lnTo>
                  <a:lnTo>
                    <a:pt x="119142" y="3887"/>
                  </a:lnTo>
                  <a:lnTo>
                    <a:pt x="116369" y="3887"/>
                  </a:lnTo>
                  <a:lnTo>
                    <a:pt x="116369" y="12092"/>
                  </a:lnTo>
                  <a:lnTo>
                    <a:pt x="112284" y="12092"/>
                  </a:lnTo>
                  <a:lnTo>
                    <a:pt x="104041" y="12092"/>
                  </a:lnTo>
                  <a:lnTo>
                    <a:pt x="104041" y="21723"/>
                  </a:lnTo>
                  <a:lnTo>
                    <a:pt x="73876" y="21723"/>
                  </a:lnTo>
                  <a:lnTo>
                    <a:pt x="73876" y="27194"/>
                  </a:lnTo>
                  <a:lnTo>
                    <a:pt x="80733" y="27194"/>
                  </a:lnTo>
                  <a:lnTo>
                    <a:pt x="80733" y="32703"/>
                  </a:lnTo>
                  <a:lnTo>
                    <a:pt x="80733" y="32703"/>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281;p34">
              <a:extLst>
                <a:ext uri="{FF2B5EF4-FFF2-40B4-BE49-F238E27FC236}">
                  <a16:creationId xmlns:a16="http://schemas.microsoft.com/office/drawing/2014/main" id="{6C4CD857-D916-21DB-7D55-11786FA7B511}"/>
                </a:ext>
              </a:extLst>
            </p:cNvPr>
            <p:cNvSpPr/>
            <p:nvPr/>
          </p:nvSpPr>
          <p:spPr>
            <a:xfrm rot="10800000" flipH="1">
              <a:off x="2116892" y="2903444"/>
              <a:ext cx="395426" cy="211521"/>
            </a:xfrm>
            <a:custGeom>
              <a:avLst/>
              <a:gdLst/>
              <a:ahLst/>
              <a:cxnLst/>
              <a:rect l="l" t="t" r="r" b="b"/>
              <a:pathLst>
                <a:path w="322139" h="170238" extrusionOk="0">
                  <a:moveTo>
                    <a:pt x="12213" y="143996"/>
                  </a:moveTo>
                  <a:lnTo>
                    <a:pt x="12213" y="145383"/>
                  </a:lnTo>
                  <a:lnTo>
                    <a:pt x="10827" y="145383"/>
                  </a:lnTo>
                  <a:lnTo>
                    <a:pt x="10827" y="146771"/>
                  </a:lnTo>
                  <a:lnTo>
                    <a:pt x="9440" y="146771"/>
                  </a:lnTo>
                  <a:lnTo>
                    <a:pt x="8091" y="148118"/>
                  </a:lnTo>
                  <a:lnTo>
                    <a:pt x="6705" y="148118"/>
                  </a:lnTo>
                  <a:lnTo>
                    <a:pt x="6705" y="146771"/>
                  </a:lnTo>
                  <a:lnTo>
                    <a:pt x="5357" y="148118"/>
                  </a:lnTo>
                  <a:lnTo>
                    <a:pt x="3969" y="148118"/>
                  </a:lnTo>
                  <a:lnTo>
                    <a:pt x="2621" y="148118"/>
                  </a:lnTo>
                  <a:lnTo>
                    <a:pt x="1235" y="149505"/>
                  </a:lnTo>
                  <a:lnTo>
                    <a:pt x="-152" y="150893"/>
                  </a:lnTo>
                  <a:lnTo>
                    <a:pt x="-152" y="159098"/>
                  </a:lnTo>
                  <a:lnTo>
                    <a:pt x="1235" y="160485"/>
                  </a:lnTo>
                  <a:lnTo>
                    <a:pt x="-152" y="163221"/>
                  </a:lnTo>
                  <a:lnTo>
                    <a:pt x="8091" y="167343"/>
                  </a:lnTo>
                  <a:lnTo>
                    <a:pt x="9440" y="167343"/>
                  </a:lnTo>
                  <a:lnTo>
                    <a:pt x="9440" y="168729"/>
                  </a:lnTo>
                  <a:lnTo>
                    <a:pt x="12213" y="168729"/>
                  </a:lnTo>
                  <a:lnTo>
                    <a:pt x="13562" y="170116"/>
                  </a:lnTo>
                  <a:lnTo>
                    <a:pt x="24541" y="164607"/>
                  </a:lnTo>
                  <a:lnTo>
                    <a:pt x="51932" y="152241"/>
                  </a:lnTo>
                  <a:lnTo>
                    <a:pt x="53319" y="152241"/>
                  </a:lnTo>
                  <a:lnTo>
                    <a:pt x="56054" y="152241"/>
                  </a:lnTo>
                  <a:lnTo>
                    <a:pt x="57441" y="150893"/>
                  </a:lnTo>
                  <a:lnTo>
                    <a:pt x="57441" y="149505"/>
                  </a:lnTo>
                  <a:lnTo>
                    <a:pt x="58790" y="149505"/>
                  </a:lnTo>
                  <a:lnTo>
                    <a:pt x="62911" y="152241"/>
                  </a:lnTo>
                  <a:lnTo>
                    <a:pt x="62911" y="150893"/>
                  </a:lnTo>
                  <a:lnTo>
                    <a:pt x="64299" y="150893"/>
                  </a:lnTo>
                  <a:lnTo>
                    <a:pt x="87605" y="159098"/>
                  </a:lnTo>
                  <a:lnTo>
                    <a:pt x="87605" y="156363"/>
                  </a:lnTo>
                  <a:lnTo>
                    <a:pt x="87605" y="155015"/>
                  </a:lnTo>
                  <a:lnTo>
                    <a:pt x="87605" y="153627"/>
                  </a:lnTo>
                  <a:lnTo>
                    <a:pt x="87605" y="152241"/>
                  </a:lnTo>
                  <a:lnTo>
                    <a:pt x="87605" y="150893"/>
                  </a:lnTo>
                  <a:lnTo>
                    <a:pt x="88954" y="150893"/>
                  </a:lnTo>
                  <a:lnTo>
                    <a:pt x="88954" y="149505"/>
                  </a:lnTo>
                  <a:lnTo>
                    <a:pt x="90341" y="148118"/>
                  </a:lnTo>
                  <a:lnTo>
                    <a:pt x="91689" y="146771"/>
                  </a:lnTo>
                  <a:lnTo>
                    <a:pt x="93076" y="146771"/>
                  </a:lnTo>
                  <a:lnTo>
                    <a:pt x="93076" y="145383"/>
                  </a:lnTo>
                  <a:lnTo>
                    <a:pt x="93076" y="143996"/>
                  </a:lnTo>
                  <a:lnTo>
                    <a:pt x="94463" y="143996"/>
                  </a:lnTo>
                  <a:lnTo>
                    <a:pt x="94463" y="142648"/>
                  </a:lnTo>
                  <a:lnTo>
                    <a:pt x="95811" y="141262"/>
                  </a:lnTo>
                  <a:lnTo>
                    <a:pt x="97199" y="139913"/>
                  </a:lnTo>
                  <a:lnTo>
                    <a:pt x="98546" y="139913"/>
                  </a:lnTo>
                  <a:lnTo>
                    <a:pt x="99933" y="138526"/>
                  </a:lnTo>
                  <a:lnTo>
                    <a:pt x="101282" y="138526"/>
                  </a:lnTo>
                  <a:lnTo>
                    <a:pt x="102669" y="138526"/>
                  </a:lnTo>
                  <a:lnTo>
                    <a:pt x="104055" y="138526"/>
                  </a:lnTo>
                  <a:lnTo>
                    <a:pt x="105404" y="137140"/>
                  </a:lnTo>
                  <a:lnTo>
                    <a:pt x="106791" y="137140"/>
                  </a:lnTo>
                  <a:lnTo>
                    <a:pt x="108139" y="137140"/>
                  </a:lnTo>
                  <a:lnTo>
                    <a:pt x="109525" y="137140"/>
                  </a:lnTo>
                  <a:lnTo>
                    <a:pt x="109525" y="135791"/>
                  </a:lnTo>
                  <a:lnTo>
                    <a:pt x="110874" y="135791"/>
                  </a:lnTo>
                  <a:lnTo>
                    <a:pt x="112261" y="135791"/>
                  </a:lnTo>
                  <a:lnTo>
                    <a:pt x="112261" y="134404"/>
                  </a:lnTo>
                  <a:lnTo>
                    <a:pt x="113649" y="134404"/>
                  </a:lnTo>
                  <a:lnTo>
                    <a:pt x="113649" y="135791"/>
                  </a:lnTo>
                  <a:lnTo>
                    <a:pt x="114996" y="135791"/>
                  </a:lnTo>
                  <a:lnTo>
                    <a:pt x="116383" y="135791"/>
                  </a:lnTo>
                  <a:lnTo>
                    <a:pt x="117732" y="135791"/>
                  </a:lnTo>
                  <a:lnTo>
                    <a:pt x="119119" y="135791"/>
                  </a:lnTo>
                  <a:lnTo>
                    <a:pt x="120505" y="135791"/>
                  </a:lnTo>
                  <a:lnTo>
                    <a:pt x="121854" y="135791"/>
                  </a:lnTo>
                  <a:lnTo>
                    <a:pt x="121854" y="134404"/>
                  </a:lnTo>
                  <a:lnTo>
                    <a:pt x="121854" y="131669"/>
                  </a:lnTo>
                  <a:lnTo>
                    <a:pt x="121854" y="130282"/>
                  </a:lnTo>
                  <a:lnTo>
                    <a:pt x="121854" y="128934"/>
                  </a:lnTo>
                  <a:lnTo>
                    <a:pt x="121854" y="127546"/>
                  </a:lnTo>
                  <a:lnTo>
                    <a:pt x="121854" y="124812"/>
                  </a:lnTo>
                  <a:lnTo>
                    <a:pt x="123241" y="124812"/>
                  </a:lnTo>
                  <a:lnTo>
                    <a:pt x="123241" y="123424"/>
                  </a:lnTo>
                  <a:lnTo>
                    <a:pt x="124589" y="123424"/>
                  </a:lnTo>
                  <a:lnTo>
                    <a:pt x="124589" y="122038"/>
                  </a:lnTo>
                  <a:lnTo>
                    <a:pt x="124589" y="120690"/>
                  </a:lnTo>
                  <a:lnTo>
                    <a:pt x="124589" y="119302"/>
                  </a:lnTo>
                  <a:lnTo>
                    <a:pt x="125975" y="117915"/>
                  </a:lnTo>
                  <a:lnTo>
                    <a:pt x="124589" y="116567"/>
                  </a:lnTo>
                  <a:lnTo>
                    <a:pt x="124589" y="113832"/>
                  </a:lnTo>
                  <a:lnTo>
                    <a:pt x="124589" y="112445"/>
                  </a:lnTo>
                  <a:lnTo>
                    <a:pt x="124589" y="111059"/>
                  </a:lnTo>
                  <a:lnTo>
                    <a:pt x="125975" y="111059"/>
                  </a:lnTo>
                  <a:lnTo>
                    <a:pt x="125975" y="109710"/>
                  </a:lnTo>
                  <a:lnTo>
                    <a:pt x="127363" y="108323"/>
                  </a:lnTo>
                  <a:lnTo>
                    <a:pt x="127363" y="106936"/>
                  </a:lnTo>
                  <a:lnTo>
                    <a:pt x="128711" y="106936"/>
                  </a:lnTo>
                  <a:lnTo>
                    <a:pt x="128711" y="105588"/>
                  </a:lnTo>
                  <a:lnTo>
                    <a:pt x="130097" y="105588"/>
                  </a:lnTo>
                  <a:lnTo>
                    <a:pt x="130097" y="104201"/>
                  </a:lnTo>
                  <a:lnTo>
                    <a:pt x="131446" y="102814"/>
                  </a:lnTo>
                  <a:lnTo>
                    <a:pt x="132833" y="102814"/>
                  </a:lnTo>
                  <a:lnTo>
                    <a:pt x="134182" y="102814"/>
                  </a:lnTo>
                  <a:lnTo>
                    <a:pt x="134182" y="101465"/>
                  </a:lnTo>
                  <a:lnTo>
                    <a:pt x="134182" y="102814"/>
                  </a:lnTo>
                  <a:lnTo>
                    <a:pt x="135569" y="102814"/>
                  </a:lnTo>
                  <a:lnTo>
                    <a:pt x="136955" y="101465"/>
                  </a:lnTo>
                  <a:lnTo>
                    <a:pt x="138303" y="101465"/>
                  </a:lnTo>
                  <a:lnTo>
                    <a:pt x="139691" y="101465"/>
                  </a:lnTo>
                  <a:lnTo>
                    <a:pt x="141039" y="101465"/>
                  </a:lnTo>
                  <a:lnTo>
                    <a:pt x="142425" y="102814"/>
                  </a:lnTo>
                  <a:lnTo>
                    <a:pt x="143774" y="102814"/>
                  </a:lnTo>
                  <a:lnTo>
                    <a:pt x="145161" y="102814"/>
                  </a:lnTo>
                  <a:lnTo>
                    <a:pt x="146547" y="102814"/>
                  </a:lnTo>
                  <a:lnTo>
                    <a:pt x="147896" y="102814"/>
                  </a:lnTo>
                  <a:lnTo>
                    <a:pt x="149283" y="101465"/>
                  </a:lnTo>
                  <a:lnTo>
                    <a:pt x="150632" y="101465"/>
                  </a:lnTo>
                  <a:lnTo>
                    <a:pt x="150632" y="100079"/>
                  </a:lnTo>
                  <a:lnTo>
                    <a:pt x="152018" y="100079"/>
                  </a:lnTo>
                  <a:lnTo>
                    <a:pt x="153405" y="98692"/>
                  </a:lnTo>
                  <a:lnTo>
                    <a:pt x="154753" y="98692"/>
                  </a:lnTo>
                  <a:lnTo>
                    <a:pt x="156141" y="97343"/>
                  </a:lnTo>
                  <a:lnTo>
                    <a:pt x="157489" y="97343"/>
                  </a:lnTo>
                  <a:lnTo>
                    <a:pt x="158875" y="97343"/>
                  </a:lnTo>
                  <a:lnTo>
                    <a:pt x="160224" y="97343"/>
                  </a:lnTo>
                  <a:lnTo>
                    <a:pt x="161611" y="95957"/>
                  </a:lnTo>
                  <a:lnTo>
                    <a:pt x="162997" y="95957"/>
                  </a:lnTo>
                  <a:lnTo>
                    <a:pt x="164346" y="95957"/>
                  </a:lnTo>
                  <a:lnTo>
                    <a:pt x="165733" y="95957"/>
                  </a:lnTo>
                  <a:lnTo>
                    <a:pt x="165733" y="94609"/>
                  </a:lnTo>
                  <a:lnTo>
                    <a:pt x="167081" y="94609"/>
                  </a:lnTo>
                  <a:lnTo>
                    <a:pt x="168468" y="93222"/>
                  </a:lnTo>
                  <a:lnTo>
                    <a:pt x="168468" y="91834"/>
                  </a:lnTo>
                  <a:lnTo>
                    <a:pt x="169855" y="91834"/>
                  </a:lnTo>
                  <a:lnTo>
                    <a:pt x="171203" y="91834"/>
                  </a:lnTo>
                  <a:lnTo>
                    <a:pt x="172591" y="90487"/>
                  </a:lnTo>
                  <a:lnTo>
                    <a:pt x="175325" y="90487"/>
                  </a:lnTo>
                  <a:lnTo>
                    <a:pt x="176674" y="90487"/>
                  </a:lnTo>
                  <a:lnTo>
                    <a:pt x="178061" y="90487"/>
                  </a:lnTo>
                  <a:lnTo>
                    <a:pt x="179447" y="90487"/>
                  </a:lnTo>
                  <a:lnTo>
                    <a:pt x="179447" y="91834"/>
                  </a:lnTo>
                  <a:lnTo>
                    <a:pt x="180796" y="91834"/>
                  </a:lnTo>
                  <a:lnTo>
                    <a:pt x="182183" y="93222"/>
                  </a:lnTo>
                  <a:lnTo>
                    <a:pt x="182183" y="91834"/>
                  </a:lnTo>
                  <a:lnTo>
                    <a:pt x="183531" y="91834"/>
                  </a:lnTo>
                  <a:lnTo>
                    <a:pt x="184917" y="91834"/>
                  </a:lnTo>
                  <a:lnTo>
                    <a:pt x="186305" y="93222"/>
                  </a:lnTo>
                  <a:lnTo>
                    <a:pt x="187653" y="93222"/>
                  </a:lnTo>
                  <a:lnTo>
                    <a:pt x="189041" y="93222"/>
                  </a:lnTo>
                  <a:lnTo>
                    <a:pt x="190388" y="93222"/>
                  </a:lnTo>
                  <a:lnTo>
                    <a:pt x="191775" y="93222"/>
                  </a:lnTo>
                  <a:lnTo>
                    <a:pt x="193124" y="93222"/>
                  </a:lnTo>
                  <a:lnTo>
                    <a:pt x="195897" y="93222"/>
                  </a:lnTo>
                  <a:lnTo>
                    <a:pt x="197246" y="91834"/>
                  </a:lnTo>
                  <a:lnTo>
                    <a:pt x="198633" y="91834"/>
                  </a:lnTo>
                  <a:lnTo>
                    <a:pt x="199981" y="90487"/>
                  </a:lnTo>
                  <a:lnTo>
                    <a:pt x="201367" y="91834"/>
                  </a:lnTo>
                  <a:lnTo>
                    <a:pt x="202716" y="91834"/>
                  </a:lnTo>
                  <a:lnTo>
                    <a:pt x="204103" y="90487"/>
                  </a:lnTo>
                  <a:lnTo>
                    <a:pt x="205489" y="90487"/>
                  </a:lnTo>
                  <a:lnTo>
                    <a:pt x="206838" y="90487"/>
                  </a:lnTo>
                  <a:lnTo>
                    <a:pt x="208225" y="90487"/>
                  </a:lnTo>
                  <a:lnTo>
                    <a:pt x="208225" y="89100"/>
                  </a:lnTo>
                  <a:lnTo>
                    <a:pt x="209574" y="89100"/>
                  </a:lnTo>
                  <a:lnTo>
                    <a:pt x="210961" y="89100"/>
                  </a:lnTo>
                  <a:lnTo>
                    <a:pt x="213695" y="87751"/>
                  </a:lnTo>
                  <a:lnTo>
                    <a:pt x="220553" y="86364"/>
                  </a:lnTo>
                  <a:lnTo>
                    <a:pt x="223288" y="84978"/>
                  </a:lnTo>
                  <a:lnTo>
                    <a:pt x="224675" y="84978"/>
                  </a:lnTo>
                  <a:lnTo>
                    <a:pt x="226023" y="84978"/>
                  </a:lnTo>
                  <a:lnTo>
                    <a:pt x="227410" y="83629"/>
                  </a:lnTo>
                  <a:lnTo>
                    <a:pt x="230145" y="83629"/>
                  </a:lnTo>
                  <a:lnTo>
                    <a:pt x="231533" y="83629"/>
                  </a:lnTo>
                  <a:lnTo>
                    <a:pt x="232880" y="83629"/>
                  </a:lnTo>
                  <a:lnTo>
                    <a:pt x="234267" y="83629"/>
                  </a:lnTo>
                  <a:lnTo>
                    <a:pt x="235655" y="83629"/>
                  </a:lnTo>
                  <a:lnTo>
                    <a:pt x="239738" y="82242"/>
                  </a:lnTo>
                  <a:lnTo>
                    <a:pt x="241125" y="80856"/>
                  </a:lnTo>
                  <a:lnTo>
                    <a:pt x="242473" y="80856"/>
                  </a:lnTo>
                  <a:lnTo>
                    <a:pt x="245247" y="80856"/>
                  </a:lnTo>
                  <a:lnTo>
                    <a:pt x="246595" y="79507"/>
                  </a:lnTo>
                  <a:lnTo>
                    <a:pt x="249330" y="79507"/>
                  </a:lnTo>
                  <a:lnTo>
                    <a:pt x="250717" y="79507"/>
                  </a:lnTo>
                  <a:lnTo>
                    <a:pt x="252104" y="79507"/>
                  </a:lnTo>
                  <a:lnTo>
                    <a:pt x="252104" y="78120"/>
                  </a:lnTo>
                  <a:lnTo>
                    <a:pt x="253453" y="78120"/>
                  </a:lnTo>
                  <a:lnTo>
                    <a:pt x="254839" y="76733"/>
                  </a:lnTo>
                  <a:lnTo>
                    <a:pt x="256188" y="76733"/>
                  </a:lnTo>
                  <a:lnTo>
                    <a:pt x="257575" y="76733"/>
                  </a:lnTo>
                  <a:lnTo>
                    <a:pt x="258923" y="76733"/>
                  </a:lnTo>
                  <a:lnTo>
                    <a:pt x="260309" y="76733"/>
                  </a:lnTo>
                  <a:lnTo>
                    <a:pt x="261658" y="76733"/>
                  </a:lnTo>
                  <a:lnTo>
                    <a:pt x="263045" y="78120"/>
                  </a:lnTo>
                  <a:lnTo>
                    <a:pt x="264431" y="79507"/>
                  </a:lnTo>
                  <a:lnTo>
                    <a:pt x="265780" y="79507"/>
                  </a:lnTo>
                  <a:lnTo>
                    <a:pt x="267167" y="79507"/>
                  </a:lnTo>
                  <a:lnTo>
                    <a:pt x="268516" y="78120"/>
                  </a:lnTo>
                  <a:lnTo>
                    <a:pt x="269903" y="76733"/>
                  </a:lnTo>
                  <a:lnTo>
                    <a:pt x="271289" y="76733"/>
                  </a:lnTo>
                  <a:lnTo>
                    <a:pt x="272637" y="75384"/>
                  </a:lnTo>
                  <a:lnTo>
                    <a:pt x="274025" y="75384"/>
                  </a:lnTo>
                  <a:lnTo>
                    <a:pt x="275373" y="75384"/>
                  </a:lnTo>
                  <a:lnTo>
                    <a:pt x="276759" y="73998"/>
                  </a:lnTo>
                  <a:lnTo>
                    <a:pt x="278147" y="72650"/>
                  </a:lnTo>
                  <a:lnTo>
                    <a:pt x="279495" y="71262"/>
                  </a:lnTo>
                  <a:lnTo>
                    <a:pt x="280881" y="69876"/>
                  </a:lnTo>
                  <a:lnTo>
                    <a:pt x="282230" y="69876"/>
                  </a:lnTo>
                  <a:lnTo>
                    <a:pt x="283617" y="68528"/>
                  </a:lnTo>
                  <a:lnTo>
                    <a:pt x="285004" y="68528"/>
                  </a:lnTo>
                  <a:lnTo>
                    <a:pt x="286352" y="67141"/>
                  </a:lnTo>
                  <a:lnTo>
                    <a:pt x="287739" y="67141"/>
                  </a:lnTo>
                  <a:lnTo>
                    <a:pt x="289087" y="67141"/>
                  </a:lnTo>
                  <a:lnTo>
                    <a:pt x="290475" y="65753"/>
                  </a:lnTo>
                  <a:lnTo>
                    <a:pt x="291823" y="65753"/>
                  </a:lnTo>
                  <a:lnTo>
                    <a:pt x="293209" y="65753"/>
                  </a:lnTo>
                  <a:lnTo>
                    <a:pt x="294597" y="64406"/>
                  </a:lnTo>
                  <a:lnTo>
                    <a:pt x="294597" y="63019"/>
                  </a:lnTo>
                  <a:lnTo>
                    <a:pt x="295945" y="63019"/>
                  </a:lnTo>
                  <a:lnTo>
                    <a:pt x="295945" y="61631"/>
                  </a:lnTo>
                  <a:lnTo>
                    <a:pt x="297331" y="61631"/>
                  </a:lnTo>
                  <a:lnTo>
                    <a:pt x="297331" y="60283"/>
                  </a:lnTo>
                  <a:lnTo>
                    <a:pt x="298680" y="58897"/>
                  </a:lnTo>
                  <a:lnTo>
                    <a:pt x="298680" y="57509"/>
                  </a:lnTo>
                  <a:lnTo>
                    <a:pt x="298680" y="56161"/>
                  </a:lnTo>
                  <a:lnTo>
                    <a:pt x="300067" y="53388"/>
                  </a:lnTo>
                  <a:lnTo>
                    <a:pt x="300067" y="52039"/>
                  </a:lnTo>
                  <a:lnTo>
                    <a:pt x="301415" y="50652"/>
                  </a:lnTo>
                  <a:lnTo>
                    <a:pt x="302802" y="52039"/>
                  </a:lnTo>
                  <a:lnTo>
                    <a:pt x="305537" y="52039"/>
                  </a:lnTo>
                  <a:lnTo>
                    <a:pt x="305537" y="53388"/>
                  </a:lnTo>
                  <a:lnTo>
                    <a:pt x="306925" y="53388"/>
                  </a:lnTo>
                  <a:lnTo>
                    <a:pt x="308272" y="52039"/>
                  </a:lnTo>
                  <a:lnTo>
                    <a:pt x="309659" y="52039"/>
                  </a:lnTo>
                  <a:lnTo>
                    <a:pt x="311047" y="52039"/>
                  </a:lnTo>
                  <a:lnTo>
                    <a:pt x="311047" y="50652"/>
                  </a:lnTo>
                  <a:lnTo>
                    <a:pt x="312395" y="49304"/>
                  </a:lnTo>
                  <a:lnTo>
                    <a:pt x="313781" y="46530"/>
                  </a:lnTo>
                  <a:lnTo>
                    <a:pt x="313781" y="45181"/>
                  </a:lnTo>
                  <a:lnTo>
                    <a:pt x="315130" y="45181"/>
                  </a:lnTo>
                  <a:lnTo>
                    <a:pt x="316517" y="43795"/>
                  </a:lnTo>
                  <a:lnTo>
                    <a:pt x="317865" y="43795"/>
                  </a:lnTo>
                  <a:lnTo>
                    <a:pt x="319251" y="42408"/>
                  </a:lnTo>
                  <a:lnTo>
                    <a:pt x="320639" y="39673"/>
                  </a:lnTo>
                  <a:lnTo>
                    <a:pt x="321987" y="38325"/>
                  </a:lnTo>
                  <a:lnTo>
                    <a:pt x="321987" y="36938"/>
                  </a:lnTo>
                  <a:lnTo>
                    <a:pt x="321987" y="35550"/>
                  </a:lnTo>
                  <a:lnTo>
                    <a:pt x="320639" y="34202"/>
                  </a:lnTo>
                  <a:lnTo>
                    <a:pt x="317865" y="30080"/>
                  </a:lnTo>
                  <a:lnTo>
                    <a:pt x="316517" y="25958"/>
                  </a:lnTo>
                  <a:lnTo>
                    <a:pt x="315130" y="25958"/>
                  </a:lnTo>
                  <a:lnTo>
                    <a:pt x="312395" y="23223"/>
                  </a:lnTo>
                  <a:lnTo>
                    <a:pt x="308272" y="13592"/>
                  </a:lnTo>
                  <a:lnTo>
                    <a:pt x="306925" y="13592"/>
                  </a:lnTo>
                  <a:lnTo>
                    <a:pt x="304189" y="14979"/>
                  </a:lnTo>
                  <a:lnTo>
                    <a:pt x="302802" y="13592"/>
                  </a:lnTo>
                  <a:lnTo>
                    <a:pt x="298680" y="8122"/>
                  </a:lnTo>
                  <a:lnTo>
                    <a:pt x="300067" y="8122"/>
                  </a:lnTo>
                  <a:lnTo>
                    <a:pt x="293209" y="-123"/>
                  </a:lnTo>
                  <a:lnTo>
                    <a:pt x="291823" y="-123"/>
                  </a:lnTo>
                  <a:lnTo>
                    <a:pt x="291823" y="2613"/>
                  </a:lnTo>
                  <a:lnTo>
                    <a:pt x="291823" y="3999"/>
                  </a:lnTo>
                  <a:lnTo>
                    <a:pt x="293209" y="5347"/>
                  </a:lnTo>
                  <a:lnTo>
                    <a:pt x="293209" y="6735"/>
                  </a:lnTo>
                  <a:lnTo>
                    <a:pt x="295945" y="9469"/>
                  </a:lnTo>
                  <a:lnTo>
                    <a:pt x="295945" y="12205"/>
                  </a:lnTo>
                  <a:lnTo>
                    <a:pt x="294597" y="12205"/>
                  </a:lnTo>
                  <a:lnTo>
                    <a:pt x="294597" y="13592"/>
                  </a:lnTo>
                  <a:lnTo>
                    <a:pt x="294597" y="14979"/>
                  </a:lnTo>
                  <a:lnTo>
                    <a:pt x="293209" y="14979"/>
                  </a:lnTo>
                  <a:lnTo>
                    <a:pt x="291823" y="14979"/>
                  </a:lnTo>
                  <a:lnTo>
                    <a:pt x="290475" y="14979"/>
                  </a:lnTo>
                  <a:lnTo>
                    <a:pt x="289087" y="14979"/>
                  </a:lnTo>
                  <a:lnTo>
                    <a:pt x="287739" y="14979"/>
                  </a:lnTo>
                  <a:lnTo>
                    <a:pt x="287739" y="13592"/>
                  </a:lnTo>
                  <a:lnTo>
                    <a:pt x="286352" y="13592"/>
                  </a:lnTo>
                  <a:lnTo>
                    <a:pt x="285004" y="13592"/>
                  </a:lnTo>
                  <a:lnTo>
                    <a:pt x="283617" y="13592"/>
                  </a:lnTo>
                  <a:lnTo>
                    <a:pt x="283617" y="12205"/>
                  </a:lnTo>
                  <a:lnTo>
                    <a:pt x="285004" y="12205"/>
                  </a:lnTo>
                  <a:lnTo>
                    <a:pt x="283617" y="12205"/>
                  </a:lnTo>
                  <a:lnTo>
                    <a:pt x="280881" y="6735"/>
                  </a:lnTo>
                  <a:lnTo>
                    <a:pt x="278147" y="8122"/>
                  </a:lnTo>
                  <a:lnTo>
                    <a:pt x="275373" y="3999"/>
                  </a:lnTo>
                  <a:lnTo>
                    <a:pt x="275373" y="2613"/>
                  </a:lnTo>
                  <a:lnTo>
                    <a:pt x="275373" y="1226"/>
                  </a:lnTo>
                  <a:lnTo>
                    <a:pt x="265780" y="1226"/>
                  </a:lnTo>
                  <a:lnTo>
                    <a:pt x="265780" y="9469"/>
                  </a:lnTo>
                  <a:lnTo>
                    <a:pt x="260309" y="12205"/>
                  </a:lnTo>
                  <a:lnTo>
                    <a:pt x="252104" y="14979"/>
                  </a:lnTo>
                  <a:lnTo>
                    <a:pt x="252104" y="21836"/>
                  </a:lnTo>
                  <a:lnTo>
                    <a:pt x="250717" y="21836"/>
                  </a:lnTo>
                  <a:lnTo>
                    <a:pt x="250717" y="23223"/>
                  </a:lnTo>
                  <a:lnTo>
                    <a:pt x="249330" y="24571"/>
                  </a:lnTo>
                  <a:lnTo>
                    <a:pt x="249330" y="25958"/>
                  </a:lnTo>
                  <a:lnTo>
                    <a:pt x="247983" y="25958"/>
                  </a:lnTo>
                  <a:lnTo>
                    <a:pt x="246595" y="25958"/>
                  </a:lnTo>
                  <a:lnTo>
                    <a:pt x="245247" y="25958"/>
                  </a:lnTo>
                  <a:lnTo>
                    <a:pt x="243860" y="25958"/>
                  </a:lnTo>
                  <a:lnTo>
                    <a:pt x="242473" y="25958"/>
                  </a:lnTo>
                  <a:lnTo>
                    <a:pt x="241125" y="25958"/>
                  </a:lnTo>
                  <a:lnTo>
                    <a:pt x="239738" y="25958"/>
                  </a:lnTo>
                  <a:lnTo>
                    <a:pt x="238389" y="25958"/>
                  </a:lnTo>
                  <a:lnTo>
                    <a:pt x="237003" y="25958"/>
                  </a:lnTo>
                  <a:lnTo>
                    <a:pt x="235655" y="25958"/>
                  </a:lnTo>
                  <a:lnTo>
                    <a:pt x="234267" y="25958"/>
                  </a:lnTo>
                  <a:lnTo>
                    <a:pt x="232880" y="25958"/>
                  </a:lnTo>
                  <a:lnTo>
                    <a:pt x="231533" y="25958"/>
                  </a:lnTo>
                  <a:lnTo>
                    <a:pt x="230145" y="25958"/>
                  </a:lnTo>
                  <a:lnTo>
                    <a:pt x="230145" y="24571"/>
                  </a:lnTo>
                  <a:lnTo>
                    <a:pt x="230145" y="25958"/>
                  </a:lnTo>
                  <a:lnTo>
                    <a:pt x="228797" y="25958"/>
                  </a:lnTo>
                  <a:lnTo>
                    <a:pt x="227410" y="25958"/>
                  </a:lnTo>
                  <a:lnTo>
                    <a:pt x="227410" y="27307"/>
                  </a:lnTo>
                  <a:lnTo>
                    <a:pt x="226023" y="27307"/>
                  </a:lnTo>
                  <a:lnTo>
                    <a:pt x="226023" y="28694"/>
                  </a:lnTo>
                  <a:lnTo>
                    <a:pt x="224675" y="28694"/>
                  </a:lnTo>
                  <a:lnTo>
                    <a:pt x="224675" y="30080"/>
                  </a:lnTo>
                  <a:lnTo>
                    <a:pt x="223288" y="30080"/>
                  </a:lnTo>
                  <a:lnTo>
                    <a:pt x="221939" y="30080"/>
                  </a:lnTo>
                  <a:lnTo>
                    <a:pt x="220553" y="30080"/>
                  </a:lnTo>
                  <a:lnTo>
                    <a:pt x="219205" y="31428"/>
                  </a:lnTo>
                  <a:lnTo>
                    <a:pt x="217817" y="31428"/>
                  </a:lnTo>
                  <a:lnTo>
                    <a:pt x="216431" y="31428"/>
                  </a:lnTo>
                  <a:lnTo>
                    <a:pt x="215083" y="31428"/>
                  </a:lnTo>
                  <a:lnTo>
                    <a:pt x="213695" y="31428"/>
                  </a:lnTo>
                  <a:lnTo>
                    <a:pt x="212347" y="31428"/>
                  </a:lnTo>
                  <a:lnTo>
                    <a:pt x="210961" y="30080"/>
                  </a:lnTo>
                  <a:lnTo>
                    <a:pt x="209574" y="30080"/>
                  </a:lnTo>
                  <a:lnTo>
                    <a:pt x="209574" y="31428"/>
                  </a:lnTo>
                  <a:lnTo>
                    <a:pt x="208225" y="31428"/>
                  </a:lnTo>
                  <a:lnTo>
                    <a:pt x="206838" y="31428"/>
                  </a:lnTo>
                  <a:lnTo>
                    <a:pt x="205489" y="31428"/>
                  </a:lnTo>
                  <a:lnTo>
                    <a:pt x="205489" y="32816"/>
                  </a:lnTo>
                  <a:lnTo>
                    <a:pt x="204103" y="32816"/>
                  </a:lnTo>
                  <a:lnTo>
                    <a:pt x="204103" y="31428"/>
                  </a:lnTo>
                  <a:lnTo>
                    <a:pt x="204103" y="30080"/>
                  </a:lnTo>
                  <a:lnTo>
                    <a:pt x="205489" y="30080"/>
                  </a:lnTo>
                  <a:lnTo>
                    <a:pt x="205489" y="28694"/>
                  </a:lnTo>
                  <a:lnTo>
                    <a:pt x="204103" y="28694"/>
                  </a:lnTo>
                  <a:lnTo>
                    <a:pt x="204103" y="27307"/>
                  </a:lnTo>
                  <a:lnTo>
                    <a:pt x="204103" y="28694"/>
                  </a:lnTo>
                  <a:lnTo>
                    <a:pt x="202716" y="28694"/>
                  </a:lnTo>
                  <a:lnTo>
                    <a:pt x="202716" y="27307"/>
                  </a:lnTo>
                  <a:lnTo>
                    <a:pt x="201367" y="27307"/>
                  </a:lnTo>
                  <a:lnTo>
                    <a:pt x="199981" y="27307"/>
                  </a:lnTo>
                  <a:lnTo>
                    <a:pt x="199981" y="25958"/>
                  </a:lnTo>
                  <a:lnTo>
                    <a:pt x="198633" y="25958"/>
                  </a:lnTo>
                  <a:lnTo>
                    <a:pt x="197246" y="27307"/>
                  </a:lnTo>
                  <a:lnTo>
                    <a:pt x="195897" y="27307"/>
                  </a:lnTo>
                  <a:lnTo>
                    <a:pt x="195897" y="25958"/>
                  </a:lnTo>
                  <a:lnTo>
                    <a:pt x="194511" y="25958"/>
                  </a:lnTo>
                  <a:lnTo>
                    <a:pt x="194511" y="27307"/>
                  </a:lnTo>
                  <a:lnTo>
                    <a:pt x="193124" y="28694"/>
                  </a:lnTo>
                  <a:lnTo>
                    <a:pt x="191775" y="30080"/>
                  </a:lnTo>
                  <a:lnTo>
                    <a:pt x="190388" y="30080"/>
                  </a:lnTo>
                  <a:lnTo>
                    <a:pt x="189041" y="31428"/>
                  </a:lnTo>
                  <a:lnTo>
                    <a:pt x="189041" y="30080"/>
                  </a:lnTo>
                  <a:lnTo>
                    <a:pt x="187653" y="28694"/>
                  </a:lnTo>
                  <a:lnTo>
                    <a:pt x="186305" y="30080"/>
                  </a:lnTo>
                  <a:lnTo>
                    <a:pt x="184917" y="31428"/>
                  </a:lnTo>
                  <a:lnTo>
                    <a:pt x="183531" y="32816"/>
                  </a:lnTo>
                  <a:lnTo>
                    <a:pt x="182183" y="32816"/>
                  </a:lnTo>
                  <a:lnTo>
                    <a:pt x="180796" y="32816"/>
                  </a:lnTo>
                  <a:lnTo>
                    <a:pt x="180796" y="34202"/>
                  </a:lnTo>
                  <a:lnTo>
                    <a:pt x="179447" y="34202"/>
                  </a:lnTo>
                  <a:lnTo>
                    <a:pt x="178061" y="34202"/>
                  </a:lnTo>
                  <a:lnTo>
                    <a:pt x="176674" y="34202"/>
                  </a:lnTo>
                  <a:lnTo>
                    <a:pt x="176674" y="32816"/>
                  </a:lnTo>
                  <a:lnTo>
                    <a:pt x="175325" y="32816"/>
                  </a:lnTo>
                  <a:lnTo>
                    <a:pt x="173938" y="32816"/>
                  </a:lnTo>
                  <a:lnTo>
                    <a:pt x="172591" y="32816"/>
                  </a:lnTo>
                  <a:lnTo>
                    <a:pt x="171203" y="32816"/>
                  </a:lnTo>
                  <a:lnTo>
                    <a:pt x="169855" y="32816"/>
                  </a:lnTo>
                  <a:lnTo>
                    <a:pt x="169855" y="31428"/>
                  </a:lnTo>
                  <a:lnTo>
                    <a:pt x="168468" y="31428"/>
                  </a:lnTo>
                  <a:lnTo>
                    <a:pt x="167081" y="31428"/>
                  </a:lnTo>
                  <a:lnTo>
                    <a:pt x="167081" y="32816"/>
                  </a:lnTo>
                  <a:lnTo>
                    <a:pt x="165733" y="32816"/>
                  </a:lnTo>
                  <a:lnTo>
                    <a:pt x="164346" y="32816"/>
                  </a:lnTo>
                  <a:lnTo>
                    <a:pt x="164346" y="31428"/>
                  </a:lnTo>
                  <a:lnTo>
                    <a:pt x="162997" y="31428"/>
                  </a:lnTo>
                  <a:lnTo>
                    <a:pt x="161611" y="31428"/>
                  </a:lnTo>
                  <a:lnTo>
                    <a:pt x="161611" y="32816"/>
                  </a:lnTo>
                  <a:lnTo>
                    <a:pt x="161611" y="31428"/>
                  </a:lnTo>
                  <a:lnTo>
                    <a:pt x="161611" y="30080"/>
                  </a:lnTo>
                  <a:lnTo>
                    <a:pt x="160224" y="30080"/>
                  </a:lnTo>
                  <a:lnTo>
                    <a:pt x="158875" y="30080"/>
                  </a:lnTo>
                  <a:lnTo>
                    <a:pt x="158875" y="31428"/>
                  </a:lnTo>
                  <a:lnTo>
                    <a:pt x="157489" y="31428"/>
                  </a:lnTo>
                  <a:lnTo>
                    <a:pt x="157489" y="30080"/>
                  </a:lnTo>
                  <a:lnTo>
                    <a:pt x="156141" y="30080"/>
                  </a:lnTo>
                  <a:lnTo>
                    <a:pt x="154753" y="30080"/>
                  </a:lnTo>
                  <a:lnTo>
                    <a:pt x="153405" y="30080"/>
                  </a:lnTo>
                  <a:lnTo>
                    <a:pt x="152018" y="30080"/>
                  </a:lnTo>
                  <a:lnTo>
                    <a:pt x="150632" y="30080"/>
                  </a:lnTo>
                  <a:lnTo>
                    <a:pt x="152018" y="28694"/>
                  </a:lnTo>
                  <a:lnTo>
                    <a:pt x="152018" y="27307"/>
                  </a:lnTo>
                  <a:lnTo>
                    <a:pt x="150632" y="27307"/>
                  </a:lnTo>
                  <a:lnTo>
                    <a:pt x="150632" y="25958"/>
                  </a:lnTo>
                  <a:lnTo>
                    <a:pt x="150632" y="24571"/>
                  </a:lnTo>
                  <a:lnTo>
                    <a:pt x="150632" y="25958"/>
                  </a:lnTo>
                  <a:lnTo>
                    <a:pt x="149283" y="25958"/>
                  </a:lnTo>
                  <a:lnTo>
                    <a:pt x="147896" y="25958"/>
                  </a:lnTo>
                  <a:lnTo>
                    <a:pt x="147896" y="24571"/>
                  </a:lnTo>
                  <a:lnTo>
                    <a:pt x="147896" y="23223"/>
                  </a:lnTo>
                  <a:lnTo>
                    <a:pt x="146547" y="21836"/>
                  </a:lnTo>
                  <a:lnTo>
                    <a:pt x="145161" y="21836"/>
                  </a:lnTo>
                  <a:lnTo>
                    <a:pt x="143774" y="21836"/>
                  </a:lnTo>
                  <a:lnTo>
                    <a:pt x="142425" y="20449"/>
                  </a:lnTo>
                  <a:lnTo>
                    <a:pt x="143774" y="20449"/>
                  </a:lnTo>
                  <a:lnTo>
                    <a:pt x="142425" y="19100"/>
                  </a:lnTo>
                  <a:lnTo>
                    <a:pt x="139691" y="19100"/>
                  </a:lnTo>
                  <a:lnTo>
                    <a:pt x="138303" y="19100"/>
                  </a:lnTo>
                  <a:lnTo>
                    <a:pt x="136955" y="19100"/>
                  </a:lnTo>
                  <a:lnTo>
                    <a:pt x="136955" y="17714"/>
                  </a:lnTo>
                  <a:lnTo>
                    <a:pt x="136955" y="19100"/>
                  </a:lnTo>
                  <a:lnTo>
                    <a:pt x="135569" y="19100"/>
                  </a:lnTo>
                  <a:lnTo>
                    <a:pt x="135569" y="17714"/>
                  </a:lnTo>
                  <a:lnTo>
                    <a:pt x="134182" y="19100"/>
                  </a:lnTo>
                  <a:lnTo>
                    <a:pt x="132833" y="19100"/>
                  </a:lnTo>
                  <a:lnTo>
                    <a:pt x="131446" y="20449"/>
                  </a:lnTo>
                  <a:lnTo>
                    <a:pt x="130097" y="20449"/>
                  </a:lnTo>
                  <a:lnTo>
                    <a:pt x="130097" y="21836"/>
                  </a:lnTo>
                  <a:lnTo>
                    <a:pt x="128711" y="21836"/>
                  </a:lnTo>
                  <a:lnTo>
                    <a:pt x="127363" y="21836"/>
                  </a:lnTo>
                  <a:lnTo>
                    <a:pt x="125975" y="21836"/>
                  </a:lnTo>
                  <a:lnTo>
                    <a:pt x="123241" y="21836"/>
                  </a:lnTo>
                  <a:lnTo>
                    <a:pt x="123241" y="23223"/>
                  </a:lnTo>
                  <a:lnTo>
                    <a:pt x="121854" y="23223"/>
                  </a:lnTo>
                  <a:lnTo>
                    <a:pt x="120505" y="23223"/>
                  </a:lnTo>
                  <a:lnTo>
                    <a:pt x="119119" y="21836"/>
                  </a:lnTo>
                  <a:lnTo>
                    <a:pt x="117732" y="21836"/>
                  </a:lnTo>
                  <a:lnTo>
                    <a:pt x="119119" y="24571"/>
                  </a:lnTo>
                  <a:lnTo>
                    <a:pt x="121854" y="28694"/>
                  </a:lnTo>
                  <a:lnTo>
                    <a:pt x="117732" y="30080"/>
                  </a:lnTo>
                  <a:lnTo>
                    <a:pt x="112261" y="30080"/>
                  </a:lnTo>
                  <a:lnTo>
                    <a:pt x="106791" y="31428"/>
                  </a:lnTo>
                  <a:lnTo>
                    <a:pt x="99933" y="31428"/>
                  </a:lnTo>
                  <a:lnTo>
                    <a:pt x="94463" y="32816"/>
                  </a:lnTo>
                  <a:lnTo>
                    <a:pt x="82097" y="32816"/>
                  </a:lnTo>
                  <a:lnTo>
                    <a:pt x="84832" y="36938"/>
                  </a:lnTo>
                  <a:lnTo>
                    <a:pt x="82097" y="38325"/>
                  </a:lnTo>
                  <a:lnTo>
                    <a:pt x="79361" y="39673"/>
                  </a:lnTo>
                  <a:lnTo>
                    <a:pt x="75240" y="41060"/>
                  </a:lnTo>
                  <a:lnTo>
                    <a:pt x="69769" y="41060"/>
                  </a:lnTo>
                  <a:lnTo>
                    <a:pt x="69769" y="36938"/>
                  </a:lnTo>
                  <a:lnTo>
                    <a:pt x="69769" y="35550"/>
                  </a:lnTo>
                  <a:lnTo>
                    <a:pt x="67033" y="35550"/>
                  </a:lnTo>
                  <a:lnTo>
                    <a:pt x="65647" y="35550"/>
                  </a:lnTo>
                  <a:lnTo>
                    <a:pt x="64299" y="36938"/>
                  </a:lnTo>
                  <a:lnTo>
                    <a:pt x="62911" y="36938"/>
                  </a:lnTo>
                  <a:lnTo>
                    <a:pt x="57441" y="38325"/>
                  </a:lnTo>
                  <a:lnTo>
                    <a:pt x="56054" y="36938"/>
                  </a:lnTo>
                  <a:lnTo>
                    <a:pt x="53319" y="38325"/>
                  </a:lnTo>
                  <a:lnTo>
                    <a:pt x="40991" y="38325"/>
                  </a:lnTo>
                  <a:lnTo>
                    <a:pt x="40991" y="36938"/>
                  </a:lnTo>
                  <a:lnTo>
                    <a:pt x="38257" y="36938"/>
                  </a:lnTo>
                  <a:lnTo>
                    <a:pt x="34134" y="36938"/>
                  </a:lnTo>
                  <a:lnTo>
                    <a:pt x="34134" y="43795"/>
                  </a:lnTo>
                  <a:lnTo>
                    <a:pt x="34134" y="47917"/>
                  </a:lnTo>
                  <a:lnTo>
                    <a:pt x="24541" y="47917"/>
                  </a:lnTo>
                  <a:lnTo>
                    <a:pt x="24541" y="52039"/>
                  </a:lnTo>
                  <a:lnTo>
                    <a:pt x="14949" y="52039"/>
                  </a:lnTo>
                  <a:lnTo>
                    <a:pt x="12213" y="52039"/>
                  </a:lnTo>
                  <a:lnTo>
                    <a:pt x="8091" y="52039"/>
                  </a:lnTo>
                  <a:lnTo>
                    <a:pt x="6705" y="53388"/>
                  </a:lnTo>
                  <a:lnTo>
                    <a:pt x="6705" y="71262"/>
                  </a:lnTo>
                  <a:lnTo>
                    <a:pt x="13562" y="71262"/>
                  </a:lnTo>
                  <a:lnTo>
                    <a:pt x="16297" y="72650"/>
                  </a:lnTo>
                  <a:lnTo>
                    <a:pt x="19032" y="73998"/>
                  </a:lnTo>
                  <a:lnTo>
                    <a:pt x="20419" y="75384"/>
                  </a:lnTo>
                  <a:lnTo>
                    <a:pt x="20419" y="76733"/>
                  </a:lnTo>
                  <a:lnTo>
                    <a:pt x="20419" y="78120"/>
                  </a:lnTo>
                  <a:lnTo>
                    <a:pt x="20419" y="79507"/>
                  </a:lnTo>
                  <a:lnTo>
                    <a:pt x="24541" y="78120"/>
                  </a:lnTo>
                  <a:lnTo>
                    <a:pt x="25890" y="78120"/>
                  </a:lnTo>
                  <a:lnTo>
                    <a:pt x="28663" y="76733"/>
                  </a:lnTo>
                  <a:lnTo>
                    <a:pt x="32747" y="75384"/>
                  </a:lnTo>
                  <a:lnTo>
                    <a:pt x="35482" y="73998"/>
                  </a:lnTo>
                  <a:lnTo>
                    <a:pt x="39604" y="73998"/>
                  </a:lnTo>
                  <a:lnTo>
                    <a:pt x="42340" y="72650"/>
                  </a:lnTo>
                  <a:lnTo>
                    <a:pt x="43727" y="72650"/>
                  </a:lnTo>
                  <a:lnTo>
                    <a:pt x="45113" y="72650"/>
                  </a:lnTo>
                  <a:lnTo>
                    <a:pt x="45113" y="73998"/>
                  </a:lnTo>
                  <a:lnTo>
                    <a:pt x="45113" y="75384"/>
                  </a:lnTo>
                  <a:lnTo>
                    <a:pt x="46462" y="76733"/>
                  </a:lnTo>
                  <a:lnTo>
                    <a:pt x="47849" y="78120"/>
                  </a:lnTo>
                  <a:lnTo>
                    <a:pt x="34134" y="87751"/>
                  </a:lnTo>
                  <a:lnTo>
                    <a:pt x="31399" y="89100"/>
                  </a:lnTo>
                  <a:lnTo>
                    <a:pt x="32747" y="98692"/>
                  </a:lnTo>
                  <a:lnTo>
                    <a:pt x="43727" y="94609"/>
                  </a:lnTo>
                  <a:lnTo>
                    <a:pt x="47849" y="93222"/>
                  </a:lnTo>
                  <a:lnTo>
                    <a:pt x="49197" y="93222"/>
                  </a:lnTo>
                  <a:lnTo>
                    <a:pt x="56054" y="89100"/>
                  </a:lnTo>
                  <a:lnTo>
                    <a:pt x="60177" y="87751"/>
                  </a:lnTo>
                  <a:lnTo>
                    <a:pt x="61563" y="95957"/>
                  </a:lnTo>
                  <a:lnTo>
                    <a:pt x="57441" y="98692"/>
                  </a:lnTo>
                  <a:lnTo>
                    <a:pt x="58790" y="108323"/>
                  </a:lnTo>
                  <a:lnTo>
                    <a:pt x="56054" y="109710"/>
                  </a:lnTo>
                  <a:lnTo>
                    <a:pt x="53319" y="111059"/>
                  </a:lnTo>
                  <a:lnTo>
                    <a:pt x="51932" y="111059"/>
                  </a:lnTo>
                  <a:lnTo>
                    <a:pt x="50583" y="111059"/>
                  </a:lnTo>
                  <a:lnTo>
                    <a:pt x="50583" y="112445"/>
                  </a:lnTo>
                  <a:lnTo>
                    <a:pt x="49197" y="112445"/>
                  </a:lnTo>
                  <a:lnTo>
                    <a:pt x="47849" y="113832"/>
                  </a:lnTo>
                  <a:lnTo>
                    <a:pt x="46462" y="113832"/>
                  </a:lnTo>
                  <a:lnTo>
                    <a:pt x="45113" y="112445"/>
                  </a:lnTo>
                  <a:lnTo>
                    <a:pt x="43727" y="112445"/>
                  </a:lnTo>
                  <a:lnTo>
                    <a:pt x="42340" y="111059"/>
                  </a:lnTo>
                  <a:lnTo>
                    <a:pt x="38257" y="111059"/>
                  </a:lnTo>
                  <a:lnTo>
                    <a:pt x="36869" y="112445"/>
                  </a:lnTo>
                  <a:lnTo>
                    <a:pt x="36869" y="113832"/>
                  </a:lnTo>
                  <a:lnTo>
                    <a:pt x="35482" y="113832"/>
                  </a:lnTo>
                  <a:lnTo>
                    <a:pt x="34134" y="115181"/>
                  </a:lnTo>
                  <a:lnTo>
                    <a:pt x="31399" y="116567"/>
                  </a:lnTo>
                  <a:lnTo>
                    <a:pt x="25890" y="119302"/>
                  </a:lnTo>
                  <a:lnTo>
                    <a:pt x="25890" y="120690"/>
                  </a:lnTo>
                  <a:lnTo>
                    <a:pt x="25890" y="123424"/>
                  </a:lnTo>
                  <a:lnTo>
                    <a:pt x="25890" y="126160"/>
                  </a:lnTo>
                  <a:lnTo>
                    <a:pt x="24541" y="126160"/>
                  </a:lnTo>
                  <a:lnTo>
                    <a:pt x="21807" y="127546"/>
                  </a:lnTo>
                  <a:lnTo>
                    <a:pt x="23155" y="130282"/>
                  </a:lnTo>
                  <a:lnTo>
                    <a:pt x="23155" y="131669"/>
                  </a:lnTo>
                  <a:lnTo>
                    <a:pt x="24541" y="131669"/>
                  </a:lnTo>
                  <a:lnTo>
                    <a:pt x="24541" y="133017"/>
                  </a:lnTo>
                  <a:lnTo>
                    <a:pt x="25890" y="134404"/>
                  </a:lnTo>
                  <a:lnTo>
                    <a:pt x="24541" y="135791"/>
                  </a:lnTo>
                  <a:lnTo>
                    <a:pt x="23155" y="137140"/>
                  </a:lnTo>
                  <a:lnTo>
                    <a:pt x="21807" y="137140"/>
                  </a:lnTo>
                  <a:lnTo>
                    <a:pt x="20419" y="138526"/>
                  </a:lnTo>
                  <a:lnTo>
                    <a:pt x="20419" y="139913"/>
                  </a:lnTo>
                  <a:lnTo>
                    <a:pt x="19032" y="139913"/>
                  </a:lnTo>
                  <a:lnTo>
                    <a:pt x="17684" y="141262"/>
                  </a:lnTo>
                  <a:lnTo>
                    <a:pt x="16297" y="141262"/>
                  </a:lnTo>
                  <a:lnTo>
                    <a:pt x="16297" y="142648"/>
                  </a:lnTo>
                  <a:lnTo>
                    <a:pt x="14949" y="142648"/>
                  </a:lnTo>
                  <a:lnTo>
                    <a:pt x="13562" y="142648"/>
                  </a:lnTo>
                  <a:lnTo>
                    <a:pt x="13562" y="143996"/>
                  </a:lnTo>
                  <a:lnTo>
                    <a:pt x="12213" y="143996"/>
                  </a:lnTo>
                  <a:lnTo>
                    <a:pt x="12213" y="143996"/>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282;p34">
              <a:extLst>
                <a:ext uri="{FF2B5EF4-FFF2-40B4-BE49-F238E27FC236}">
                  <a16:creationId xmlns:a16="http://schemas.microsoft.com/office/drawing/2014/main" id="{FD71096E-1CB3-1DDB-16EB-E049451EE4C6}"/>
                </a:ext>
              </a:extLst>
            </p:cNvPr>
            <p:cNvSpPr/>
            <p:nvPr/>
          </p:nvSpPr>
          <p:spPr>
            <a:xfrm rot="10800000" flipH="1">
              <a:off x="2490034" y="2778736"/>
              <a:ext cx="408904" cy="666921"/>
            </a:xfrm>
            <a:custGeom>
              <a:avLst/>
              <a:gdLst/>
              <a:ahLst/>
              <a:cxnLst/>
              <a:rect l="l" t="t" r="r" b="b"/>
              <a:pathLst>
                <a:path w="333119" h="536757" extrusionOk="0">
                  <a:moveTo>
                    <a:pt x="252129" y="436445"/>
                  </a:moveTo>
                  <a:lnTo>
                    <a:pt x="253478" y="433672"/>
                  </a:lnTo>
                  <a:lnTo>
                    <a:pt x="253478" y="429549"/>
                  </a:lnTo>
                  <a:lnTo>
                    <a:pt x="254865" y="429549"/>
                  </a:lnTo>
                  <a:lnTo>
                    <a:pt x="256214" y="429549"/>
                  </a:lnTo>
                  <a:lnTo>
                    <a:pt x="257600" y="429549"/>
                  </a:lnTo>
                  <a:lnTo>
                    <a:pt x="257600" y="430936"/>
                  </a:lnTo>
                  <a:lnTo>
                    <a:pt x="258948" y="430936"/>
                  </a:lnTo>
                  <a:lnTo>
                    <a:pt x="260335" y="430936"/>
                  </a:lnTo>
                  <a:lnTo>
                    <a:pt x="261723" y="430936"/>
                  </a:lnTo>
                  <a:lnTo>
                    <a:pt x="261723" y="432323"/>
                  </a:lnTo>
                  <a:lnTo>
                    <a:pt x="261723" y="433672"/>
                  </a:lnTo>
                  <a:lnTo>
                    <a:pt x="261723" y="435058"/>
                  </a:lnTo>
                  <a:lnTo>
                    <a:pt x="263070" y="435058"/>
                  </a:lnTo>
                  <a:lnTo>
                    <a:pt x="264457" y="435058"/>
                  </a:lnTo>
                  <a:lnTo>
                    <a:pt x="264457" y="433672"/>
                  </a:lnTo>
                  <a:lnTo>
                    <a:pt x="265806" y="433672"/>
                  </a:lnTo>
                  <a:lnTo>
                    <a:pt x="267193" y="435058"/>
                  </a:lnTo>
                  <a:lnTo>
                    <a:pt x="265806" y="435058"/>
                  </a:lnTo>
                  <a:lnTo>
                    <a:pt x="267193" y="435058"/>
                  </a:lnTo>
                  <a:lnTo>
                    <a:pt x="267193" y="436445"/>
                  </a:lnTo>
                  <a:lnTo>
                    <a:pt x="268542" y="436445"/>
                  </a:lnTo>
                  <a:lnTo>
                    <a:pt x="268542" y="437794"/>
                  </a:lnTo>
                  <a:lnTo>
                    <a:pt x="269928" y="437794"/>
                  </a:lnTo>
                  <a:lnTo>
                    <a:pt x="271315" y="437794"/>
                  </a:lnTo>
                  <a:lnTo>
                    <a:pt x="271315" y="439180"/>
                  </a:lnTo>
                  <a:lnTo>
                    <a:pt x="271315" y="440567"/>
                  </a:lnTo>
                  <a:lnTo>
                    <a:pt x="272663" y="440567"/>
                  </a:lnTo>
                  <a:lnTo>
                    <a:pt x="274050" y="440567"/>
                  </a:lnTo>
                  <a:lnTo>
                    <a:pt x="274050" y="441916"/>
                  </a:lnTo>
                  <a:lnTo>
                    <a:pt x="275398" y="441916"/>
                  </a:lnTo>
                  <a:lnTo>
                    <a:pt x="275398" y="443303"/>
                  </a:lnTo>
                  <a:lnTo>
                    <a:pt x="276785" y="443303"/>
                  </a:lnTo>
                  <a:lnTo>
                    <a:pt x="276785" y="444689"/>
                  </a:lnTo>
                  <a:lnTo>
                    <a:pt x="278134" y="444689"/>
                  </a:lnTo>
                  <a:lnTo>
                    <a:pt x="279520" y="446038"/>
                  </a:lnTo>
                  <a:lnTo>
                    <a:pt x="279520" y="447425"/>
                  </a:lnTo>
                  <a:lnTo>
                    <a:pt x="279520" y="448773"/>
                  </a:lnTo>
                  <a:lnTo>
                    <a:pt x="280907" y="448773"/>
                  </a:lnTo>
                  <a:lnTo>
                    <a:pt x="280907" y="450159"/>
                  </a:lnTo>
                  <a:lnTo>
                    <a:pt x="280907" y="451547"/>
                  </a:lnTo>
                  <a:lnTo>
                    <a:pt x="282256" y="451547"/>
                  </a:lnTo>
                  <a:lnTo>
                    <a:pt x="289113" y="443303"/>
                  </a:lnTo>
                  <a:lnTo>
                    <a:pt x="290500" y="441916"/>
                  </a:lnTo>
                  <a:lnTo>
                    <a:pt x="295970" y="435058"/>
                  </a:lnTo>
                  <a:lnTo>
                    <a:pt x="301440" y="426814"/>
                  </a:lnTo>
                  <a:lnTo>
                    <a:pt x="312420" y="413099"/>
                  </a:lnTo>
                  <a:lnTo>
                    <a:pt x="316542" y="406242"/>
                  </a:lnTo>
                  <a:lnTo>
                    <a:pt x="317890" y="404855"/>
                  </a:lnTo>
                  <a:lnTo>
                    <a:pt x="323399" y="397997"/>
                  </a:lnTo>
                  <a:lnTo>
                    <a:pt x="328870" y="393876"/>
                  </a:lnTo>
                  <a:lnTo>
                    <a:pt x="332992" y="387018"/>
                  </a:lnTo>
                  <a:lnTo>
                    <a:pt x="330257" y="381510"/>
                  </a:lnTo>
                  <a:lnTo>
                    <a:pt x="332992" y="377387"/>
                  </a:lnTo>
                  <a:lnTo>
                    <a:pt x="328870" y="376040"/>
                  </a:lnTo>
                  <a:lnTo>
                    <a:pt x="326135" y="374652"/>
                  </a:lnTo>
                  <a:lnTo>
                    <a:pt x="320665" y="373265"/>
                  </a:lnTo>
                  <a:lnTo>
                    <a:pt x="317890" y="371916"/>
                  </a:lnTo>
                  <a:lnTo>
                    <a:pt x="312420" y="369143"/>
                  </a:lnTo>
                  <a:lnTo>
                    <a:pt x="309685" y="366408"/>
                  </a:lnTo>
                  <a:lnTo>
                    <a:pt x="308298" y="366408"/>
                  </a:lnTo>
                  <a:lnTo>
                    <a:pt x="305563" y="363673"/>
                  </a:lnTo>
                  <a:lnTo>
                    <a:pt x="298706" y="358202"/>
                  </a:lnTo>
                  <a:lnTo>
                    <a:pt x="302828" y="354080"/>
                  </a:lnTo>
                  <a:lnTo>
                    <a:pt x="305563" y="349959"/>
                  </a:lnTo>
                  <a:lnTo>
                    <a:pt x="319277" y="332083"/>
                  </a:lnTo>
                  <a:lnTo>
                    <a:pt x="313807" y="326612"/>
                  </a:lnTo>
                  <a:lnTo>
                    <a:pt x="312420" y="326612"/>
                  </a:lnTo>
                  <a:lnTo>
                    <a:pt x="309685" y="325226"/>
                  </a:lnTo>
                  <a:lnTo>
                    <a:pt x="308298" y="323839"/>
                  </a:lnTo>
                  <a:lnTo>
                    <a:pt x="301440" y="318368"/>
                  </a:lnTo>
                  <a:lnTo>
                    <a:pt x="295970" y="315633"/>
                  </a:lnTo>
                  <a:lnTo>
                    <a:pt x="300092" y="310125"/>
                  </a:lnTo>
                  <a:lnTo>
                    <a:pt x="298706" y="310125"/>
                  </a:lnTo>
                  <a:lnTo>
                    <a:pt x="294584" y="314246"/>
                  </a:lnTo>
                  <a:lnTo>
                    <a:pt x="282256" y="304653"/>
                  </a:lnTo>
                  <a:lnTo>
                    <a:pt x="287765" y="297758"/>
                  </a:lnTo>
                  <a:lnTo>
                    <a:pt x="293235" y="289552"/>
                  </a:lnTo>
                  <a:lnTo>
                    <a:pt x="298706" y="281308"/>
                  </a:lnTo>
                  <a:lnTo>
                    <a:pt x="300092" y="279921"/>
                  </a:lnTo>
                  <a:lnTo>
                    <a:pt x="300092" y="278573"/>
                  </a:lnTo>
                  <a:lnTo>
                    <a:pt x="309685" y="264819"/>
                  </a:lnTo>
                  <a:lnTo>
                    <a:pt x="322012" y="246983"/>
                  </a:lnTo>
                  <a:lnTo>
                    <a:pt x="323399" y="244247"/>
                  </a:lnTo>
                  <a:lnTo>
                    <a:pt x="326135" y="242861"/>
                  </a:lnTo>
                  <a:lnTo>
                    <a:pt x="323399" y="227760"/>
                  </a:lnTo>
                  <a:lnTo>
                    <a:pt x="323399" y="222288"/>
                  </a:lnTo>
                  <a:lnTo>
                    <a:pt x="323399" y="219515"/>
                  </a:lnTo>
                  <a:lnTo>
                    <a:pt x="319277" y="219515"/>
                  </a:lnTo>
                  <a:lnTo>
                    <a:pt x="315156" y="189312"/>
                  </a:lnTo>
                  <a:lnTo>
                    <a:pt x="313807" y="179720"/>
                  </a:lnTo>
                  <a:lnTo>
                    <a:pt x="313807" y="174210"/>
                  </a:lnTo>
                  <a:lnTo>
                    <a:pt x="311071" y="161882"/>
                  </a:lnTo>
                  <a:lnTo>
                    <a:pt x="311071" y="160496"/>
                  </a:lnTo>
                  <a:lnTo>
                    <a:pt x="311071" y="155026"/>
                  </a:lnTo>
                  <a:lnTo>
                    <a:pt x="312420" y="153639"/>
                  </a:lnTo>
                  <a:lnTo>
                    <a:pt x="313807" y="153639"/>
                  </a:lnTo>
                  <a:lnTo>
                    <a:pt x="315156" y="152251"/>
                  </a:lnTo>
                  <a:lnTo>
                    <a:pt x="316542" y="152251"/>
                  </a:lnTo>
                  <a:lnTo>
                    <a:pt x="317890" y="152251"/>
                  </a:lnTo>
                  <a:lnTo>
                    <a:pt x="319277" y="152251"/>
                  </a:lnTo>
                  <a:lnTo>
                    <a:pt x="320665" y="153639"/>
                  </a:lnTo>
                  <a:lnTo>
                    <a:pt x="322012" y="153639"/>
                  </a:lnTo>
                  <a:lnTo>
                    <a:pt x="323399" y="153639"/>
                  </a:lnTo>
                  <a:lnTo>
                    <a:pt x="324748" y="150903"/>
                  </a:lnTo>
                  <a:lnTo>
                    <a:pt x="324748" y="148130"/>
                  </a:lnTo>
                  <a:lnTo>
                    <a:pt x="324748" y="146781"/>
                  </a:lnTo>
                  <a:lnTo>
                    <a:pt x="326135" y="145395"/>
                  </a:lnTo>
                  <a:lnTo>
                    <a:pt x="327521" y="142659"/>
                  </a:lnTo>
                  <a:lnTo>
                    <a:pt x="327521" y="141272"/>
                  </a:lnTo>
                  <a:lnTo>
                    <a:pt x="327521" y="138537"/>
                  </a:lnTo>
                  <a:lnTo>
                    <a:pt x="328870" y="137150"/>
                  </a:lnTo>
                  <a:lnTo>
                    <a:pt x="330257" y="137150"/>
                  </a:lnTo>
                  <a:lnTo>
                    <a:pt x="330257" y="135801"/>
                  </a:lnTo>
                  <a:lnTo>
                    <a:pt x="328870" y="134415"/>
                  </a:lnTo>
                  <a:lnTo>
                    <a:pt x="328870" y="133028"/>
                  </a:lnTo>
                  <a:lnTo>
                    <a:pt x="330257" y="124784"/>
                  </a:lnTo>
                  <a:lnTo>
                    <a:pt x="330257" y="123436"/>
                  </a:lnTo>
                  <a:lnTo>
                    <a:pt x="323399" y="123436"/>
                  </a:lnTo>
                  <a:lnTo>
                    <a:pt x="317890" y="123436"/>
                  </a:lnTo>
                  <a:lnTo>
                    <a:pt x="319277" y="100089"/>
                  </a:lnTo>
                  <a:lnTo>
                    <a:pt x="311071" y="101477"/>
                  </a:lnTo>
                  <a:lnTo>
                    <a:pt x="309685" y="101477"/>
                  </a:lnTo>
                  <a:lnTo>
                    <a:pt x="308298" y="101477"/>
                  </a:lnTo>
                  <a:lnTo>
                    <a:pt x="305563" y="101477"/>
                  </a:lnTo>
                  <a:lnTo>
                    <a:pt x="290500" y="108334"/>
                  </a:lnTo>
                  <a:lnTo>
                    <a:pt x="287765" y="109720"/>
                  </a:lnTo>
                  <a:lnTo>
                    <a:pt x="282256" y="106947"/>
                  </a:lnTo>
                  <a:lnTo>
                    <a:pt x="289113" y="83602"/>
                  </a:lnTo>
                  <a:lnTo>
                    <a:pt x="282256" y="79518"/>
                  </a:lnTo>
                  <a:lnTo>
                    <a:pt x="280907" y="82253"/>
                  </a:lnTo>
                  <a:lnTo>
                    <a:pt x="276785" y="82253"/>
                  </a:lnTo>
                  <a:lnTo>
                    <a:pt x="275398" y="83602"/>
                  </a:lnTo>
                  <a:lnTo>
                    <a:pt x="264457" y="83602"/>
                  </a:lnTo>
                  <a:lnTo>
                    <a:pt x="260335" y="84988"/>
                  </a:lnTo>
                  <a:lnTo>
                    <a:pt x="260335" y="86375"/>
                  </a:lnTo>
                  <a:lnTo>
                    <a:pt x="256214" y="90497"/>
                  </a:lnTo>
                  <a:lnTo>
                    <a:pt x="254865" y="90497"/>
                  </a:lnTo>
                  <a:lnTo>
                    <a:pt x="253478" y="89111"/>
                  </a:lnTo>
                  <a:lnTo>
                    <a:pt x="252129" y="89111"/>
                  </a:lnTo>
                  <a:lnTo>
                    <a:pt x="249356" y="86375"/>
                  </a:lnTo>
                  <a:lnTo>
                    <a:pt x="242537" y="84988"/>
                  </a:lnTo>
                  <a:lnTo>
                    <a:pt x="242537" y="83602"/>
                  </a:lnTo>
                  <a:lnTo>
                    <a:pt x="241150" y="84988"/>
                  </a:lnTo>
                  <a:lnTo>
                    <a:pt x="239764" y="84988"/>
                  </a:lnTo>
                  <a:lnTo>
                    <a:pt x="238415" y="83602"/>
                  </a:lnTo>
                  <a:lnTo>
                    <a:pt x="238415" y="82253"/>
                  </a:lnTo>
                  <a:lnTo>
                    <a:pt x="241150" y="80866"/>
                  </a:lnTo>
                  <a:lnTo>
                    <a:pt x="239764" y="76744"/>
                  </a:lnTo>
                  <a:lnTo>
                    <a:pt x="239764" y="75396"/>
                  </a:lnTo>
                  <a:lnTo>
                    <a:pt x="238415" y="74008"/>
                  </a:lnTo>
                  <a:lnTo>
                    <a:pt x="238415" y="72622"/>
                  </a:lnTo>
                  <a:lnTo>
                    <a:pt x="237028" y="72622"/>
                  </a:lnTo>
                  <a:lnTo>
                    <a:pt x="234293" y="69887"/>
                  </a:lnTo>
                  <a:lnTo>
                    <a:pt x="232906" y="69887"/>
                  </a:lnTo>
                  <a:lnTo>
                    <a:pt x="230171" y="71274"/>
                  </a:lnTo>
                  <a:lnTo>
                    <a:pt x="228823" y="71274"/>
                  </a:lnTo>
                  <a:lnTo>
                    <a:pt x="230171" y="72622"/>
                  </a:lnTo>
                  <a:lnTo>
                    <a:pt x="228823" y="72622"/>
                  </a:lnTo>
                  <a:lnTo>
                    <a:pt x="228823" y="74008"/>
                  </a:lnTo>
                  <a:lnTo>
                    <a:pt x="227436" y="75396"/>
                  </a:lnTo>
                  <a:lnTo>
                    <a:pt x="226087" y="78131"/>
                  </a:lnTo>
                  <a:lnTo>
                    <a:pt x="226087" y="79518"/>
                  </a:lnTo>
                  <a:lnTo>
                    <a:pt x="224701" y="80866"/>
                  </a:lnTo>
                  <a:lnTo>
                    <a:pt x="224701" y="82253"/>
                  </a:lnTo>
                  <a:lnTo>
                    <a:pt x="224701" y="83602"/>
                  </a:lnTo>
                  <a:lnTo>
                    <a:pt x="224701" y="84988"/>
                  </a:lnTo>
                  <a:lnTo>
                    <a:pt x="223314" y="84988"/>
                  </a:lnTo>
                  <a:lnTo>
                    <a:pt x="221965" y="86375"/>
                  </a:lnTo>
                  <a:lnTo>
                    <a:pt x="221965" y="87724"/>
                  </a:lnTo>
                  <a:lnTo>
                    <a:pt x="221965" y="89111"/>
                  </a:lnTo>
                  <a:lnTo>
                    <a:pt x="220578" y="87724"/>
                  </a:lnTo>
                  <a:lnTo>
                    <a:pt x="219229" y="87724"/>
                  </a:lnTo>
                  <a:lnTo>
                    <a:pt x="219229" y="89111"/>
                  </a:lnTo>
                  <a:lnTo>
                    <a:pt x="219229" y="90497"/>
                  </a:lnTo>
                  <a:lnTo>
                    <a:pt x="220578" y="91846"/>
                  </a:lnTo>
                  <a:lnTo>
                    <a:pt x="219229" y="91846"/>
                  </a:lnTo>
                  <a:lnTo>
                    <a:pt x="219229" y="93233"/>
                  </a:lnTo>
                  <a:lnTo>
                    <a:pt x="217843" y="93233"/>
                  </a:lnTo>
                  <a:lnTo>
                    <a:pt x="216456" y="94619"/>
                  </a:lnTo>
                  <a:lnTo>
                    <a:pt x="215108" y="95968"/>
                  </a:lnTo>
                  <a:lnTo>
                    <a:pt x="215108" y="97355"/>
                  </a:lnTo>
                  <a:lnTo>
                    <a:pt x="215108" y="100089"/>
                  </a:lnTo>
                  <a:lnTo>
                    <a:pt x="215108" y="101477"/>
                  </a:lnTo>
                  <a:lnTo>
                    <a:pt x="213721" y="101477"/>
                  </a:lnTo>
                  <a:lnTo>
                    <a:pt x="215108" y="101477"/>
                  </a:lnTo>
                  <a:lnTo>
                    <a:pt x="215108" y="102825"/>
                  </a:lnTo>
                  <a:lnTo>
                    <a:pt x="216456" y="102825"/>
                  </a:lnTo>
                  <a:lnTo>
                    <a:pt x="216456" y="104212"/>
                  </a:lnTo>
                  <a:lnTo>
                    <a:pt x="216456" y="105599"/>
                  </a:lnTo>
                  <a:lnTo>
                    <a:pt x="215108" y="106947"/>
                  </a:lnTo>
                  <a:lnTo>
                    <a:pt x="213721" y="106947"/>
                  </a:lnTo>
                  <a:lnTo>
                    <a:pt x="212373" y="106947"/>
                  </a:lnTo>
                  <a:lnTo>
                    <a:pt x="212373" y="108334"/>
                  </a:lnTo>
                  <a:lnTo>
                    <a:pt x="210986" y="108334"/>
                  </a:lnTo>
                  <a:lnTo>
                    <a:pt x="209637" y="108334"/>
                  </a:lnTo>
                  <a:lnTo>
                    <a:pt x="206864" y="108334"/>
                  </a:lnTo>
                  <a:lnTo>
                    <a:pt x="205515" y="108334"/>
                  </a:lnTo>
                  <a:lnTo>
                    <a:pt x="204128" y="108334"/>
                  </a:lnTo>
                  <a:lnTo>
                    <a:pt x="202742" y="108334"/>
                  </a:lnTo>
                  <a:lnTo>
                    <a:pt x="201393" y="108334"/>
                  </a:lnTo>
                  <a:lnTo>
                    <a:pt x="200006" y="108334"/>
                  </a:lnTo>
                  <a:lnTo>
                    <a:pt x="198658" y="108334"/>
                  </a:lnTo>
                  <a:lnTo>
                    <a:pt x="197271" y="108334"/>
                  </a:lnTo>
                  <a:lnTo>
                    <a:pt x="195923" y="108334"/>
                  </a:lnTo>
                  <a:lnTo>
                    <a:pt x="194536" y="108334"/>
                  </a:lnTo>
                  <a:lnTo>
                    <a:pt x="193150" y="109720"/>
                  </a:lnTo>
                  <a:lnTo>
                    <a:pt x="190414" y="112456"/>
                  </a:lnTo>
                  <a:lnTo>
                    <a:pt x="189065" y="112456"/>
                  </a:lnTo>
                  <a:lnTo>
                    <a:pt x="187678" y="113805"/>
                  </a:lnTo>
                  <a:lnTo>
                    <a:pt x="186292" y="112456"/>
                  </a:lnTo>
                  <a:lnTo>
                    <a:pt x="184943" y="112456"/>
                  </a:lnTo>
                  <a:lnTo>
                    <a:pt x="184943" y="111069"/>
                  </a:lnTo>
                  <a:lnTo>
                    <a:pt x="182208" y="109720"/>
                  </a:lnTo>
                  <a:lnTo>
                    <a:pt x="180822" y="108334"/>
                  </a:lnTo>
                  <a:lnTo>
                    <a:pt x="179473" y="108334"/>
                  </a:lnTo>
                  <a:lnTo>
                    <a:pt x="178086" y="106947"/>
                  </a:lnTo>
                  <a:lnTo>
                    <a:pt x="176737" y="106947"/>
                  </a:lnTo>
                  <a:lnTo>
                    <a:pt x="175351" y="106947"/>
                  </a:lnTo>
                  <a:lnTo>
                    <a:pt x="173964" y="106947"/>
                  </a:lnTo>
                  <a:lnTo>
                    <a:pt x="173964" y="108334"/>
                  </a:lnTo>
                  <a:lnTo>
                    <a:pt x="172615" y="108334"/>
                  </a:lnTo>
                  <a:lnTo>
                    <a:pt x="171229" y="108334"/>
                  </a:lnTo>
                  <a:lnTo>
                    <a:pt x="169881" y="109720"/>
                  </a:lnTo>
                  <a:lnTo>
                    <a:pt x="169881" y="111069"/>
                  </a:lnTo>
                  <a:lnTo>
                    <a:pt x="169881" y="112456"/>
                  </a:lnTo>
                  <a:lnTo>
                    <a:pt x="168494" y="113805"/>
                  </a:lnTo>
                  <a:lnTo>
                    <a:pt x="169881" y="115191"/>
                  </a:lnTo>
                  <a:lnTo>
                    <a:pt x="168494" y="116578"/>
                  </a:lnTo>
                  <a:lnTo>
                    <a:pt x="168494" y="117927"/>
                  </a:lnTo>
                  <a:lnTo>
                    <a:pt x="168494" y="119314"/>
                  </a:lnTo>
                  <a:lnTo>
                    <a:pt x="162984" y="119314"/>
                  </a:lnTo>
                  <a:lnTo>
                    <a:pt x="160250" y="119314"/>
                  </a:lnTo>
                  <a:lnTo>
                    <a:pt x="156165" y="119314"/>
                  </a:lnTo>
                  <a:lnTo>
                    <a:pt x="149309" y="117927"/>
                  </a:lnTo>
                  <a:lnTo>
                    <a:pt x="135594" y="116578"/>
                  </a:lnTo>
                  <a:lnTo>
                    <a:pt x="138329" y="90497"/>
                  </a:lnTo>
                  <a:lnTo>
                    <a:pt x="127389" y="90497"/>
                  </a:lnTo>
                  <a:lnTo>
                    <a:pt x="128736" y="74008"/>
                  </a:lnTo>
                  <a:lnTo>
                    <a:pt x="121880" y="75396"/>
                  </a:lnTo>
                  <a:lnTo>
                    <a:pt x="120531" y="95968"/>
                  </a:lnTo>
                  <a:lnTo>
                    <a:pt x="116409" y="95968"/>
                  </a:lnTo>
                  <a:lnTo>
                    <a:pt x="112286" y="95968"/>
                  </a:lnTo>
                  <a:lnTo>
                    <a:pt x="104081" y="94619"/>
                  </a:lnTo>
                  <a:lnTo>
                    <a:pt x="101345" y="94619"/>
                  </a:lnTo>
                  <a:lnTo>
                    <a:pt x="105430" y="46541"/>
                  </a:lnTo>
                  <a:lnTo>
                    <a:pt x="106816" y="36949"/>
                  </a:lnTo>
                  <a:lnTo>
                    <a:pt x="108164" y="17725"/>
                  </a:lnTo>
                  <a:lnTo>
                    <a:pt x="106816" y="17725"/>
                  </a:lnTo>
                  <a:lnTo>
                    <a:pt x="99959" y="20460"/>
                  </a:lnTo>
                  <a:lnTo>
                    <a:pt x="99959" y="16377"/>
                  </a:lnTo>
                  <a:lnTo>
                    <a:pt x="94489" y="16377"/>
                  </a:lnTo>
                  <a:lnTo>
                    <a:pt x="91714" y="45193"/>
                  </a:lnTo>
                  <a:lnTo>
                    <a:pt x="84858" y="39684"/>
                  </a:lnTo>
                  <a:lnTo>
                    <a:pt x="84858" y="42419"/>
                  </a:lnTo>
                  <a:lnTo>
                    <a:pt x="73917" y="43806"/>
                  </a:lnTo>
                  <a:lnTo>
                    <a:pt x="75264" y="31440"/>
                  </a:lnTo>
                  <a:lnTo>
                    <a:pt x="78039" y="-111"/>
                  </a:lnTo>
                  <a:lnTo>
                    <a:pt x="47874" y="19112"/>
                  </a:lnTo>
                  <a:lnTo>
                    <a:pt x="27302" y="32826"/>
                  </a:lnTo>
                  <a:lnTo>
                    <a:pt x="1260" y="49276"/>
                  </a:lnTo>
                  <a:lnTo>
                    <a:pt x="2647" y="50663"/>
                  </a:lnTo>
                  <a:lnTo>
                    <a:pt x="3995" y="50663"/>
                  </a:lnTo>
                  <a:lnTo>
                    <a:pt x="5382" y="50663"/>
                  </a:lnTo>
                  <a:lnTo>
                    <a:pt x="6730" y="50663"/>
                  </a:lnTo>
                  <a:lnTo>
                    <a:pt x="8117" y="50663"/>
                  </a:lnTo>
                  <a:lnTo>
                    <a:pt x="8117" y="49276"/>
                  </a:lnTo>
                  <a:lnTo>
                    <a:pt x="9466" y="49276"/>
                  </a:lnTo>
                  <a:lnTo>
                    <a:pt x="9466" y="50663"/>
                  </a:lnTo>
                  <a:lnTo>
                    <a:pt x="10852" y="50663"/>
                  </a:lnTo>
                  <a:lnTo>
                    <a:pt x="12239" y="50663"/>
                  </a:lnTo>
                  <a:lnTo>
                    <a:pt x="13588" y="50663"/>
                  </a:lnTo>
                  <a:lnTo>
                    <a:pt x="13588" y="52050"/>
                  </a:lnTo>
                  <a:lnTo>
                    <a:pt x="14975" y="52050"/>
                  </a:lnTo>
                  <a:lnTo>
                    <a:pt x="14975" y="53399"/>
                  </a:lnTo>
                  <a:lnTo>
                    <a:pt x="14975" y="54785"/>
                  </a:lnTo>
                  <a:lnTo>
                    <a:pt x="16322" y="56172"/>
                  </a:lnTo>
                  <a:lnTo>
                    <a:pt x="17710" y="58907"/>
                  </a:lnTo>
                  <a:lnTo>
                    <a:pt x="17710" y="63030"/>
                  </a:lnTo>
                  <a:lnTo>
                    <a:pt x="17710" y="64416"/>
                  </a:lnTo>
                  <a:lnTo>
                    <a:pt x="19097" y="65765"/>
                  </a:lnTo>
                  <a:lnTo>
                    <a:pt x="20445" y="67152"/>
                  </a:lnTo>
                  <a:lnTo>
                    <a:pt x="21831" y="68500"/>
                  </a:lnTo>
                  <a:lnTo>
                    <a:pt x="23180" y="71274"/>
                  </a:lnTo>
                  <a:lnTo>
                    <a:pt x="23180" y="72622"/>
                  </a:lnTo>
                  <a:lnTo>
                    <a:pt x="21831" y="72622"/>
                  </a:lnTo>
                  <a:lnTo>
                    <a:pt x="21831" y="74008"/>
                  </a:lnTo>
                  <a:lnTo>
                    <a:pt x="21831" y="75396"/>
                  </a:lnTo>
                  <a:lnTo>
                    <a:pt x="23180" y="76744"/>
                  </a:lnTo>
                  <a:lnTo>
                    <a:pt x="23180" y="75396"/>
                  </a:lnTo>
                  <a:lnTo>
                    <a:pt x="24567" y="75396"/>
                  </a:lnTo>
                  <a:lnTo>
                    <a:pt x="27302" y="75396"/>
                  </a:lnTo>
                  <a:lnTo>
                    <a:pt x="28689" y="75396"/>
                  </a:lnTo>
                  <a:lnTo>
                    <a:pt x="28689" y="76744"/>
                  </a:lnTo>
                  <a:lnTo>
                    <a:pt x="28689" y="78131"/>
                  </a:lnTo>
                  <a:lnTo>
                    <a:pt x="30038" y="79518"/>
                  </a:lnTo>
                  <a:lnTo>
                    <a:pt x="30038" y="80866"/>
                  </a:lnTo>
                  <a:lnTo>
                    <a:pt x="32772" y="82253"/>
                  </a:lnTo>
                  <a:lnTo>
                    <a:pt x="32772" y="83602"/>
                  </a:lnTo>
                  <a:lnTo>
                    <a:pt x="34160" y="83602"/>
                  </a:lnTo>
                  <a:lnTo>
                    <a:pt x="35508" y="84988"/>
                  </a:lnTo>
                  <a:lnTo>
                    <a:pt x="35508" y="86375"/>
                  </a:lnTo>
                  <a:lnTo>
                    <a:pt x="34160" y="86375"/>
                  </a:lnTo>
                  <a:lnTo>
                    <a:pt x="34160" y="87724"/>
                  </a:lnTo>
                  <a:lnTo>
                    <a:pt x="34160" y="89111"/>
                  </a:lnTo>
                  <a:lnTo>
                    <a:pt x="35508" y="89111"/>
                  </a:lnTo>
                  <a:lnTo>
                    <a:pt x="35508" y="90497"/>
                  </a:lnTo>
                  <a:lnTo>
                    <a:pt x="38281" y="91846"/>
                  </a:lnTo>
                  <a:lnTo>
                    <a:pt x="39630" y="91846"/>
                  </a:lnTo>
                  <a:lnTo>
                    <a:pt x="41017" y="91846"/>
                  </a:lnTo>
                  <a:lnTo>
                    <a:pt x="42366" y="90497"/>
                  </a:lnTo>
                  <a:lnTo>
                    <a:pt x="43752" y="90497"/>
                  </a:lnTo>
                  <a:lnTo>
                    <a:pt x="43752" y="89111"/>
                  </a:lnTo>
                  <a:lnTo>
                    <a:pt x="45139" y="89111"/>
                  </a:lnTo>
                  <a:lnTo>
                    <a:pt x="46488" y="89111"/>
                  </a:lnTo>
                  <a:lnTo>
                    <a:pt x="47874" y="90497"/>
                  </a:lnTo>
                  <a:lnTo>
                    <a:pt x="47874" y="91846"/>
                  </a:lnTo>
                  <a:lnTo>
                    <a:pt x="49222" y="93233"/>
                  </a:lnTo>
                  <a:lnTo>
                    <a:pt x="49222" y="94619"/>
                  </a:lnTo>
                  <a:lnTo>
                    <a:pt x="49222" y="95968"/>
                  </a:lnTo>
                  <a:lnTo>
                    <a:pt x="50609" y="95968"/>
                  </a:lnTo>
                  <a:lnTo>
                    <a:pt x="50609" y="97355"/>
                  </a:lnTo>
                  <a:lnTo>
                    <a:pt x="50609" y="98703"/>
                  </a:lnTo>
                  <a:lnTo>
                    <a:pt x="50609" y="100089"/>
                  </a:lnTo>
                  <a:lnTo>
                    <a:pt x="51958" y="101477"/>
                  </a:lnTo>
                  <a:lnTo>
                    <a:pt x="53344" y="102825"/>
                  </a:lnTo>
                  <a:lnTo>
                    <a:pt x="54731" y="102825"/>
                  </a:lnTo>
                  <a:lnTo>
                    <a:pt x="56080" y="104212"/>
                  </a:lnTo>
                  <a:lnTo>
                    <a:pt x="56080" y="105599"/>
                  </a:lnTo>
                  <a:lnTo>
                    <a:pt x="56080" y="108334"/>
                  </a:lnTo>
                  <a:lnTo>
                    <a:pt x="56080" y="109720"/>
                  </a:lnTo>
                  <a:lnTo>
                    <a:pt x="56080" y="112456"/>
                  </a:lnTo>
                  <a:lnTo>
                    <a:pt x="57467" y="113805"/>
                  </a:lnTo>
                  <a:lnTo>
                    <a:pt x="57467" y="115191"/>
                  </a:lnTo>
                  <a:lnTo>
                    <a:pt x="58816" y="117927"/>
                  </a:lnTo>
                  <a:lnTo>
                    <a:pt x="60202" y="117927"/>
                  </a:lnTo>
                  <a:lnTo>
                    <a:pt x="61589" y="119314"/>
                  </a:lnTo>
                  <a:lnTo>
                    <a:pt x="62937" y="119314"/>
                  </a:lnTo>
                  <a:lnTo>
                    <a:pt x="64324" y="119314"/>
                  </a:lnTo>
                  <a:lnTo>
                    <a:pt x="65672" y="119314"/>
                  </a:lnTo>
                  <a:lnTo>
                    <a:pt x="65672" y="117927"/>
                  </a:lnTo>
                  <a:lnTo>
                    <a:pt x="67059" y="117927"/>
                  </a:lnTo>
                  <a:lnTo>
                    <a:pt x="68408" y="116578"/>
                  </a:lnTo>
                  <a:lnTo>
                    <a:pt x="69794" y="115191"/>
                  </a:lnTo>
                  <a:lnTo>
                    <a:pt x="71181" y="113805"/>
                  </a:lnTo>
                  <a:lnTo>
                    <a:pt x="71181" y="112456"/>
                  </a:lnTo>
                  <a:lnTo>
                    <a:pt x="71181" y="111069"/>
                  </a:lnTo>
                  <a:lnTo>
                    <a:pt x="71181" y="109720"/>
                  </a:lnTo>
                  <a:lnTo>
                    <a:pt x="72530" y="109720"/>
                  </a:lnTo>
                  <a:lnTo>
                    <a:pt x="73917" y="111069"/>
                  </a:lnTo>
                  <a:lnTo>
                    <a:pt x="78039" y="111069"/>
                  </a:lnTo>
                  <a:lnTo>
                    <a:pt x="79387" y="113805"/>
                  </a:lnTo>
                  <a:lnTo>
                    <a:pt x="82122" y="115191"/>
                  </a:lnTo>
                  <a:lnTo>
                    <a:pt x="84858" y="119314"/>
                  </a:lnTo>
                  <a:lnTo>
                    <a:pt x="86244" y="120700"/>
                  </a:lnTo>
                  <a:lnTo>
                    <a:pt x="86244" y="122049"/>
                  </a:lnTo>
                  <a:lnTo>
                    <a:pt x="86244" y="123436"/>
                  </a:lnTo>
                  <a:lnTo>
                    <a:pt x="86244" y="126170"/>
                  </a:lnTo>
                  <a:lnTo>
                    <a:pt x="86244" y="128906"/>
                  </a:lnTo>
                  <a:lnTo>
                    <a:pt x="87631" y="130293"/>
                  </a:lnTo>
                  <a:lnTo>
                    <a:pt x="87631" y="131680"/>
                  </a:lnTo>
                  <a:lnTo>
                    <a:pt x="87631" y="133028"/>
                  </a:lnTo>
                  <a:lnTo>
                    <a:pt x="86244" y="134415"/>
                  </a:lnTo>
                  <a:lnTo>
                    <a:pt x="84858" y="134415"/>
                  </a:lnTo>
                  <a:lnTo>
                    <a:pt x="82122" y="134415"/>
                  </a:lnTo>
                  <a:lnTo>
                    <a:pt x="80774" y="137150"/>
                  </a:lnTo>
                  <a:lnTo>
                    <a:pt x="82122" y="139925"/>
                  </a:lnTo>
                  <a:lnTo>
                    <a:pt x="78039" y="142659"/>
                  </a:lnTo>
                  <a:lnTo>
                    <a:pt x="76652" y="146781"/>
                  </a:lnTo>
                  <a:lnTo>
                    <a:pt x="67059" y="157761"/>
                  </a:lnTo>
                  <a:lnTo>
                    <a:pt x="65672" y="160496"/>
                  </a:lnTo>
                  <a:lnTo>
                    <a:pt x="62937" y="161882"/>
                  </a:lnTo>
                  <a:lnTo>
                    <a:pt x="43752" y="167353"/>
                  </a:lnTo>
                  <a:lnTo>
                    <a:pt x="42366" y="163231"/>
                  </a:lnTo>
                  <a:lnTo>
                    <a:pt x="38281" y="181106"/>
                  </a:lnTo>
                  <a:lnTo>
                    <a:pt x="38281" y="182454"/>
                  </a:lnTo>
                  <a:lnTo>
                    <a:pt x="38281" y="194821"/>
                  </a:lnTo>
                  <a:lnTo>
                    <a:pt x="38281" y="200291"/>
                  </a:lnTo>
                  <a:lnTo>
                    <a:pt x="38281" y="234616"/>
                  </a:lnTo>
                  <a:lnTo>
                    <a:pt x="39630" y="238738"/>
                  </a:lnTo>
                  <a:lnTo>
                    <a:pt x="38281" y="240125"/>
                  </a:lnTo>
                  <a:lnTo>
                    <a:pt x="36895" y="240125"/>
                  </a:lnTo>
                  <a:lnTo>
                    <a:pt x="36895" y="238738"/>
                  </a:lnTo>
                  <a:lnTo>
                    <a:pt x="35508" y="238738"/>
                  </a:lnTo>
                  <a:lnTo>
                    <a:pt x="34160" y="240125"/>
                  </a:lnTo>
                  <a:lnTo>
                    <a:pt x="32772" y="241474"/>
                  </a:lnTo>
                  <a:lnTo>
                    <a:pt x="32772" y="242861"/>
                  </a:lnTo>
                  <a:lnTo>
                    <a:pt x="31424" y="242861"/>
                  </a:lnTo>
                  <a:lnTo>
                    <a:pt x="30038" y="241474"/>
                  </a:lnTo>
                  <a:lnTo>
                    <a:pt x="28689" y="242861"/>
                  </a:lnTo>
                  <a:lnTo>
                    <a:pt x="28689" y="244247"/>
                  </a:lnTo>
                  <a:lnTo>
                    <a:pt x="28689" y="245596"/>
                  </a:lnTo>
                  <a:lnTo>
                    <a:pt x="28689" y="246983"/>
                  </a:lnTo>
                  <a:lnTo>
                    <a:pt x="27302" y="246983"/>
                  </a:lnTo>
                  <a:lnTo>
                    <a:pt x="28689" y="248369"/>
                  </a:lnTo>
                  <a:lnTo>
                    <a:pt x="28689" y="249718"/>
                  </a:lnTo>
                  <a:lnTo>
                    <a:pt x="28689" y="251105"/>
                  </a:lnTo>
                  <a:lnTo>
                    <a:pt x="28689" y="252492"/>
                  </a:lnTo>
                  <a:lnTo>
                    <a:pt x="28689" y="253840"/>
                  </a:lnTo>
                  <a:lnTo>
                    <a:pt x="28689" y="255227"/>
                  </a:lnTo>
                  <a:lnTo>
                    <a:pt x="28689" y="256575"/>
                  </a:lnTo>
                  <a:lnTo>
                    <a:pt x="30038" y="256575"/>
                  </a:lnTo>
                  <a:lnTo>
                    <a:pt x="30038" y="257963"/>
                  </a:lnTo>
                  <a:lnTo>
                    <a:pt x="28689" y="259349"/>
                  </a:lnTo>
                  <a:lnTo>
                    <a:pt x="28689" y="260697"/>
                  </a:lnTo>
                  <a:lnTo>
                    <a:pt x="27302" y="262085"/>
                  </a:lnTo>
                  <a:lnTo>
                    <a:pt x="27302" y="264819"/>
                  </a:lnTo>
                  <a:lnTo>
                    <a:pt x="25916" y="264819"/>
                  </a:lnTo>
                  <a:lnTo>
                    <a:pt x="24567" y="266206"/>
                  </a:lnTo>
                  <a:lnTo>
                    <a:pt x="23180" y="266206"/>
                  </a:lnTo>
                  <a:lnTo>
                    <a:pt x="21831" y="267594"/>
                  </a:lnTo>
                  <a:lnTo>
                    <a:pt x="19097" y="267594"/>
                  </a:lnTo>
                  <a:lnTo>
                    <a:pt x="17710" y="267594"/>
                  </a:lnTo>
                  <a:lnTo>
                    <a:pt x="16322" y="266206"/>
                  </a:lnTo>
                  <a:lnTo>
                    <a:pt x="14975" y="270328"/>
                  </a:lnTo>
                  <a:lnTo>
                    <a:pt x="14975" y="273064"/>
                  </a:lnTo>
                  <a:lnTo>
                    <a:pt x="13588" y="279921"/>
                  </a:lnTo>
                  <a:lnTo>
                    <a:pt x="-128" y="284044"/>
                  </a:lnTo>
                  <a:lnTo>
                    <a:pt x="3995" y="293675"/>
                  </a:lnTo>
                  <a:lnTo>
                    <a:pt x="6730" y="296409"/>
                  </a:lnTo>
                  <a:lnTo>
                    <a:pt x="8117" y="296409"/>
                  </a:lnTo>
                  <a:lnTo>
                    <a:pt x="9466" y="300531"/>
                  </a:lnTo>
                  <a:lnTo>
                    <a:pt x="12239" y="304653"/>
                  </a:lnTo>
                  <a:lnTo>
                    <a:pt x="13588" y="306002"/>
                  </a:lnTo>
                  <a:lnTo>
                    <a:pt x="13588" y="307389"/>
                  </a:lnTo>
                  <a:lnTo>
                    <a:pt x="13588" y="308776"/>
                  </a:lnTo>
                  <a:lnTo>
                    <a:pt x="14975" y="307389"/>
                  </a:lnTo>
                  <a:lnTo>
                    <a:pt x="14975" y="310125"/>
                  </a:lnTo>
                  <a:lnTo>
                    <a:pt x="16322" y="322490"/>
                  </a:lnTo>
                  <a:lnTo>
                    <a:pt x="20445" y="347184"/>
                  </a:lnTo>
                  <a:lnTo>
                    <a:pt x="56080" y="338979"/>
                  </a:lnTo>
                  <a:lnTo>
                    <a:pt x="56080" y="337592"/>
                  </a:lnTo>
                  <a:lnTo>
                    <a:pt x="78039" y="362285"/>
                  </a:lnTo>
                  <a:lnTo>
                    <a:pt x="82122" y="366408"/>
                  </a:lnTo>
                  <a:lnTo>
                    <a:pt x="87631" y="373265"/>
                  </a:lnTo>
                  <a:lnTo>
                    <a:pt x="90367" y="376040"/>
                  </a:lnTo>
                  <a:lnTo>
                    <a:pt x="98572" y="385632"/>
                  </a:lnTo>
                  <a:lnTo>
                    <a:pt x="99959" y="387018"/>
                  </a:lnTo>
                  <a:lnTo>
                    <a:pt x="104081" y="392489"/>
                  </a:lnTo>
                  <a:lnTo>
                    <a:pt x="97223" y="396611"/>
                  </a:lnTo>
                  <a:lnTo>
                    <a:pt x="93102" y="399385"/>
                  </a:lnTo>
                  <a:lnTo>
                    <a:pt x="88980" y="402121"/>
                  </a:lnTo>
                  <a:lnTo>
                    <a:pt x="86244" y="404855"/>
                  </a:lnTo>
                  <a:lnTo>
                    <a:pt x="86244" y="414447"/>
                  </a:lnTo>
                  <a:lnTo>
                    <a:pt x="86244" y="418569"/>
                  </a:lnTo>
                  <a:lnTo>
                    <a:pt x="86244" y="421344"/>
                  </a:lnTo>
                  <a:lnTo>
                    <a:pt x="88980" y="433672"/>
                  </a:lnTo>
                  <a:lnTo>
                    <a:pt x="88980" y="435058"/>
                  </a:lnTo>
                  <a:lnTo>
                    <a:pt x="87631" y="433672"/>
                  </a:lnTo>
                  <a:lnTo>
                    <a:pt x="86244" y="433672"/>
                  </a:lnTo>
                  <a:lnTo>
                    <a:pt x="86244" y="435058"/>
                  </a:lnTo>
                  <a:lnTo>
                    <a:pt x="84858" y="435058"/>
                  </a:lnTo>
                  <a:lnTo>
                    <a:pt x="87631" y="436445"/>
                  </a:lnTo>
                  <a:lnTo>
                    <a:pt x="88980" y="436445"/>
                  </a:lnTo>
                  <a:lnTo>
                    <a:pt x="90367" y="443303"/>
                  </a:lnTo>
                  <a:lnTo>
                    <a:pt x="98572" y="455669"/>
                  </a:lnTo>
                  <a:lnTo>
                    <a:pt x="90367" y="463875"/>
                  </a:lnTo>
                  <a:lnTo>
                    <a:pt x="67059" y="488607"/>
                  </a:lnTo>
                  <a:lnTo>
                    <a:pt x="62937" y="495464"/>
                  </a:lnTo>
                  <a:lnTo>
                    <a:pt x="62937" y="496851"/>
                  </a:lnTo>
                  <a:lnTo>
                    <a:pt x="65672" y="500934"/>
                  </a:lnTo>
                  <a:lnTo>
                    <a:pt x="67059" y="499587"/>
                  </a:lnTo>
                  <a:lnTo>
                    <a:pt x="68408" y="500934"/>
                  </a:lnTo>
                  <a:lnTo>
                    <a:pt x="68408" y="503709"/>
                  </a:lnTo>
                  <a:lnTo>
                    <a:pt x="67059" y="505057"/>
                  </a:lnTo>
                  <a:lnTo>
                    <a:pt x="67059" y="506443"/>
                  </a:lnTo>
                  <a:lnTo>
                    <a:pt x="64324" y="507831"/>
                  </a:lnTo>
                  <a:lnTo>
                    <a:pt x="62937" y="509179"/>
                  </a:lnTo>
                  <a:lnTo>
                    <a:pt x="62937" y="510565"/>
                  </a:lnTo>
                  <a:lnTo>
                    <a:pt x="87631" y="536646"/>
                  </a:lnTo>
                  <a:lnTo>
                    <a:pt x="88980" y="536646"/>
                  </a:lnTo>
                  <a:lnTo>
                    <a:pt x="90367" y="535260"/>
                  </a:lnTo>
                  <a:lnTo>
                    <a:pt x="91714" y="535260"/>
                  </a:lnTo>
                  <a:lnTo>
                    <a:pt x="91714" y="533912"/>
                  </a:lnTo>
                  <a:lnTo>
                    <a:pt x="93102" y="533912"/>
                  </a:lnTo>
                  <a:lnTo>
                    <a:pt x="93102" y="532524"/>
                  </a:lnTo>
                  <a:lnTo>
                    <a:pt x="93102" y="531138"/>
                  </a:lnTo>
                  <a:lnTo>
                    <a:pt x="93102" y="529790"/>
                  </a:lnTo>
                  <a:lnTo>
                    <a:pt x="93102" y="528402"/>
                  </a:lnTo>
                  <a:lnTo>
                    <a:pt x="93102" y="527054"/>
                  </a:lnTo>
                  <a:lnTo>
                    <a:pt x="94489" y="527054"/>
                  </a:lnTo>
                  <a:lnTo>
                    <a:pt x="94489" y="525667"/>
                  </a:lnTo>
                  <a:lnTo>
                    <a:pt x="95837" y="525667"/>
                  </a:lnTo>
                  <a:lnTo>
                    <a:pt x="97223" y="524281"/>
                  </a:lnTo>
                  <a:lnTo>
                    <a:pt x="97223" y="522932"/>
                  </a:lnTo>
                  <a:lnTo>
                    <a:pt x="99959" y="517423"/>
                  </a:lnTo>
                  <a:lnTo>
                    <a:pt x="101345" y="513301"/>
                  </a:lnTo>
                  <a:lnTo>
                    <a:pt x="101345" y="509179"/>
                  </a:lnTo>
                  <a:lnTo>
                    <a:pt x="102694" y="507831"/>
                  </a:lnTo>
                  <a:lnTo>
                    <a:pt x="104081" y="506443"/>
                  </a:lnTo>
                  <a:lnTo>
                    <a:pt x="105430" y="505057"/>
                  </a:lnTo>
                  <a:lnTo>
                    <a:pt x="106816" y="503709"/>
                  </a:lnTo>
                  <a:lnTo>
                    <a:pt x="108164" y="500934"/>
                  </a:lnTo>
                  <a:lnTo>
                    <a:pt x="109551" y="498200"/>
                  </a:lnTo>
                  <a:lnTo>
                    <a:pt x="110939" y="496851"/>
                  </a:lnTo>
                  <a:lnTo>
                    <a:pt x="112286" y="495464"/>
                  </a:lnTo>
                  <a:lnTo>
                    <a:pt x="115022" y="492729"/>
                  </a:lnTo>
                  <a:lnTo>
                    <a:pt x="119144" y="487220"/>
                  </a:lnTo>
                  <a:lnTo>
                    <a:pt x="120531" y="485871"/>
                  </a:lnTo>
                  <a:lnTo>
                    <a:pt x="123266" y="484484"/>
                  </a:lnTo>
                  <a:lnTo>
                    <a:pt x="124614" y="483098"/>
                  </a:lnTo>
                  <a:lnTo>
                    <a:pt x="124614" y="480362"/>
                  </a:lnTo>
                  <a:lnTo>
                    <a:pt x="126001" y="480362"/>
                  </a:lnTo>
                  <a:lnTo>
                    <a:pt x="127389" y="478976"/>
                  </a:lnTo>
                  <a:lnTo>
                    <a:pt x="127389" y="477628"/>
                  </a:lnTo>
                  <a:lnTo>
                    <a:pt x="128736" y="477628"/>
                  </a:lnTo>
                  <a:lnTo>
                    <a:pt x="128736" y="476240"/>
                  </a:lnTo>
                  <a:lnTo>
                    <a:pt x="130123" y="476240"/>
                  </a:lnTo>
                  <a:lnTo>
                    <a:pt x="132859" y="473506"/>
                  </a:lnTo>
                  <a:lnTo>
                    <a:pt x="134245" y="473506"/>
                  </a:lnTo>
                  <a:lnTo>
                    <a:pt x="175351" y="494078"/>
                  </a:lnTo>
                  <a:lnTo>
                    <a:pt x="210986" y="511952"/>
                  </a:lnTo>
                  <a:lnTo>
                    <a:pt x="210986" y="500934"/>
                  </a:lnTo>
                  <a:lnTo>
                    <a:pt x="212373" y="466648"/>
                  </a:lnTo>
                  <a:lnTo>
                    <a:pt x="209637" y="465261"/>
                  </a:lnTo>
                  <a:lnTo>
                    <a:pt x="206864" y="465261"/>
                  </a:lnTo>
                  <a:lnTo>
                    <a:pt x="205515" y="465261"/>
                  </a:lnTo>
                  <a:lnTo>
                    <a:pt x="204128" y="463875"/>
                  </a:lnTo>
                  <a:lnTo>
                    <a:pt x="202742" y="463875"/>
                  </a:lnTo>
                  <a:lnTo>
                    <a:pt x="201393" y="462526"/>
                  </a:lnTo>
                  <a:lnTo>
                    <a:pt x="200006" y="461139"/>
                  </a:lnTo>
                  <a:lnTo>
                    <a:pt x="198658" y="459752"/>
                  </a:lnTo>
                  <a:lnTo>
                    <a:pt x="198658" y="458404"/>
                  </a:lnTo>
                  <a:lnTo>
                    <a:pt x="200006" y="458404"/>
                  </a:lnTo>
                  <a:lnTo>
                    <a:pt x="200006" y="457017"/>
                  </a:lnTo>
                  <a:lnTo>
                    <a:pt x="200006" y="455669"/>
                  </a:lnTo>
                  <a:lnTo>
                    <a:pt x="201393" y="454281"/>
                  </a:lnTo>
                  <a:lnTo>
                    <a:pt x="201393" y="452895"/>
                  </a:lnTo>
                  <a:lnTo>
                    <a:pt x="200006" y="451547"/>
                  </a:lnTo>
                  <a:lnTo>
                    <a:pt x="198658" y="451547"/>
                  </a:lnTo>
                  <a:lnTo>
                    <a:pt x="197271" y="450159"/>
                  </a:lnTo>
                  <a:lnTo>
                    <a:pt x="195923" y="450159"/>
                  </a:lnTo>
                  <a:lnTo>
                    <a:pt x="194536" y="450159"/>
                  </a:lnTo>
                  <a:lnTo>
                    <a:pt x="193150" y="448773"/>
                  </a:lnTo>
                  <a:lnTo>
                    <a:pt x="190414" y="448773"/>
                  </a:lnTo>
                  <a:lnTo>
                    <a:pt x="193150" y="443303"/>
                  </a:lnTo>
                  <a:lnTo>
                    <a:pt x="200006" y="444689"/>
                  </a:lnTo>
                  <a:lnTo>
                    <a:pt x="208251" y="447425"/>
                  </a:lnTo>
                  <a:lnTo>
                    <a:pt x="215108" y="450159"/>
                  </a:lnTo>
                  <a:lnTo>
                    <a:pt x="216456" y="450159"/>
                  </a:lnTo>
                  <a:lnTo>
                    <a:pt x="221965" y="452895"/>
                  </a:lnTo>
                  <a:lnTo>
                    <a:pt x="238415" y="457017"/>
                  </a:lnTo>
                  <a:lnTo>
                    <a:pt x="241150" y="458404"/>
                  </a:lnTo>
                  <a:lnTo>
                    <a:pt x="242537" y="458404"/>
                  </a:lnTo>
                  <a:lnTo>
                    <a:pt x="243886" y="458404"/>
                  </a:lnTo>
                  <a:lnTo>
                    <a:pt x="246621" y="448773"/>
                  </a:lnTo>
                  <a:lnTo>
                    <a:pt x="250743" y="440567"/>
                  </a:lnTo>
                  <a:lnTo>
                    <a:pt x="252129" y="436445"/>
                  </a:lnTo>
                  <a:lnTo>
                    <a:pt x="252129" y="436445"/>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283;p34">
              <a:extLst>
                <a:ext uri="{FF2B5EF4-FFF2-40B4-BE49-F238E27FC236}">
                  <a16:creationId xmlns:a16="http://schemas.microsoft.com/office/drawing/2014/main" id="{3C7AA215-C6D4-8619-6CF6-FF3D79734845}"/>
                </a:ext>
              </a:extLst>
            </p:cNvPr>
            <p:cNvSpPr/>
            <p:nvPr/>
          </p:nvSpPr>
          <p:spPr>
            <a:xfrm rot="10800000" flipH="1">
              <a:off x="1902682" y="3597958"/>
              <a:ext cx="434109" cy="467368"/>
            </a:xfrm>
            <a:custGeom>
              <a:avLst/>
              <a:gdLst/>
              <a:ahLst/>
              <a:cxnLst/>
              <a:rect l="l" t="t" r="r" b="b"/>
              <a:pathLst>
                <a:path w="353653" h="376151" extrusionOk="0">
                  <a:moveTo>
                    <a:pt x="154742" y="126284"/>
                  </a:moveTo>
                  <a:lnTo>
                    <a:pt x="152007" y="127632"/>
                  </a:lnTo>
                  <a:lnTo>
                    <a:pt x="150619" y="124896"/>
                  </a:lnTo>
                  <a:lnTo>
                    <a:pt x="150619" y="123510"/>
                  </a:lnTo>
                  <a:lnTo>
                    <a:pt x="149272" y="123510"/>
                  </a:lnTo>
                  <a:lnTo>
                    <a:pt x="147885" y="123510"/>
                  </a:lnTo>
                  <a:lnTo>
                    <a:pt x="143763" y="126284"/>
                  </a:lnTo>
                  <a:lnTo>
                    <a:pt x="141027" y="126284"/>
                  </a:lnTo>
                  <a:lnTo>
                    <a:pt x="132822" y="133141"/>
                  </a:lnTo>
                  <a:lnTo>
                    <a:pt x="128699" y="141385"/>
                  </a:lnTo>
                  <a:lnTo>
                    <a:pt x="117721" y="131754"/>
                  </a:lnTo>
                  <a:lnTo>
                    <a:pt x="108127" y="150977"/>
                  </a:lnTo>
                  <a:lnTo>
                    <a:pt x="106741" y="153752"/>
                  </a:lnTo>
                  <a:lnTo>
                    <a:pt x="106741" y="156486"/>
                  </a:lnTo>
                  <a:lnTo>
                    <a:pt x="105393" y="159222"/>
                  </a:lnTo>
                  <a:lnTo>
                    <a:pt x="99922" y="163344"/>
                  </a:lnTo>
                  <a:lnTo>
                    <a:pt x="98535" y="163344"/>
                  </a:lnTo>
                  <a:lnTo>
                    <a:pt x="94413" y="164731"/>
                  </a:lnTo>
                  <a:lnTo>
                    <a:pt x="94413" y="172975"/>
                  </a:lnTo>
                  <a:lnTo>
                    <a:pt x="90291" y="174324"/>
                  </a:lnTo>
                  <a:lnTo>
                    <a:pt x="83472" y="177097"/>
                  </a:lnTo>
                  <a:lnTo>
                    <a:pt x="77963" y="188038"/>
                  </a:lnTo>
                  <a:lnTo>
                    <a:pt x="77963" y="190812"/>
                  </a:lnTo>
                  <a:lnTo>
                    <a:pt x="69757" y="205875"/>
                  </a:lnTo>
                  <a:lnTo>
                    <a:pt x="67022" y="204526"/>
                  </a:lnTo>
                  <a:lnTo>
                    <a:pt x="61513" y="208648"/>
                  </a:lnTo>
                  <a:lnTo>
                    <a:pt x="61513" y="215506"/>
                  </a:lnTo>
                  <a:lnTo>
                    <a:pt x="57430" y="216892"/>
                  </a:lnTo>
                  <a:lnTo>
                    <a:pt x="56043" y="218241"/>
                  </a:lnTo>
                  <a:lnTo>
                    <a:pt x="69757" y="238851"/>
                  </a:lnTo>
                  <a:lnTo>
                    <a:pt x="42329" y="253953"/>
                  </a:lnTo>
                  <a:lnTo>
                    <a:pt x="30001" y="260810"/>
                  </a:lnTo>
                  <a:lnTo>
                    <a:pt x="8080" y="277299"/>
                  </a:lnTo>
                  <a:lnTo>
                    <a:pt x="5307" y="292401"/>
                  </a:lnTo>
                  <a:lnTo>
                    <a:pt x="-165" y="292401"/>
                  </a:lnTo>
                  <a:lnTo>
                    <a:pt x="45063" y="315707"/>
                  </a:lnTo>
                  <a:lnTo>
                    <a:pt x="61513" y="314360"/>
                  </a:lnTo>
                  <a:lnTo>
                    <a:pt x="90291" y="325338"/>
                  </a:lnTo>
                  <a:lnTo>
                    <a:pt x="82085" y="330808"/>
                  </a:lnTo>
                  <a:lnTo>
                    <a:pt x="79350" y="332196"/>
                  </a:lnTo>
                  <a:lnTo>
                    <a:pt x="77963" y="332196"/>
                  </a:lnTo>
                  <a:lnTo>
                    <a:pt x="77963" y="333583"/>
                  </a:lnTo>
                  <a:lnTo>
                    <a:pt x="77963" y="333583"/>
                  </a:lnTo>
                  <a:lnTo>
                    <a:pt x="77963" y="333583"/>
                  </a:lnTo>
                  <a:lnTo>
                    <a:pt x="77963" y="333583"/>
                  </a:lnTo>
                  <a:lnTo>
                    <a:pt x="76615" y="334931"/>
                  </a:lnTo>
                  <a:lnTo>
                    <a:pt x="76615" y="334931"/>
                  </a:lnTo>
                  <a:lnTo>
                    <a:pt x="73880" y="336318"/>
                  </a:lnTo>
                  <a:lnTo>
                    <a:pt x="75227" y="336318"/>
                  </a:lnTo>
                  <a:lnTo>
                    <a:pt x="76615" y="334931"/>
                  </a:lnTo>
                  <a:lnTo>
                    <a:pt x="86207" y="341827"/>
                  </a:lnTo>
                  <a:lnTo>
                    <a:pt x="60165" y="359664"/>
                  </a:lnTo>
                  <a:lnTo>
                    <a:pt x="68371" y="370643"/>
                  </a:lnTo>
                  <a:lnTo>
                    <a:pt x="77963" y="373378"/>
                  </a:lnTo>
                  <a:lnTo>
                    <a:pt x="79350" y="374765"/>
                  </a:lnTo>
                  <a:lnTo>
                    <a:pt x="80698" y="376114"/>
                  </a:lnTo>
                  <a:lnTo>
                    <a:pt x="80698" y="376114"/>
                  </a:lnTo>
                  <a:lnTo>
                    <a:pt x="82085" y="374765"/>
                  </a:lnTo>
                  <a:lnTo>
                    <a:pt x="83472" y="374765"/>
                  </a:lnTo>
                  <a:lnTo>
                    <a:pt x="84821" y="374765"/>
                  </a:lnTo>
                  <a:lnTo>
                    <a:pt x="87555" y="373378"/>
                  </a:lnTo>
                  <a:lnTo>
                    <a:pt x="88943" y="373378"/>
                  </a:lnTo>
                  <a:lnTo>
                    <a:pt x="90291" y="373378"/>
                  </a:lnTo>
                  <a:lnTo>
                    <a:pt x="91677" y="373378"/>
                  </a:lnTo>
                  <a:lnTo>
                    <a:pt x="93065" y="373378"/>
                  </a:lnTo>
                  <a:lnTo>
                    <a:pt x="93065" y="374765"/>
                  </a:lnTo>
                  <a:lnTo>
                    <a:pt x="94413" y="374765"/>
                  </a:lnTo>
                  <a:lnTo>
                    <a:pt x="95800" y="373378"/>
                  </a:lnTo>
                  <a:lnTo>
                    <a:pt x="97148" y="373378"/>
                  </a:lnTo>
                  <a:lnTo>
                    <a:pt x="98535" y="374765"/>
                  </a:lnTo>
                  <a:lnTo>
                    <a:pt x="99922" y="374765"/>
                  </a:lnTo>
                  <a:lnTo>
                    <a:pt x="101271" y="374765"/>
                  </a:lnTo>
                  <a:lnTo>
                    <a:pt x="102657" y="374765"/>
                  </a:lnTo>
                  <a:lnTo>
                    <a:pt x="106741" y="374765"/>
                  </a:lnTo>
                  <a:lnTo>
                    <a:pt x="142414" y="330808"/>
                  </a:lnTo>
                  <a:lnTo>
                    <a:pt x="156090" y="310237"/>
                  </a:lnTo>
                  <a:lnTo>
                    <a:pt x="154742" y="299257"/>
                  </a:lnTo>
                  <a:lnTo>
                    <a:pt x="197235" y="238851"/>
                  </a:lnTo>
                  <a:lnTo>
                    <a:pt x="209561" y="226486"/>
                  </a:lnTo>
                  <a:lnTo>
                    <a:pt x="209561" y="209997"/>
                  </a:lnTo>
                  <a:lnTo>
                    <a:pt x="209561" y="208648"/>
                  </a:lnTo>
                  <a:lnTo>
                    <a:pt x="232869" y="226486"/>
                  </a:lnTo>
                  <a:lnTo>
                    <a:pt x="236991" y="222364"/>
                  </a:lnTo>
                  <a:lnTo>
                    <a:pt x="243849" y="209997"/>
                  </a:lnTo>
                  <a:lnTo>
                    <a:pt x="245197" y="203139"/>
                  </a:lnTo>
                  <a:lnTo>
                    <a:pt x="247970" y="194934"/>
                  </a:lnTo>
                  <a:lnTo>
                    <a:pt x="256177" y="188038"/>
                  </a:lnTo>
                  <a:lnTo>
                    <a:pt x="258911" y="182567"/>
                  </a:lnTo>
                  <a:lnTo>
                    <a:pt x="268503" y="182567"/>
                  </a:lnTo>
                  <a:lnTo>
                    <a:pt x="271239" y="175710"/>
                  </a:lnTo>
                  <a:lnTo>
                    <a:pt x="272626" y="171588"/>
                  </a:lnTo>
                  <a:lnTo>
                    <a:pt x="276748" y="170202"/>
                  </a:lnTo>
                  <a:lnTo>
                    <a:pt x="276748" y="175710"/>
                  </a:lnTo>
                  <a:lnTo>
                    <a:pt x="274013" y="182567"/>
                  </a:lnTo>
                  <a:lnTo>
                    <a:pt x="275361" y="183916"/>
                  </a:lnTo>
                  <a:lnTo>
                    <a:pt x="276748" y="185303"/>
                  </a:lnTo>
                  <a:lnTo>
                    <a:pt x="276748" y="186689"/>
                  </a:lnTo>
                  <a:lnTo>
                    <a:pt x="278097" y="188038"/>
                  </a:lnTo>
                  <a:lnTo>
                    <a:pt x="289076" y="190812"/>
                  </a:lnTo>
                  <a:lnTo>
                    <a:pt x="289076" y="190812"/>
                  </a:lnTo>
                  <a:lnTo>
                    <a:pt x="290463" y="190812"/>
                  </a:lnTo>
                  <a:lnTo>
                    <a:pt x="291811" y="192160"/>
                  </a:lnTo>
                  <a:lnTo>
                    <a:pt x="291811" y="190812"/>
                  </a:lnTo>
                  <a:lnTo>
                    <a:pt x="291811" y="192160"/>
                  </a:lnTo>
                  <a:lnTo>
                    <a:pt x="291811" y="192160"/>
                  </a:lnTo>
                  <a:lnTo>
                    <a:pt x="291811" y="192160"/>
                  </a:lnTo>
                  <a:lnTo>
                    <a:pt x="293198" y="192160"/>
                  </a:lnTo>
                  <a:lnTo>
                    <a:pt x="294547" y="192160"/>
                  </a:lnTo>
                  <a:lnTo>
                    <a:pt x="294547" y="192160"/>
                  </a:lnTo>
                  <a:lnTo>
                    <a:pt x="294547" y="192160"/>
                  </a:lnTo>
                  <a:lnTo>
                    <a:pt x="295933" y="192160"/>
                  </a:lnTo>
                  <a:lnTo>
                    <a:pt x="304139" y="186689"/>
                  </a:lnTo>
                  <a:lnTo>
                    <a:pt x="302791" y="185303"/>
                  </a:lnTo>
                  <a:lnTo>
                    <a:pt x="305526" y="185303"/>
                  </a:lnTo>
                  <a:lnTo>
                    <a:pt x="306912" y="183916"/>
                  </a:lnTo>
                  <a:lnTo>
                    <a:pt x="306912" y="183916"/>
                  </a:lnTo>
                  <a:lnTo>
                    <a:pt x="301403" y="177097"/>
                  </a:lnTo>
                  <a:lnTo>
                    <a:pt x="306912" y="166079"/>
                  </a:lnTo>
                  <a:lnTo>
                    <a:pt x="306912" y="166079"/>
                  </a:lnTo>
                  <a:lnTo>
                    <a:pt x="305526" y="164731"/>
                  </a:lnTo>
                  <a:lnTo>
                    <a:pt x="304139" y="164731"/>
                  </a:lnTo>
                  <a:lnTo>
                    <a:pt x="308261" y="163344"/>
                  </a:lnTo>
                  <a:lnTo>
                    <a:pt x="309648" y="164731"/>
                  </a:lnTo>
                  <a:lnTo>
                    <a:pt x="310997" y="159222"/>
                  </a:lnTo>
                  <a:lnTo>
                    <a:pt x="306912" y="157874"/>
                  </a:lnTo>
                  <a:lnTo>
                    <a:pt x="320589" y="115304"/>
                  </a:lnTo>
                  <a:lnTo>
                    <a:pt x="343895" y="38410"/>
                  </a:lnTo>
                  <a:lnTo>
                    <a:pt x="345283" y="37061"/>
                  </a:lnTo>
                  <a:lnTo>
                    <a:pt x="346631" y="37061"/>
                  </a:lnTo>
                  <a:lnTo>
                    <a:pt x="348018" y="37061"/>
                  </a:lnTo>
                  <a:lnTo>
                    <a:pt x="353489" y="32939"/>
                  </a:lnTo>
                  <a:lnTo>
                    <a:pt x="352140" y="32939"/>
                  </a:lnTo>
                  <a:lnTo>
                    <a:pt x="353489" y="32939"/>
                  </a:lnTo>
                  <a:lnTo>
                    <a:pt x="353489" y="31553"/>
                  </a:lnTo>
                  <a:lnTo>
                    <a:pt x="353489" y="31553"/>
                  </a:lnTo>
                  <a:lnTo>
                    <a:pt x="352140" y="31553"/>
                  </a:lnTo>
                  <a:lnTo>
                    <a:pt x="352140" y="31553"/>
                  </a:lnTo>
                  <a:lnTo>
                    <a:pt x="350753" y="32939"/>
                  </a:lnTo>
                  <a:lnTo>
                    <a:pt x="350753" y="32939"/>
                  </a:lnTo>
                  <a:lnTo>
                    <a:pt x="350753" y="32939"/>
                  </a:lnTo>
                  <a:lnTo>
                    <a:pt x="350753" y="31553"/>
                  </a:lnTo>
                  <a:lnTo>
                    <a:pt x="350753" y="31553"/>
                  </a:lnTo>
                  <a:lnTo>
                    <a:pt x="350753" y="30166"/>
                  </a:lnTo>
                  <a:lnTo>
                    <a:pt x="350753" y="30166"/>
                  </a:lnTo>
                  <a:lnTo>
                    <a:pt x="350753" y="30166"/>
                  </a:lnTo>
                  <a:lnTo>
                    <a:pt x="350753" y="28817"/>
                  </a:lnTo>
                  <a:lnTo>
                    <a:pt x="349405" y="28817"/>
                  </a:lnTo>
                  <a:lnTo>
                    <a:pt x="349405" y="28817"/>
                  </a:lnTo>
                  <a:lnTo>
                    <a:pt x="349405" y="28817"/>
                  </a:lnTo>
                  <a:lnTo>
                    <a:pt x="349405" y="27430"/>
                  </a:lnTo>
                  <a:lnTo>
                    <a:pt x="349405" y="27430"/>
                  </a:lnTo>
                  <a:lnTo>
                    <a:pt x="348018" y="26044"/>
                  </a:lnTo>
                  <a:lnTo>
                    <a:pt x="348018" y="26044"/>
                  </a:lnTo>
                  <a:lnTo>
                    <a:pt x="348018" y="24695"/>
                  </a:lnTo>
                  <a:lnTo>
                    <a:pt x="349405" y="24695"/>
                  </a:lnTo>
                  <a:lnTo>
                    <a:pt x="350753" y="23308"/>
                  </a:lnTo>
                  <a:lnTo>
                    <a:pt x="350753" y="23308"/>
                  </a:lnTo>
                  <a:lnTo>
                    <a:pt x="350753" y="21960"/>
                  </a:lnTo>
                  <a:lnTo>
                    <a:pt x="352140" y="21960"/>
                  </a:lnTo>
                  <a:lnTo>
                    <a:pt x="352140" y="20573"/>
                  </a:lnTo>
                  <a:lnTo>
                    <a:pt x="353489" y="20573"/>
                  </a:lnTo>
                  <a:lnTo>
                    <a:pt x="353489" y="20573"/>
                  </a:lnTo>
                  <a:lnTo>
                    <a:pt x="353489" y="19186"/>
                  </a:lnTo>
                  <a:lnTo>
                    <a:pt x="352140" y="17838"/>
                  </a:lnTo>
                  <a:lnTo>
                    <a:pt x="352140" y="17838"/>
                  </a:lnTo>
                  <a:lnTo>
                    <a:pt x="352140" y="16452"/>
                  </a:lnTo>
                  <a:lnTo>
                    <a:pt x="345283" y="13716"/>
                  </a:lnTo>
                  <a:lnTo>
                    <a:pt x="345283" y="13716"/>
                  </a:lnTo>
                  <a:lnTo>
                    <a:pt x="345283" y="13716"/>
                  </a:lnTo>
                  <a:lnTo>
                    <a:pt x="343895" y="13716"/>
                  </a:lnTo>
                  <a:lnTo>
                    <a:pt x="342548" y="12329"/>
                  </a:lnTo>
                  <a:lnTo>
                    <a:pt x="342548" y="12329"/>
                  </a:lnTo>
                  <a:lnTo>
                    <a:pt x="342548" y="12329"/>
                  </a:lnTo>
                  <a:lnTo>
                    <a:pt x="341161" y="12329"/>
                  </a:lnTo>
                  <a:lnTo>
                    <a:pt x="341161" y="12329"/>
                  </a:lnTo>
                  <a:lnTo>
                    <a:pt x="339812" y="12329"/>
                  </a:lnTo>
                  <a:lnTo>
                    <a:pt x="338425" y="13716"/>
                  </a:lnTo>
                  <a:lnTo>
                    <a:pt x="337039" y="13716"/>
                  </a:lnTo>
                  <a:lnTo>
                    <a:pt x="337039" y="15103"/>
                  </a:lnTo>
                  <a:lnTo>
                    <a:pt x="335690" y="15103"/>
                  </a:lnTo>
                  <a:lnTo>
                    <a:pt x="335690" y="15103"/>
                  </a:lnTo>
                  <a:lnTo>
                    <a:pt x="335690" y="15103"/>
                  </a:lnTo>
                  <a:lnTo>
                    <a:pt x="335690" y="15103"/>
                  </a:lnTo>
                  <a:lnTo>
                    <a:pt x="335690" y="15103"/>
                  </a:lnTo>
                  <a:lnTo>
                    <a:pt x="334303" y="15103"/>
                  </a:lnTo>
                  <a:lnTo>
                    <a:pt x="335690" y="13716"/>
                  </a:lnTo>
                  <a:lnTo>
                    <a:pt x="334303" y="13716"/>
                  </a:lnTo>
                  <a:lnTo>
                    <a:pt x="331569" y="13716"/>
                  </a:lnTo>
                  <a:lnTo>
                    <a:pt x="331569" y="13716"/>
                  </a:lnTo>
                  <a:lnTo>
                    <a:pt x="330181" y="12329"/>
                  </a:lnTo>
                  <a:lnTo>
                    <a:pt x="330181" y="10981"/>
                  </a:lnTo>
                  <a:lnTo>
                    <a:pt x="330181" y="9594"/>
                  </a:lnTo>
                  <a:lnTo>
                    <a:pt x="328833" y="9594"/>
                  </a:lnTo>
                  <a:lnTo>
                    <a:pt x="327447" y="9594"/>
                  </a:lnTo>
                  <a:lnTo>
                    <a:pt x="327447" y="9594"/>
                  </a:lnTo>
                  <a:lnTo>
                    <a:pt x="326098" y="9594"/>
                  </a:lnTo>
                  <a:lnTo>
                    <a:pt x="326098" y="9594"/>
                  </a:lnTo>
                  <a:lnTo>
                    <a:pt x="326098" y="9594"/>
                  </a:lnTo>
                  <a:lnTo>
                    <a:pt x="326098" y="9594"/>
                  </a:lnTo>
                  <a:lnTo>
                    <a:pt x="326098" y="9594"/>
                  </a:lnTo>
                  <a:lnTo>
                    <a:pt x="326098" y="10981"/>
                  </a:lnTo>
                  <a:lnTo>
                    <a:pt x="324711" y="9594"/>
                  </a:lnTo>
                  <a:lnTo>
                    <a:pt x="324711" y="9594"/>
                  </a:lnTo>
                  <a:lnTo>
                    <a:pt x="324711" y="9594"/>
                  </a:lnTo>
                  <a:lnTo>
                    <a:pt x="324711" y="9594"/>
                  </a:lnTo>
                  <a:lnTo>
                    <a:pt x="324711" y="9594"/>
                  </a:lnTo>
                  <a:lnTo>
                    <a:pt x="324711" y="8207"/>
                  </a:lnTo>
                  <a:lnTo>
                    <a:pt x="324711" y="8207"/>
                  </a:lnTo>
                  <a:lnTo>
                    <a:pt x="324711" y="8207"/>
                  </a:lnTo>
                  <a:lnTo>
                    <a:pt x="324711" y="6858"/>
                  </a:lnTo>
                  <a:lnTo>
                    <a:pt x="324711" y="6858"/>
                  </a:lnTo>
                  <a:lnTo>
                    <a:pt x="324711" y="6858"/>
                  </a:lnTo>
                  <a:lnTo>
                    <a:pt x="323362" y="5472"/>
                  </a:lnTo>
                  <a:lnTo>
                    <a:pt x="323362" y="5472"/>
                  </a:lnTo>
                  <a:lnTo>
                    <a:pt x="323362" y="5472"/>
                  </a:lnTo>
                  <a:lnTo>
                    <a:pt x="323362" y="4085"/>
                  </a:lnTo>
                  <a:lnTo>
                    <a:pt x="324711" y="2736"/>
                  </a:lnTo>
                  <a:lnTo>
                    <a:pt x="327447" y="1350"/>
                  </a:lnTo>
                  <a:lnTo>
                    <a:pt x="326098" y="-37"/>
                  </a:lnTo>
                  <a:lnTo>
                    <a:pt x="324711" y="-37"/>
                  </a:lnTo>
                  <a:lnTo>
                    <a:pt x="326098" y="-37"/>
                  </a:lnTo>
                  <a:lnTo>
                    <a:pt x="306912" y="21960"/>
                  </a:lnTo>
                  <a:lnTo>
                    <a:pt x="274013" y="15103"/>
                  </a:lnTo>
                  <a:lnTo>
                    <a:pt x="274013" y="15103"/>
                  </a:lnTo>
                  <a:lnTo>
                    <a:pt x="263033" y="12329"/>
                  </a:lnTo>
                  <a:lnTo>
                    <a:pt x="239727" y="6858"/>
                  </a:lnTo>
                  <a:lnTo>
                    <a:pt x="224663" y="27430"/>
                  </a:lnTo>
                  <a:lnTo>
                    <a:pt x="182171" y="59020"/>
                  </a:lnTo>
                  <a:lnTo>
                    <a:pt x="154742" y="126284"/>
                  </a:lnTo>
                  <a:lnTo>
                    <a:pt x="154742" y="126284"/>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284;p34">
              <a:extLst>
                <a:ext uri="{FF2B5EF4-FFF2-40B4-BE49-F238E27FC236}">
                  <a16:creationId xmlns:a16="http://schemas.microsoft.com/office/drawing/2014/main" id="{21CCC28F-57BD-E4DC-D782-C8C3E0D99547}"/>
                </a:ext>
              </a:extLst>
            </p:cNvPr>
            <p:cNvSpPr/>
            <p:nvPr/>
          </p:nvSpPr>
          <p:spPr>
            <a:xfrm rot="10800000" flipH="1">
              <a:off x="1847783" y="1605035"/>
              <a:ext cx="484565" cy="810186"/>
            </a:xfrm>
            <a:custGeom>
              <a:avLst/>
              <a:gdLst/>
              <a:ahLst/>
              <a:cxnLst/>
              <a:rect l="l" t="t" r="r" b="b"/>
              <a:pathLst>
                <a:path w="394758" h="652061" extrusionOk="0">
                  <a:moveTo>
                    <a:pt x="267115" y="345720"/>
                  </a:moveTo>
                  <a:lnTo>
                    <a:pt x="260257" y="340211"/>
                  </a:lnTo>
                  <a:lnTo>
                    <a:pt x="258909" y="338823"/>
                  </a:lnTo>
                  <a:lnTo>
                    <a:pt x="258909" y="338823"/>
                  </a:lnTo>
                  <a:lnTo>
                    <a:pt x="260257" y="337476"/>
                  </a:lnTo>
                  <a:lnTo>
                    <a:pt x="260257" y="337476"/>
                  </a:lnTo>
                  <a:lnTo>
                    <a:pt x="261645" y="338823"/>
                  </a:lnTo>
                  <a:lnTo>
                    <a:pt x="282217" y="338823"/>
                  </a:lnTo>
                  <a:lnTo>
                    <a:pt x="289073" y="338823"/>
                  </a:lnTo>
                  <a:lnTo>
                    <a:pt x="282217" y="308620"/>
                  </a:lnTo>
                  <a:lnTo>
                    <a:pt x="282217" y="308620"/>
                  </a:lnTo>
                  <a:lnTo>
                    <a:pt x="289073" y="307272"/>
                  </a:lnTo>
                  <a:lnTo>
                    <a:pt x="289073" y="307272"/>
                  </a:lnTo>
                  <a:lnTo>
                    <a:pt x="297279" y="307272"/>
                  </a:lnTo>
                  <a:lnTo>
                    <a:pt x="305523" y="305886"/>
                  </a:lnTo>
                  <a:lnTo>
                    <a:pt x="304137" y="299028"/>
                  </a:lnTo>
                  <a:lnTo>
                    <a:pt x="302750" y="296294"/>
                  </a:lnTo>
                  <a:lnTo>
                    <a:pt x="302750" y="293558"/>
                  </a:lnTo>
                  <a:lnTo>
                    <a:pt x="302750" y="293558"/>
                  </a:lnTo>
                  <a:lnTo>
                    <a:pt x="304137" y="292171"/>
                  </a:lnTo>
                  <a:lnTo>
                    <a:pt x="305523" y="292171"/>
                  </a:lnTo>
                  <a:lnTo>
                    <a:pt x="306871" y="293558"/>
                  </a:lnTo>
                  <a:lnTo>
                    <a:pt x="306871" y="293558"/>
                  </a:lnTo>
                  <a:lnTo>
                    <a:pt x="308259" y="293558"/>
                  </a:lnTo>
                  <a:lnTo>
                    <a:pt x="308259" y="294906"/>
                  </a:lnTo>
                  <a:lnTo>
                    <a:pt x="309607" y="293558"/>
                  </a:lnTo>
                  <a:lnTo>
                    <a:pt x="305523" y="268825"/>
                  </a:lnTo>
                  <a:lnTo>
                    <a:pt x="306871" y="270213"/>
                  </a:lnTo>
                  <a:lnTo>
                    <a:pt x="305523" y="266090"/>
                  </a:lnTo>
                  <a:lnTo>
                    <a:pt x="305523" y="264703"/>
                  </a:lnTo>
                  <a:lnTo>
                    <a:pt x="305523" y="264703"/>
                  </a:lnTo>
                  <a:lnTo>
                    <a:pt x="304137" y="264703"/>
                  </a:lnTo>
                  <a:lnTo>
                    <a:pt x="304137" y="263355"/>
                  </a:lnTo>
                  <a:lnTo>
                    <a:pt x="304137" y="263355"/>
                  </a:lnTo>
                  <a:lnTo>
                    <a:pt x="304137" y="261968"/>
                  </a:lnTo>
                  <a:lnTo>
                    <a:pt x="304137" y="261968"/>
                  </a:lnTo>
                  <a:lnTo>
                    <a:pt x="302750" y="257846"/>
                  </a:lnTo>
                  <a:lnTo>
                    <a:pt x="301401" y="255111"/>
                  </a:lnTo>
                  <a:lnTo>
                    <a:pt x="301401" y="253724"/>
                  </a:lnTo>
                  <a:lnTo>
                    <a:pt x="300015" y="250988"/>
                  </a:lnTo>
                  <a:lnTo>
                    <a:pt x="301401" y="250988"/>
                  </a:lnTo>
                  <a:lnTo>
                    <a:pt x="295931" y="248215"/>
                  </a:lnTo>
                  <a:lnTo>
                    <a:pt x="291809" y="246866"/>
                  </a:lnTo>
                  <a:lnTo>
                    <a:pt x="290422" y="246866"/>
                  </a:lnTo>
                  <a:lnTo>
                    <a:pt x="289073" y="245480"/>
                  </a:lnTo>
                  <a:lnTo>
                    <a:pt x="291809" y="238622"/>
                  </a:lnTo>
                  <a:lnTo>
                    <a:pt x="295931" y="238622"/>
                  </a:lnTo>
                  <a:lnTo>
                    <a:pt x="297279" y="235887"/>
                  </a:lnTo>
                  <a:lnTo>
                    <a:pt x="297279" y="235887"/>
                  </a:lnTo>
                  <a:lnTo>
                    <a:pt x="297279" y="235887"/>
                  </a:lnTo>
                  <a:lnTo>
                    <a:pt x="297279" y="235887"/>
                  </a:lnTo>
                  <a:lnTo>
                    <a:pt x="297279" y="230379"/>
                  </a:lnTo>
                  <a:lnTo>
                    <a:pt x="293157" y="230379"/>
                  </a:lnTo>
                  <a:lnTo>
                    <a:pt x="291809" y="234501"/>
                  </a:lnTo>
                  <a:lnTo>
                    <a:pt x="291809" y="234501"/>
                  </a:lnTo>
                  <a:lnTo>
                    <a:pt x="291809" y="227643"/>
                  </a:lnTo>
                  <a:lnTo>
                    <a:pt x="297279" y="227643"/>
                  </a:lnTo>
                  <a:lnTo>
                    <a:pt x="297279" y="223521"/>
                  </a:lnTo>
                  <a:lnTo>
                    <a:pt x="300015" y="223521"/>
                  </a:lnTo>
                  <a:lnTo>
                    <a:pt x="301401" y="223521"/>
                  </a:lnTo>
                  <a:lnTo>
                    <a:pt x="304137" y="222134"/>
                  </a:lnTo>
                  <a:lnTo>
                    <a:pt x="312381" y="220785"/>
                  </a:lnTo>
                  <a:lnTo>
                    <a:pt x="315116" y="220785"/>
                  </a:lnTo>
                  <a:lnTo>
                    <a:pt x="315116" y="222134"/>
                  </a:lnTo>
                  <a:lnTo>
                    <a:pt x="316464" y="222134"/>
                  </a:lnTo>
                  <a:lnTo>
                    <a:pt x="316464" y="223521"/>
                  </a:lnTo>
                  <a:lnTo>
                    <a:pt x="315116" y="223521"/>
                  </a:lnTo>
                  <a:lnTo>
                    <a:pt x="315116" y="223521"/>
                  </a:lnTo>
                  <a:lnTo>
                    <a:pt x="315116" y="226256"/>
                  </a:lnTo>
                  <a:lnTo>
                    <a:pt x="319200" y="226256"/>
                  </a:lnTo>
                  <a:lnTo>
                    <a:pt x="319200" y="224908"/>
                  </a:lnTo>
                  <a:lnTo>
                    <a:pt x="317851" y="218051"/>
                  </a:lnTo>
                  <a:lnTo>
                    <a:pt x="316464" y="216663"/>
                  </a:lnTo>
                  <a:lnTo>
                    <a:pt x="316464" y="209806"/>
                  </a:lnTo>
                  <a:lnTo>
                    <a:pt x="306871" y="211154"/>
                  </a:lnTo>
                  <a:lnTo>
                    <a:pt x="306871" y="208420"/>
                  </a:lnTo>
                  <a:lnTo>
                    <a:pt x="309607" y="207032"/>
                  </a:lnTo>
                  <a:lnTo>
                    <a:pt x="310993" y="207032"/>
                  </a:lnTo>
                  <a:lnTo>
                    <a:pt x="310993" y="207032"/>
                  </a:lnTo>
                  <a:lnTo>
                    <a:pt x="323321" y="208420"/>
                  </a:lnTo>
                  <a:lnTo>
                    <a:pt x="326057" y="209806"/>
                  </a:lnTo>
                  <a:lnTo>
                    <a:pt x="326057" y="204298"/>
                  </a:lnTo>
                  <a:lnTo>
                    <a:pt x="327443" y="204298"/>
                  </a:lnTo>
                  <a:lnTo>
                    <a:pt x="327443" y="205684"/>
                  </a:lnTo>
                  <a:lnTo>
                    <a:pt x="327443" y="207032"/>
                  </a:lnTo>
                  <a:lnTo>
                    <a:pt x="327443" y="207032"/>
                  </a:lnTo>
                  <a:lnTo>
                    <a:pt x="327443" y="207032"/>
                  </a:lnTo>
                  <a:lnTo>
                    <a:pt x="327443" y="208420"/>
                  </a:lnTo>
                  <a:lnTo>
                    <a:pt x="328792" y="208420"/>
                  </a:lnTo>
                  <a:lnTo>
                    <a:pt x="328792" y="207032"/>
                  </a:lnTo>
                  <a:lnTo>
                    <a:pt x="330179" y="205684"/>
                  </a:lnTo>
                  <a:lnTo>
                    <a:pt x="330179" y="205684"/>
                  </a:lnTo>
                  <a:lnTo>
                    <a:pt x="330179" y="204298"/>
                  </a:lnTo>
                  <a:lnTo>
                    <a:pt x="331566" y="204298"/>
                  </a:lnTo>
                  <a:lnTo>
                    <a:pt x="332914" y="204298"/>
                  </a:lnTo>
                  <a:lnTo>
                    <a:pt x="332914" y="202949"/>
                  </a:lnTo>
                  <a:lnTo>
                    <a:pt x="335649" y="202949"/>
                  </a:lnTo>
                  <a:lnTo>
                    <a:pt x="337037" y="201562"/>
                  </a:lnTo>
                  <a:lnTo>
                    <a:pt x="338423" y="201562"/>
                  </a:lnTo>
                  <a:lnTo>
                    <a:pt x="338423" y="202949"/>
                  </a:lnTo>
                  <a:lnTo>
                    <a:pt x="341159" y="202949"/>
                  </a:lnTo>
                  <a:lnTo>
                    <a:pt x="342507" y="202949"/>
                  </a:lnTo>
                  <a:lnTo>
                    <a:pt x="342507" y="202949"/>
                  </a:lnTo>
                  <a:lnTo>
                    <a:pt x="345281" y="204298"/>
                  </a:lnTo>
                  <a:lnTo>
                    <a:pt x="348015" y="204298"/>
                  </a:lnTo>
                  <a:lnTo>
                    <a:pt x="346629" y="202949"/>
                  </a:lnTo>
                  <a:lnTo>
                    <a:pt x="346629" y="202949"/>
                  </a:lnTo>
                  <a:lnTo>
                    <a:pt x="342507" y="201562"/>
                  </a:lnTo>
                  <a:lnTo>
                    <a:pt x="342507" y="201562"/>
                  </a:lnTo>
                  <a:lnTo>
                    <a:pt x="341159" y="201562"/>
                  </a:lnTo>
                  <a:lnTo>
                    <a:pt x="339771" y="197440"/>
                  </a:lnTo>
                  <a:lnTo>
                    <a:pt x="343893" y="196053"/>
                  </a:lnTo>
                  <a:lnTo>
                    <a:pt x="338423" y="183726"/>
                  </a:lnTo>
                  <a:lnTo>
                    <a:pt x="338423" y="183726"/>
                  </a:lnTo>
                  <a:lnTo>
                    <a:pt x="334301" y="174095"/>
                  </a:lnTo>
                  <a:lnTo>
                    <a:pt x="335649" y="168623"/>
                  </a:lnTo>
                  <a:lnTo>
                    <a:pt x="335649" y="167237"/>
                  </a:lnTo>
                  <a:lnTo>
                    <a:pt x="349364" y="152136"/>
                  </a:lnTo>
                  <a:lnTo>
                    <a:pt x="348015" y="150787"/>
                  </a:lnTo>
                  <a:lnTo>
                    <a:pt x="349364" y="150787"/>
                  </a:lnTo>
                  <a:lnTo>
                    <a:pt x="350751" y="150787"/>
                  </a:lnTo>
                  <a:lnTo>
                    <a:pt x="350751" y="149400"/>
                  </a:lnTo>
                  <a:lnTo>
                    <a:pt x="352099" y="149400"/>
                  </a:lnTo>
                  <a:lnTo>
                    <a:pt x="352099" y="149400"/>
                  </a:lnTo>
                  <a:lnTo>
                    <a:pt x="363079" y="148014"/>
                  </a:lnTo>
                  <a:lnTo>
                    <a:pt x="387773" y="143891"/>
                  </a:lnTo>
                  <a:lnTo>
                    <a:pt x="387773" y="139769"/>
                  </a:lnTo>
                  <a:lnTo>
                    <a:pt x="387773" y="139769"/>
                  </a:lnTo>
                  <a:lnTo>
                    <a:pt x="387773" y="128789"/>
                  </a:lnTo>
                  <a:lnTo>
                    <a:pt x="389121" y="128789"/>
                  </a:lnTo>
                  <a:lnTo>
                    <a:pt x="393243" y="128789"/>
                  </a:lnTo>
                  <a:lnTo>
                    <a:pt x="391856" y="117810"/>
                  </a:lnTo>
                  <a:lnTo>
                    <a:pt x="389121" y="117810"/>
                  </a:lnTo>
                  <a:lnTo>
                    <a:pt x="389121" y="113688"/>
                  </a:lnTo>
                  <a:lnTo>
                    <a:pt x="394591" y="112339"/>
                  </a:lnTo>
                  <a:lnTo>
                    <a:pt x="394591" y="112339"/>
                  </a:lnTo>
                  <a:lnTo>
                    <a:pt x="394591" y="110953"/>
                  </a:lnTo>
                  <a:lnTo>
                    <a:pt x="394591" y="109566"/>
                  </a:lnTo>
                  <a:lnTo>
                    <a:pt x="393243" y="104096"/>
                  </a:lnTo>
                  <a:lnTo>
                    <a:pt x="393243" y="104096"/>
                  </a:lnTo>
                  <a:lnTo>
                    <a:pt x="391856" y="87607"/>
                  </a:lnTo>
                  <a:lnTo>
                    <a:pt x="389121" y="87607"/>
                  </a:lnTo>
                  <a:lnTo>
                    <a:pt x="379529" y="65649"/>
                  </a:lnTo>
                  <a:lnTo>
                    <a:pt x="383651" y="65649"/>
                  </a:lnTo>
                  <a:lnTo>
                    <a:pt x="365814" y="-228"/>
                  </a:lnTo>
                  <a:lnTo>
                    <a:pt x="306871" y="12100"/>
                  </a:lnTo>
                  <a:lnTo>
                    <a:pt x="310993" y="14873"/>
                  </a:lnTo>
                  <a:lnTo>
                    <a:pt x="308259" y="17609"/>
                  </a:lnTo>
                  <a:lnTo>
                    <a:pt x="302750" y="23079"/>
                  </a:lnTo>
                  <a:lnTo>
                    <a:pt x="295931" y="28588"/>
                  </a:lnTo>
                  <a:lnTo>
                    <a:pt x="300015" y="35445"/>
                  </a:lnTo>
                  <a:lnTo>
                    <a:pt x="295931" y="36832"/>
                  </a:lnTo>
                  <a:lnTo>
                    <a:pt x="290422" y="36832"/>
                  </a:lnTo>
                  <a:lnTo>
                    <a:pt x="287687" y="34098"/>
                  </a:lnTo>
                  <a:lnTo>
                    <a:pt x="279481" y="50548"/>
                  </a:lnTo>
                  <a:lnTo>
                    <a:pt x="282217" y="53282"/>
                  </a:lnTo>
                  <a:lnTo>
                    <a:pt x="275359" y="58791"/>
                  </a:lnTo>
                  <a:lnTo>
                    <a:pt x="278095" y="64300"/>
                  </a:lnTo>
                  <a:lnTo>
                    <a:pt x="269850" y="64300"/>
                  </a:lnTo>
                  <a:lnTo>
                    <a:pt x="265767" y="65649"/>
                  </a:lnTo>
                  <a:lnTo>
                    <a:pt x="256174" y="68384"/>
                  </a:lnTo>
                  <a:lnTo>
                    <a:pt x="256174" y="68384"/>
                  </a:lnTo>
                  <a:lnTo>
                    <a:pt x="232867" y="76627"/>
                  </a:lnTo>
                  <a:lnTo>
                    <a:pt x="223275" y="76627"/>
                  </a:lnTo>
                  <a:lnTo>
                    <a:pt x="182130" y="80750"/>
                  </a:lnTo>
                  <a:lnTo>
                    <a:pt x="169803" y="82137"/>
                  </a:lnTo>
                  <a:lnTo>
                    <a:pt x="161597" y="83485"/>
                  </a:lnTo>
                  <a:lnTo>
                    <a:pt x="160209" y="86258"/>
                  </a:lnTo>
                  <a:lnTo>
                    <a:pt x="157475" y="91730"/>
                  </a:lnTo>
                  <a:lnTo>
                    <a:pt x="157475" y="95852"/>
                  </a:lnTo>
                  <a:lnTo>
                    <a:pt x="157475" y="98586"/>
                  </a:lnTo>
                  <a:lnTo>
                    <a:pt x="154701" y="99974"/>
                  </a:lnTo>
                  <a:lnTo>
                    <a:pt x="154701" y="104096"/>
                  </a:lnTo>
                  <a:lnTo>
                    <a:pt x="156088" y="106831"/>
                  </a:lnTo>
                  <a:lnTo>
                    <a:pt x="156088" y="108218"/>
                  </a:lnTo>
                  <a:lnTo>
                    <a:pt x="153353" y="110953"/>
                  </a:lnTo>
                  <a:lnTo>
                    <a:pt x="154701" y="115075"/>
                  </a:lnTo>
                  <a:lnTo>
                    <a:pt x="153353" y="116462"/>
                  </a:lnTo>
                  <a:lnTo>
                    <a:pt x="151966" y="119197"/>
                  </a:lnTo>
                  <a:lnTo>
                    <a:pt x="150617" y="120584"/>
                  </a:lnTo>
                  <a:lnTo>
                    <a:pt x="150617" y="124667"/>
                  </a:lnTo>
                  <a:lnTo>
                    <a:pt x="151966" y="127441"/>
                  </a:lnTo>
                  <a:lnTo>
                    <a:pt x="151966" y="128789"/>
                  </a:lnTo>
                  <a:lnTo>
                    <a:pt x="150617" y="130177"/>
                  </a:lnTo>
                  <a:lnTo>
                    <a:pt x="150617" y="135647"/>
                  </a:lnTo>
                  <a:lnTo>
                    <a:pt x="150617" y="138420"/>
                  </a:lnTo>
                  <a:lnTo>
                    <a:pt x="150617" y="141156"/>
                  </a:lnTo>
                  <a:lnTo>
                    <a:pt x="150617" y="143891"/>
                  </a:lnTo>
                  <a:lnTo>
                    <a:pt x="151966" y="146665"/>
                  </a:lnTo>
                  <a:lnTo>
                    <a:pt x="143761" y="152136"/>
                  </a:lnTo>
                  <a:lnTo>
                    <a:pt x="142373" y="153522"/>
                  </a:lnTo>
                  <a:lnTo>
                    <a:pt x="141025" y="156258"/>
                  </a:lnTo>
                  <a:lnTo>
                    <a:pt x="138251" y="157645"/>
                  </a:lnTo>
                  <a:lnTo>
                    <a:pt x="135516" y="157645"/>
                  </a:lnTo>
                  <a:lnTo>
                    <a:pt x="134167" y="160379"/>
                  </a:lnTo>
                  <a:lnTo>
                    <a:pt x="132781" y="165889"/>
                  </a:lnTo>
                  <a:lnTo>
                    <a:pt x="132781" y="165889"/>
                  </a:lnTo>
                  <a:lnTo>
                    <a:pt x="134167" y="168623"/>
                  </a:lnTo>
                  <a:lnTo>
                    <a:pt x="131433" y="169972"/>
                  </a:lnTo>
                  <a:lnTo>
                    <a:pt x="132781" y="172746"/>
                  </a:lnTo>
                  <a:lnTo>
                    <a:pt x="131433" y="174095"/>
                  </a:lnTo>
                  <a:lnTo>
                    <a:pt x="131433" y="175481"/>
                  </a:lnTo>
                  <a:lnTo>
                    <a:pt x="130045" y="176868"/>
                  </a:lnTo>
                  <a:lnTo>
                    <a:pt x="128658" y="176868"/>
                  </a:lnTo>
                  <a:lnTo>
                    <a:pt x="128658" y="179603"/>
                  </a:lnTo>
                  <a:lnTo>
                    <a:pt x="119066" y="180951"/>
                  </a:lnTo>
                  <a:lnTo>
                    <a:pt x="117717" y="182339"/>
                  </a:lnTo>
                  <a:lnTo>
                    <a:pt x="116331" y="183726"/>
                  </a:lnTo>
                  <a:lnTo>
                    <a:pt x="116331" y="187848"/>
                  </a:lnTo>
                  <a:lnTo>
                    <a:pt x="117717" y="190582"/>
                  </a:lnTo>
                  <a:lnTo>
                    <a:pt x="119066" y="190582"/>
                  </a:lnTo>
                  <a:lnTo>
                    <a:pt x="121840" y="190582"/>
                  </a:lnTo>
                  <a:lnTo>
                    <a:pt x="123188" y="190582"/>
                  </a:lnTo>
                  <a:lnTo>
                    <a:pt x="125923" y="193318"/>
                  </a:lnTo>
                  <a:lnTo>
                    <a:pt x="125923" y="194704"/>
                  </a:lnTo>
                  <a:lnTo>
                    <a:pt x="125923" y="197440"/>
                  </a:lnTo>
                  <a:lnTo>
                    <a:pt x="124575" y="198827"/>
                  </a:lnTo>
                  <a:lnTo>
                    <a:pt x="120453" y="204298"/>
                  </a:lnTo>
                  <a:lnTo>
                    <a:pt x="112247" y="208420"/>
                  </a:lnTo>
                  <a:lnTo>
                    <a:pt x="113595" y="211154"/>
                  </a:lnTo>
                  <a:lnTo>
                    <a:pt x="127311" y="233152"/>
                  </a:lnTo>
                  <a:lnTo>
                    <a:pt x="127311" y="234501"/>
                  </a:lnTo>
                  <a:lnTo>
                    <a:pt x="127311" y="234501"/>
                  </a:lnTo>
                  <a:lnTo>
                    <a:pt x="127311" y="234501"/>
                  </a:lnTo>
                  <a:lnTo>
                    <a:pt x="127311" y="235887"/>
                  </a:lnTo>
                  <a:lnTo>
                    <a:pt x="127311" y="235887"/>
                  </a:lnTo>
                  <a:lnTo>
                    <a:pt x="127311" y="237274"/>
                  </a:lnTo>
                  <a:lnTo>
                    <a:pt x="127311" y="237274"/>
                  </a:lnTo>
                  <a:lnTo>
                    <a:pt x="127311" y="237274"/>
                  </a:lnTo>
                  <a:lnTo>
                    <a:pt x="127311" y="237274"/>
                  </a:lnTo>
                  <a:lnTo>
                    <a:pt x="127311" y="237274"/>
                  </a:lnTo>
                  <a:lnTo>
                    <a:pt x="127311" y="238622"/>
                  </a:lnTo>
                  <a:lnTo>
                    <a:pt x="127311" y="238622"/>
                  </a:lnTo>
                  <a:lnTo>
                    <a:pt x="127311" y="238622"/>
                  </a:lnTo>
                  <a:lnTo>
                    <a:pt x="127311" y="238622"/>
                  </a:lnTo>
                  <a:lnTo>
                    <a:pt x="128658" y="238622"/>
                  </a:lnTo>
                  <a:lnTo>
                    <a:pt x="128658" y="240010"/>
                  </a:lnTo>
                  <a:lnTo>
                    <a:pt x="128658" y="240010"/>
                  </a:lnTo>
                  <a:lnTo>
                    <a:pt x="128658" y="241357"/>
                  </a:lnTo>
                  <a:lnTo>
                    <a:pt x="127311" y="242744"/>
                  </a:lnTo>
                  <a:lnTo>
                    <a:pt x="127311" y="244132"/>
                  </a:lnTo>
                  <a:lnTo>
                    <a:pt x="128658" y="245480"/>
                  </a:lnTo>
                  <a:lnTo>
                    <a:pt x="125923" y="246866"/>
                  </a:lnTo>
                  <a:lnTo>
                    <a:pt x="125923" y="248215"/>
                  </a:lnTo>
                  <a:lnTo>
                    <a:pt x="124575" y="249602"/>
                  </a:lnTo>
                  <a:lnTo>
                    <a:pt x="124575" y="249602"/>
                  </a:lnTo>
                  <a:lnTo>
                    <a:pt x="124575" y="249602"/>
                  </a:lnTo>
                  <a:lnTo>
                    <a:pt x="124575" y="250988"/>
                  </a:lnTo>
                  <a:lnTo>
                    <a:pt x="123188" y="252375"/>
                  </a:lnTo>
                  <a:lnTo>
                    <a:pt x="121840" y="250988"/>
                  </a:lnTo>
                  <a:lnTo>
                    <a:pt x="112247" y="250988"/>
                  </a:lnTo>
                  <a:lnTo>
                    <a:pt x="105390" y="253724"/>
                  </a:lnTo>
                  <a:lnTo>
                    <a:pt x="97145" y="270213"/>
                  </a:lnTo>
                  <a:lnTo>
                    <a:pt x="93024" y="299028"/>
                  </a:lnTo>
                  <a:lnTo>
                    <a:pt x="93024" y="299028"/>
                  </a:lnTo>
                  <a:lnTo>
                    <a:pt x="93024" y="305886"/>
                  </a:lnTo>
                  <a:lnTo>
                    <a:pt x="91675" y="312744"/>
                  </a:lnTo>
                  <a:lnTo>
                    <a:pt x="77961" y="351190"/>
                  </a:lnTo>
                  <a:lnTo>
                    <a:pt x="66981" y="369027"/>
                  </a:lnTo>
                  <a:lnTo>
                    <a:pt x="54653" y="369027"/>
                  </a:lnTo>
                  <a:lnTo>
                    <a:pt x="54653" y="370414"/>
                  </a:lnTo>
                  <a:lnTo>
                    <a:pt x="32733" y="375923"/>
                  </a:lnTo>
                  <a:lnTo>
                    <a:pt x="31347" y="395108"/>
                  </a:lnTo>
                  <a:lnTo>
                    <a:pt x="36817" y="395108"/>
                  </a:lnTo>
                  <a:lnTo>
                    <a:pt x="38203" y="410210"/>
                  </a:lnTo>
                  <a:lnTo>
                    <a:pt x="42325" y="410210"/>
                  </a:lnTo>
                  <a:lnTo>
                    <a:pt x="32733" y="437677"/>
                  </a:lnTo>
                  <a:lnTo>
                    <a:pt x="29998" y="437677"/>
                  </a:lnTo>
                  <a:lnTo>
                    <a:pt x="20367" y="437677"/>
                  </a:lnTo>
                  <a:lnTo>
                    <a:pt x="14897" y="451392"/>
                  </a:lnTo>
                  <a:lnTo>
                    <a:pt x="19019" y="459636"/>
                  </a:lnTo>
                  <a:lnTo>
                    <a:pt x="16283" y="473389"/>
                  </a:lnTo>
                  <a:lnTo>
                    <a:pt x="14897" y="482981"/>
                  </a:lnTo>
                  <a:lnTo>
                    <a:pt x="13510" y="488490"/>
                  </a:lnTo>
                  <a:lnTo>
                    <a:pt x="6691" y="487104"/>
                  </a:lnTo>
                  <a:lnTo>
                    <a:pt x="6691" y="492612"/>
                  </a:lnTo>
                  <a:lnTo>
                    <a:pt x="6691" y="499470"/>
                  </a:lnTo>
                  <a:lnTo>
                    <a:pt x="3917" y="504940"/>
                  </a:lnTo>
                  <a:lnTo>
                    <a:pt x="2569" y="510450"/>
                  </a:lnTo>
                  <a:lnTo>
                    <a:pt x="1182" y="518693"/>
                  </a:lnTo>
                  <a:lnTo>
                    <a:pt x="1182" y="522778"/>
                  </a:lnTo>
                  <a:lnTo>
                    <a:pt x="-167" y="525551"/>
                  </a:lnTo>
                  <a:lnTo>
                    <a:pt x="-167" y="529673"/>
                  </a:lnTo>
                  <a:lnTo>
                    <a:pt x="9427" y="529673"/>
                  </a:lnTo>
                  <a:lnTo>
                    <a:pt x="17632" y="531021"/>
                  </a:lnTo>
                  <a:lnTo>
                    <a:pt x="28611" y="531021"/>
                  </a:lnTo>
                  <a:lnTo>
                    <a:pt x="53267" y="532409"/>
                  </a:lnTo>
                  <a:lnTo>
                    <a:pt x="53267" y="550245"/>
                  </a:lnTo>
                  <a:lnTo>
                    <a:pt x="34082" y="594163"/>
                  </a:lnTo>
                  <a:lnTo>
                    <a:pt x="56041" y="587305"/>
                  </a:lnTo>
                  <a:lnTo>
                    <a:pt x="69716" y="614773"/>
                  </a:lnTo>
                  <a:lnTo>
                    <a:pt x="69716" y="616160"/>
                  </a:lnTo>
                  <a:lnTo>
                    <a:pt x="73839" y="625753"/>
                  </a:lnTo>
                  <a:lnTo>
                    <a:pt x="77961" y="638119"/>
                  </a:lnTo>
                  <a:lnTo>
                    <a:pt x="77961" y="643589"/>
                  </a:lnTo>
                  <a:lnTo>
                    <a:pt x="79309" y="649098"/>
                  </a:lnTo>
                  <a:lnTo>
                    <a:pt x="80696" y="651833"/>
                  </a:lnTo>
                  <a:lnTo>
                    <a:pt x="98533" y="647711"/>
                  </a:lnTo>
                  <a:lnTo>
                    <a:pt x="95797" y="640854"/>
                  </a:lnTo>
                  <a:lnTo>
                    <a:pt x="102616" y="638119"/>
                  </a:lnTo>
                  <a:lnTo>
                    <a:pt x="99881" y="623017"/>
                  </a:lnTo>
                  <a:lnTo>
                    <a:pt x="108125" y="621630"/>
                  </a:lnTo>
                  <a:lnTo>
                    <a:pt x="116331" y="620281"/>
                  </a:lnTo>
                  <a:lnTo>
                    <a:pt x="135516" y="618895"/>
                  </a:lnTo>
                  <a:lnTo>
                    <a:pt x="136903" y="618895"/>
                  </a:lnTo>
                  <a:lnTo>
                    <a:pt x="147883" y="617508"/>
                  </a:lnTo>
                  <a:lnTo>
                    <a:pt x="169803" y="613386"/>
                  </a:lnTo>
                  <a:lnTo>
                    <a:pt x="178008" y="598285"/>
                  </a:lnTo>
                  <a:lnTo>
                    <a:pt x="178008" y="598285"/>
                  </a:lnTo>
                  <a:lnTo>
                    <a:pt x="180782" y="591427"/>
                  </a:lnTo>
                  <a:lnTo>
                    <a:pt x="195845" y="562612"/>
                  </a:lnTo>
                  <a:lnTo>
                    <a:pt x="199967" y="554367"/>
                  </a:lnTo>
                  <a:lnTo>
                    <a:pt x="199967" y="551632"/>
                  </a:lnTo>
                  <a:lnTo>
                    <a:pt x="201315" y="551632"/>
                  </a:lnTo>
                  <a:lnTo>
                    <a:pt x="195845" y="548896"/>
                  </a:lnTo>
                  <a:lnTo>
                    <a:pt x="195845" y="547510"/>
                  </a:lnTo>
                  <a:lnTo>
                    <a:pt x="195845" y="547510"/>
                  </a:lnTo>
                  <a:lnTo>
                    <a:pt x="194458" y="547510"/>
                  </a:lnTo>
                  <a:lnTo>
                    <a:pt x="194458" y="547510"/>
                  </a:lnTo>
                  <a:lnTo>
                    <a:pt x="194458" y="547510"/>
                  </a:lnTo>
                  <a:lnTo>
                    <a:pt x="194458" y="547510"/>
                  </a:lnTo>
                  <a:lnTo>
                    <a:pt x="193109" y="547510"/>
                  </a:lnTo>
                  <a:lnTo>
                    <a:pt x="193109" y="546123"/>
                  </a:lnTo>
                  <a:lnTo>
                    <a:pt x="191723" y="546123"/>
                  </a:lnTo>
                  <a:lnTo>
                    <a:pt x="191723" y="546123"/>
                  </a:lnTo>
                  <a:lnTo>
                    <a:pt x="191723" y="544774"/>
                  </a:lnTo>
                  <a:lnTo>
                    <a:pt x="190375" y="543388"/>
                  </a:lnTo>
                  <a:lnTo>
                    <a:pt x="190375" y="542001"/>
                  </a:lnTo>
                  <a:lnTo>
                    <a:pt x="188987" y="540652"/>
                  </a:lnTo>
                  <a:lnTo>
                    <a:pt x="188987" y="540652"/>
                  </a:lnTo>
                  <a:lnTo>
                    <a:pt x="188987" y="540652"/>
                  </a:lnTo>
                  <a:lnTo>
                    <a:pt x="188987" y="540652"/>
                  </a:lnTo>
                  <a:lnTo>
                    <a:pt x="202703" y="542001"/>
                  </a:lnTo>
                  <a:lnTo>
                    <a:pt x="206825" y="542001"/>
                  </a:lnTo>
                  <a:lnTo>
                    <a:pt x="206825" y="540652"/>
                  </a:lnTo>
                  <a:lnTo>
                    <a:pt x="242459" y="543388"/>
                  </a:lnTo>
                  <a:lnTo>
                    <a:pt x="245195" y="537879"/>
                  </a:lnTo>
                  <a:lnTo>
                    <a:pt x="245195" y="536531"/>
                  </a:lnTo>
                  <a:lnTo>
                    <a:pt x="246581" y="536531"/>
                  </a:lnTo>
                  <a:lnTo>
                    <a:pt x="247929" y="533795"/>
                  </a:lnTo>
                  <a:lnTo>
                    <a:pt x="247929" y="532409"/>
                  </a:lnTo>
                  <a:lnTo>
                    <a:pt x="249317" y="532409"/>
                  </a:lnTo>
                  <a:lnTo>
                    <a:pt x="250665" y="532409"/>
                  </a:lnTo>
                  <a:lnTo>
                    <a:pt x="252051" y="529673"/>
                  </a:lnTo>
                  <a:lnTo>
                    <a:pt x="250665" y="526899"/>
                  </a:lnTo>
                  <a:lnTo>
                    <a:pt x="250665" y="522778"/>
                  </a:lnTo>
                  <a:lnTo>
                    <a:pt x="250665" y="522778"/>
                  </a:lnTo>
                  <a:lnTo>
                    <a:pt x="249317" y="521429"/>
                  </a:lnTo>
                  <a:lnTo>
                    <a:pt x="246581" y="518693"/>
                  </a:lnTo>
                  <a:lnTo>
                    <a:pt x="246581" y="515920"/>
                  </a:lnTo>
                  <a:lnTo>
                    <a:pt x="245195" y="514571"/>
                  </a:lnTo>
                  <a:lnTo>
                    <a:pt x="243808" y="511798"/>
                  </a:lnTo>
                  <a:lnTo>
                    <a:pt x="243808" y="510450"/>
                  </a:lnTo>
                  <a:lnTo>
                    <a:pt x="243808" y="510450"/>
                  </a:lnTo>
                  <a:lnTo>
                    <a:pt x="245195" y="509062"/>
                  </a:lnTo>
                  <a:lnTo>
                    <a:pt x="245195" y="507714"/>
                  </a:lnTo>
                  <a:lnTo>
                    <a:pt x="246581" y="506328"/>
                  </a:lnTo>
                  <a:lnTo>
                    <a:pt x="246581" y="506328"/>
                  </a:lnTo>
                  <a:lnTo>
                    <a:pt x="249317" y="507714"/>
                  </a:lnTo>
                  <a:lnTo>
                    <a:pt x="250665" y="506328"/>
                  </a:lnTo>
                  <a:lnTo>
                    <a:pt x="250665" y="503592"/>
                  </a:lnTo>
                  <a:lnTo>
                    <a:pt x="250665" y="502206"/>
                  </a:lnTo>
                  <a:lnTo>
                    <a:pt x="252051" y="500818"/>
                  </a:lnTo>
                  <a:lnTo>
                    <a:pt x="252051" y="499470"/>
                  </a:lnTo>
                  <a:lnTo>
                    <a:pt x="252051" y="499470"/>
                  </a:lnTo>
                  <a:lnTo>
                    <a:pt x="254787" y="496697"/>
                  </a:lnTo>
                  <a:lnTo>
                    <a:pt x="256174" y="496697"/>
                  </a:lnTo>
                  <a:lnTo>
                    <a:pt x="256174" y="496697"/>
                  </a:lnTo>
                  <a:lnTo>
                    <a:pt x="256174" y="495348"/>
                  </a:lnTo>
                  <a:lnTo>
                    <a:pt x="263031" y="491226"/>
                  </a:lnTo>
                  <a:lnTo>
                    <a:pt x="267115" y="492612"/>
                  </a:lnTo>
                  <a:lnTo>
                    <a:pt x="268501" y="488490"/>
                  </a:lnTo>
                  <a:lnTo>
                    <a:pt x="268501" y="485717"/>
                  </a:lnTo>
                  <a:lnTo>
                    <a:pt x="269850" y="484369"/>
                  </a:lnTo>
                  <a:lnTo>
                    <a:pt x="269850" y="484369"/>
                  </a:lnTo>
                  <a:lnTo>
                    <a:pt x="269850" y="478859"/>
                  </a:lnTo>
                  <a:lnTo>
                    <a:pt x="269850" y="476125"/>
                  </a:lnTo>
                  <a:lnTo>
                    <a:pt x="269850" y="474737"/>
                  </a:lnTo>
                  <a:lnTo>
                    <a:pt x="269850" y="472002"/>
                  </a:lnTo>
                  <a:lnTo>
                    <a:pt x="272623" y="467880"/>
                  </a:lnTo>
                  <a:lnTo>
                    <a:pt x="272623" y="465145"/>
                  </a:lnTo>
                  <a:lnTo>
                    <a:pt x="271237" y="462371"/>
                  </a:lnTo>
                  <a:lnTo>
                    <a:pt x="271237" y="461023"/>
                  </a:lnTo>
                  <a:lnTo>
                    <a:pt x="269850" y="459636"/>
                  </a:lnTo>
                  <a:lnTo>
                    <a:pt x="271237" y="454166"/>
                  </a:lnTo>
                  <a:lnTo>
                    <a:pt x="271237" y="452778"/>
                  </a:lnTo>
                  <a:lnTo>
                    <a:pt x="271237" y="450044"/>
                  </a:lnTo>
                  <a:lnTo>
                    <a:pt x="272623" y="448656"/>
                  </a:lnTo>
                  <a:lnTo>
                    <a:pt x="273972" y="445922"/>
                  </a:lnTo>
                  <a:lnTo>
                    <a:pt x="273972" y="444535"/>
                  </a:lnTo>
                  <a:lnTo>
                    <a:pt x="276707" y="443186"/>
                  </a:lnTo>
                  <a:lnTo>
                    <a:pt x="279481" y="443186"/>
                  </a:lnTo>
                  <a:lnTo>
                    <a:pt x="280829" y="441799"/>
                  </a:lnTo>
                  <a:lnTo>
                    <a:pt x="280829" y="437677"/>
                  </a:lnTo>
                  <a:lnTo>
                    <a:pt x="282217" y="436291"/>
                  </a:lnTo>
                  <a:lnTo>
                    <a:pt x="282217" y="434942"/>
                  </a:lnTo>
                  <a:lnTo>
                    <a:pt x="282217" y="432207"/>
                  </a:lnTo>
                  <a:lnTo>
                    <a:pt x="282217" y="432207"/>
                  </a:lnTo>
                  <a:lnTo>
                    <a:pt x="283565" y="432207"/>
                  </a:lnTo>
                  <a:lnTo>
                    <a:pt x="283565" y="432207"/>
                  </a:lnTo>
                  <a:lnTo>
                    <a:pt x="283565" y="430819"/>
                  </a:lnTo>
                  <a:lnTo>
                    <a:pt x="283565" y="429433"/>
                  </a:lnTo>
                  <a:lnTo>
                    <a:pt x="282217" y="428085"/>
                  </a:lnTo>
                  <a:lnTo>
                    <a:pt x="283565" y="428085"/>
                  </a:lnTo>
                  <a:lnTo>
                    <a:pt x="282217" y="426697"/>
                  </a:lnTo>
                  <a:lnTo>
                    <a:pt x="282217" y="422575"/>
                  </a:lnTo>
                  <a:lnTo>
                    <a:pt x="283565" y="422575"/>
                  </a:lnTo>
                  <a:lnTo>
                    <a:pt x="286300" y="422575"/>
                  </a:lnTo>
                  <a:lnTo>
                    <a:pt x="286300" y="422575"/>
                  </a:lnTo>
                  <a:lnTo>
                    <a:pt x="289073" y="421188"/>
                  </a:lnTo>
                  <a:lnTo>
                    <a:pt x="284951" y="419841"/>
                  </a:lnTo>
                  <a:lnTo>
                    <a:pt x="283565" y="418454"/>
                  </a:lnTo>
                  <a:lnTo>
                    <a:pt x="279481" y="415718"/>
                  </a:lnTo>
                  <a:lnTo>
                    <a:pt x="279481" y="415718"/>
                  </a:lnTo>
                  <a:lnTo>
                    <a:pt x="278095" y="414332"/>
                  </a:lnTo>
                  <a:lnTo>
                    <a:pt x="269850" y="408861"/>
                  </a:lnTo>
                  <a:lnTo>
                    <a:pt x="267115" y="407474"/>
                  </a:lnTo>
                  <a:lnTo>
                    <a:pt x="263031" y="403352"/>
                  </a:lnTo>
                  <a:lnTo>
                    <a:pt x="257522" y="400616"/>
                  </a:lnTo>
                  <a:lnTo>
                    <a:pt x="253400" y="397882"/>
                  </a:lnTo>
                  <a:lnTo>
                    <a:pt x="247929" y="393760"/>
                  </a:lnTo>
                  <a:lnTo>
                    <a:pt x="236950" y="386902"/>
                  </a:lnTo>
                  <a:lnTo>
                    <a:pt x="232867" y="384129"/>
                  </a:lnTo>
                  <a:lnTo>
                    <a:pt x="243808" y="378658"/>
                  </a:lnTo>
                  <a:lnTo>
                    <a:pt x="246581" y="377271"/>
                  </a:lnTo>
                  <a:lnTo>
                    <a:pt x="250665" y="373149"/>
                  </a:lnTo>
                  <a:lnTo>
                    <a:pt x="252051" y="371801"/>
                  </a:lnTo>
                  <a:lnTo>
                    <a:pt x="253400" y="370414"/>
                  </a:lnTo>
                  <a:lnTo>
                    <a:pt x="263031" y="358048"/>
                  </a:lnTo>
                  <a:lnTo>
                    <a:pt x="269850" y="349803"/>
                  </a:lnTo>
                  <a:lnTo>
                    <a:pt x="267115" y="345720"/>
                  </a:lnTo>
                  <a:lnTo>
                    <a:pt x="267115" y="345720"/>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285;p34">
              <a:extLst>
                <a:ext uri="{FF2B5EF4-FFF2-40B4-BE49-F238E27FC236}">
                  <a16:creationId xmlns:a16="http://schemas.microsoft.com/office/drawing/2014/main" id="{635D75F5-4458-80C6-A6C1-B4B532412519}"/>
                </a:ext>
              </a:extLst>
            </p:cNvPr>
            <p:cNvSpPr/>
            <p:nvPr/>
          </p:nvSpPr>
          <p:spPr>
            <a:xfrm rot="10800000" flipH="1">
              <a:off x="1639198" y="2226425"/>
              <a:ext cx="693249" cy="660125"/>
            </a:xfrm>
            <a:custGeom>
              <a:avLst/>
              <a:gdLst/>
              <a:ahLst/>
              <a:cxnLst/>
              <a:rect l="l" t="t" r="r" b="b"/>
              <a:pathLst>
                <a:path w="564765" h="531288" extrusionOk="0">
                  <a:moveTo>
                    <a:pt x="560470" y="382839"/>
                  </a:moveTo>
                  <a:lnTo>
                    <a:pt x="555000" y="352636"/>
                  </a:lnTo>
                  <a:lnTo>
                    <a:pt x="553613" y="348513"/>
                  </a:lnTo>
                  <a:lnTo>
                    <a:pt x="560470" y="343042"/>
                  </a:lnTo>
                  <a:lnTo>
                    <a:pt x="542634" y="340269"/>
                  </a:lnTo>
                  <a:lnTo>
                    <a:pt x="530306" y="344391"/>
                  </a:lnTo>
                  <a:lnTo>
                    <a:pt x="523449" y="345778"/>
                  </a:lnTo>
                  <a:lnTo>
                    <a:pt x="522100" y="344391"/>
                  </a:lnTo>
                  <a:lnTo>
                    <a:pt x="522100" y="343042"/>
                  </a:lnTo>
                  <a:lnTo>
                    <a:pt x="522100" y="341656"/>
                  </a:lnTo>
                  <a:lnTo>
                    <a:pt x="522100" y="340269"/>
                  </a:lnTo>
                  <a:lnTo>
                    <a:pt x="522100" y="338920"/>
                  </a:lnTo>
                  <a:lnTo>
                    <a:pt x="522100" y="337533"/>
                  </a:lnTo>
                  <a:lnTo>
                    <a:pt x="522100" y="336186"/>
                  </a:lnTo>
                  <a:lnTo>
                    <a:pt x="523449" y="334799"/>
                  </a:lnTo>
                  <a:lnTo>
                    <a:pt x="523449" y="333411"/>
                  </a:lnTo>
                  <a:lnTo>
                    <a:pt x="523449" y="329289"/>
                  </a:lnTo>
                  <a:lnTo>
                    <a:pt x="524836" y="329289"/>
                  </a:lnTo>
                  <a:lnTo>
                    <a:pt x="523449" y="326555"/>
                  </a:lnTo>
                  <a:lnTo>
                    <a:pt x="523449" y="325167"/>
                  </a:lnTo>
                  <a:lnTo>
                    <a:pt x="523449" y="321084"/>
                  </a:lnTo>
                  <a:lnTo>
                    <a:pt x="524836" y="321084"/>
                  </a:lnTo>
                  <a:lnTo>
                    <a:pt x="523449" y="319697"/>
                  </a:lnTo>
                  <a:lnTo>
                    <a:pt x="522100" y="316961"/>
                  </a:lnTo>
                  <a:lnTo>
                    <a:pt x="523449" y="314188"/>
                  </a:lnTo>
                  <a:lnTo>
                    <a:pt x="523449" y="310066"/>
                  </a:lnTo>
                  <a:lnTo>
                    <a:pt x="520714" y="308718"/>
                  </a:lnTo>
                  <a:lnTo>
                    <a:pt x="515242" y="311453"/>
                  </a:lnTo>
                  <a:lnTo>
                    <a:pt x="513856" y="310066"/>
                  </a:lnTo>
                  <a:lnTo>
                    <a:pt x="509734" y="310066"/>
                  </a:lnTo>
                  <a:lnTo>
                    <a:pt x="508386" y="307330"/>
                  </a:lnTo>
                  <a:lnTo>
                    <a:pt x="506999" y="307330"/>
                  </a:lnTo>
                  <a:lnTo>
                    <a:pt x="505650" y="307330"/>
                  </a:lnTo>
                  <a:lnTo>
                    <a:pt x="502877" y="307330"/>
                  </a:lnTo>
                  <a:lnTo>
                    <a:pt x="501528" y="310066"/>
                  </a:lnTo>
                  <a:lnTo>
                    <a:pt x="500141" y="308718"/>
                  </a:lnTo>
                  <a:lnTo>
                    <a:pt x="497406" y="307330"/>
                  </a:lnTo>
                  <a:lnTo>
                    <a:pt x="497406" y="308718"/>
                  </a:lnTo>
                  <a:lnTo>
                    <a:pt x="494671" y="308718"/>
                  </a:lnTo>
                  <a:lnTo>
                    <a:pt x="494671" y="310066"/>
                  </a:lnTo>
                  <a:lnTo>
                    <a:pt x="493285" y="310066"/>
                  </a:lnTo>
                  <a:lnTo>
                    <a:pt x="487814" y="308718"/>
                  </a:lnTo>
                  <a:lnTo>
                    <a:pt x="485078" y="311453"/>
                  </a:lnTo>
                  <a:lnTo>
                    <a:pt x="482344" y="311453"/>
                  </a:lnTo>
                  <a:lnTo>
                    <a:pt x="479608" y="311453"/>
                  </a:lnTo>
                  <a:lnTo>
                    <a:pt x="478221" y="310066"/>
                  </a:lnTo>
                  <a:lnTo>
                    <a:pt x="476835" y="308718"/>
                  </a:lnTo>
                  <a:lnTo>
                    <a:pt x="475486" y="303208"/>
                  </a:lnTo>
                  <a:lnTo>
                    <a:pt x="475486" y="299086"/>
                  </a:lnTo>
                  <a:lnTo>
                    <a:pt x="437077" y="277127"/>
                  </a:lnTo>
                  <a:lnTo>
                    <a:pt x="435729" y="277127"/>
                  </a:lnTo>
                  <a:lnTo>
                    <a:pt x="430258" y="274393"/>
                  </a:lnTo>
                  <a:lnTo>
                    <a:pt x="404177" y="263413"/>
                  </a:lnTo>
                  <a:lnTo>
                    <a:pt x="405565" y="260677"/>
                  </a:lnTo>
                  <a:lnTo>
                    <a:pt x="423402" y="226353"/>
                  </a:lnTo>
                  <a:lnTo>
                    <a:pt x="431607" y="211251"/>
                  </a:lnTo>
                  <a:lnTo>
                    <a:pt x="393237" y="186519"/>
                  </a:lnTo>
                  <a:lnTo>
                    <a:pt x="391850" y="185170"/>
                  </a:lnTo>
                  <a:lnTo>
                    <a:pt x="374052" y="167295"/>
                  </a:lnTo>
                  <a:lnTo>
                    <a:pt x="371277" y="163211"/>
                  </a:lnTo>
                  <a:lnTo>
                    <a:pt x="365807" y="181048"/>
                  </a:lnTo>
                  <a:lnTo>
                    <a:pt x="360337" y="189292"/>
                  </a:lnTo>
                  <a:lnTo>
                    <a:pt x="357602" y="192028"/>
                  </a:lnTo>
                  <a:lnTo>
                    <a:pt x="342501" y="181048"/>
                  </a:lnTo>
                  <a:lnTo>
                    <a:pt x="341152" y="179661"/>
                  </a:lnTo>
                  <a:lnTo>
                    <a:pt x="334294" y="170069"/>
                  </a:lnTo>
                  <a:lnTo>
                    <a:pt x="327437" y="167295"/>
                  </a:lnTo>
                  <a:lnTo>
                    <a:pt x="324702" y="165947"/>
                  </a:lnTo>
                  <a:lnTo>
                    <a:pt x="324702" y="167295"/>
                  </a:lnTo>
                  <a:lnTo>
                    <a:pt x="323315" y="167295"/>
                  </a:lnTo>
                  <a:lnTo>
                    <a:pt x="319193" y="170069"/>
                  </a:lnTo>
                  <a:lnTo>
                    <a:pt x="317845" y="178275"/>
                  </a:lnTo>
                  <a:lnTo>
                    <a:pt x="298660" y="170069"/>
                  </a:lnTo>
                  <a:lnTo>
                    <a:pt x="291802" y="182397"/>
                  </a:lnTo>
                  <a:lnTo>
                    <a:pt x="286293" y="179661"/>
                  </a:lnTo>
                  <a:lnTo>
                    <a:pt x="269843" y="172805"/>
                  </a:lnTo>
                  <a:lnTo>
                    <a:pt x="267109" y="174191"/>
                  </a:lnTo>
                  <a:lnTo>
                    <a:pt x="263024" y="171417"/>
                  </a:lnTo>
                  <a:lnTo>
                    <a:pt x="256168" y="175539"/>
                  </a:lnTo>
                  <a:lnTo>
                    <a:pt x="253393" y="171417"/>
                  </a:lnTo>
                  <a:lnTo>
                    <a:pt x="257516" y="170069"/>
                  </a:lnTo>
                  <a:lnTo>
                    <a:pt x="256168" y="163211"/>
                  </a:lnTo>
                  <a:lnTo>
                    <a:pt x="249310" y="159089"/>
                  </a:lnTo>
                  <a:lnTo>
                    <a:pt x="252045" y="157702"/>
                  </a:lnTo>
                  <a:lnTo>
                    <a:pt x="253393" y="157702"/>
                  </a:lnTo>
                  <a:lnTo>
                    <a:pt x="257516" y="157702"/>
                  </a:lnTo>
                  <a:lnTo>
                    <a:pt x="258902" y="156316"/>
                  </a:lnTo>
                  <a:lnTo>
                    <a:pt x="260251" y="156316"/>
                  </a:lnTo>
                  <a:lnTo>
                    <a:pt x="261638" y="154967"/>
                  </a:lnTo>
                  <a:lnTo>
                    <a:pt x="265760" y="153580"/>
                  </a:lnTo>
                  <a:lnTo>
                    <a:pt x="268495" y="150845"/>
                  </a:lnTo>
                  <a:lnTo>
                    <a:pt x="271231" y="150845"/>
                  </a:lnTo>
                  <a:lnTo>
                    <a:pt x="272618" y="150845"/>
                  </a:lnTo>
                  <a:lnTo>
                    <a:pt x="273965" y="150845"/>
                  </a:lnTo>
                  <a:lnTo>
                    <a:pt x="275352" y="150845"/>
                  </a:lnTo>
                  <a:lnTo>
                    <a:pt x="276701" y="150845"/>
                  </a:lnTo>
                  <a:lnTo>
                    <a:pt x="276701" y="149458"/>
                  </a:lnTo>
                  <a:lnTo>
                    <a:pt x="278088" y="149458"/>
                  </a:lnTo>
                  <a:lnTo>
                    <a:pt x="278088" y="148110"/>
                  </a:lnTo>
                  <a:lnTo>
                    <a:pt x="276701" y="146724"/>
                  </a:lnTo>
                  <a:lnTo>
                    <a:pt x="276701" y="145336"/>
                  </a:lnTo>
                  <a:lnTo>
                    <a:pt x="278088" y="145336"/>
                  </a:lnTo>
                  <a:lnTo>
                    <a:pt x="278088" y="143988"/>
                  </a:lnTo>
                  <a:lnTo>
                    <a:pt x="279474" y="141214"/>
                  </a:lnTo>
                  <a:lnTo>
                    <a:pt x="280823" y="139866"/>
                  </a:lnTo>
                  <a:lnTo>
                    <a:pt x="282210" y="137093"/>
                  </a:lnTo>
                  <a:lnTo>
                    <a:pt x="282210" y="135744"/>
                  </a:lnTo>
                  <a:lnTo>
                    <a:pt x="283559" y="134357"/>
                  </a:lnTo>
                  <a:lnTo>
                    <a:pt x="284945" y="133008"/>
                  </a:lnTo>
                  <a:lnTo>
                    <a:pt x="286293" y="131622"/>
                  </a:lnTo>
                  <a:lnTo>
                    <a:pt x="287680" y="130235"/>
                  </a:lnTo>
                  <a:lnTo>
                    <a:pt x="289068" y="128886"/>
                  </a:lnTo>
                  <a:lnTo>
                    <a:pt x="290415" y="128886"/>
                  </a:lnTo>
                  <a:lnTo>
                    <a:pt x="291802" y="128886"/>
                  </a:lnTo>
                  <a:lnTo>
                    <a:pt x="291802" y="127499"/>
                  </a:lnTo>
                  <a:lnTo>
                    <a:pt x="294538" y="126113"/>
                  </a:lnTo>
                  <a:lnTo>
                    <a:pt x="295885" y="126113"/>
                  </a:lnTo>
                  <a:lnTo>
                    <a:pt x="297273" y="126113"/>
                  </a:lnTo>
                  <a:lnTo>
                    <a:pt x="298660" y="126113"/>
                  </a:lnTo>
                  <a:lnTo>
                    <a:pt x="300008" y="126113"/>
                  </a:lnTo>
                  <a:lnTo>
                    <a:pt x="301395" y="126113"/>
                  </a:lnTo>
                  <a:lnTo>
                    <a:pt x="300008" y="124764"/>
                  </a:lnTo>
                  <a:lnTo>
                    <a:pt x="298660" y="124764"/>
                  </a:lnTo>
                  <a:lnTo>
                    <a:pt x="297273" y="124764"/>
                  </a:lnTo>
                  <a:lnTo>
                    <a:pt x="297273" y="122029"/>
                  </a:lnTo>
                  <a:lnTo>
                    <a:pt x="297273" y="111012"/>
                  </a:lnTo>
                  <a:lnTo>
                    <a:pt x="294538" y="109663"/>
                  </a:lnTo>
                  <a:lnTo>
                    <a:pt x="295885" y="101418"/>
                  </a:lnTo>
                  <a:lnTo>
                    <a:pt x="291802" y="98683"/>
                  </a:lnTo>
                  <a:lnTo>
                    <a:pt x="290415" y="97296"/>
                  </a:lnTo>
                  <a:lnTo>
                    <a:pt x="289068" y="97296"/>
                  </a:lnTo>
                  <a:lnTo>
                    <a:pt x="289068" y="95910"/>
                  </a:lnTo>
                  <a:lnTo>
                    <a:pt x="289068" y="97296"/>
                  </a:lnTo>
                  <a:lnTo>
                    <a:pt x="287680" y="94562"/>
                  </a:lnTo>
                  <a:lnTo>
                    <a:pt x="286293" y="95910"/>
                  </a:lnTo>
                  <a:lnTo>
                    <a:pt x="283559" y="93174"/>
                  </a:lnTo>
                  <a:lnTo>
                    <a:pt x="280823" y="90440"/>
                  </a:lnTo>
                  <a:lnTo>
                    <a:pt x="276701" y="89052"/>
                  </a:lnTo>
                  <a:lnTo>
                    <a:pt x="282210" y="86317"/>
                  </a:lnTo>
                  <a:lnTo>
                    <a:pt x="283559" y="84931"/>
                  </a:lnTo>
                  <a:lnTo>
                    <a:pt x="283559" y="83582"/>
                  </a:lnTo>
                  <a:lnTo>
                    <a:pt x="284945" y="82195"/>
                  </a:lnTo>
                  <a:lnTo>
                    <a:pt x="286293" y="82195"/>
                  </a:lnTo>
                  <a:lnTo>
                    <a:pt x="283559" y="78073"/>
                  </a:lnTo>
                  <a:lnTo>
                    <a:pt x="286293" y="76724"/>
                  </a:lnTo>
                  <a:lnTo>
                    <a:pt x="291802" y="64359"/>
                  </a:lnTo>
                  <a:lnTo>
                    <a:pt x="287680" y="58850"/>
                  </a:lnTo>
                  <a:lnTo>
                    <a:pt x="286293" y="57501"/>
                  </a:lnTo>
                  <a:lnTo>
                    <a:pt x="289068" y="53379"/>
                  </a:lnTo>
                  <a:lnTo>
                    <a:pt x="287680" y="51992"/>
                  </a:lnTo>
                  <a:lnTo>
                    <a:pt x="286293" y="50605"/>
                  </a:lnTo>
                  <a:lnTo>
                    <a:pt x="286293" y="49257"/>
                  </a:lnTo>
                  <a:lnTo>
                    <a:pt x="283559" y="46522"/>
                  </a:lnTo>
                  <a:lnTo>
                    <a:pt x="280823" y="43748"/>
                  </a:lnTo>
                  <a:lnTo>
                    <a:pt x="279474" y="41012"/>
                  </a:lnTo>
                  <a:lnTo>
                    <a:pt x="278088" y="35542"/>
                  </a:lnTo>
                  <a:lnTo>
                    <a:pt x="275352" y="31420"/>
                  </a:lnTo>
                  <a:lnTo>
                    <a:pt x="273965" y="30033"/>
                  </a:lnTo>
                  <a:lnTo>
                    <a:pt x="260251" y="24524"/>
                  </a:lnTo>
                  <a:lnTo>
                    <a:pt x="260251" y="13545"/>
                  </a:lnTo>
                  <a:lnTo>
                    <a:pt x="260251" y="1217"/>
                  </a:lnTo>
                  <a:lnTo>
                    <a:pt x="254781" y="1217"/>
                  </a:lnTo>
                  <a:lnTo>
                    <a:pt x="252045" y="1217"/>
                  </a:lnTo>
                  <a:lnTo>
                    <a:pt x="247923" y="-170"/>
                  </a:lnTo>
                  <a:lnTo>
                    <a:pt x="243801" y="-170"/>
                  </a:lnTo>
                  <a:lnTo>
                    <a:pt x="242453" y="-170"/>
                  </a:lnTo>
                  <a:lnTo>
                    <a:pt x="236943" y="-170"/>
                  </a:lnTo>
                  <a:lnTo>
                    <a:pt x="235596" y="-170"/>
                  </a:lnTo>
                  <a:lnTo>
                    <a:pt x="234209" y="1217"/>
                  </a:lnTo>
                  <a:lnTo>
                    <a:pt x="231473" y="12197"/>
                  </a:lnTo>
                  <a:lnTo>
                    <a:pt x="232860" y="12197"/>
                  </a:lnTo>
                  <a:lnTo>
                    <a:pt x="234209" y="12197"/>
                  </a:lnTo>
                  <a:lnTo>
                    <a:pt x="232860" y="16319"/>
                  </a:lnTo>
                  <a:lnTo>
                    <a:pt x="231473" y="20441"/>
                  </a:lnTo>
                  <a:lnTo>
                    <a:pt x="231473" y="23176"/>
                  </a:lnTo>
                  <a:lnTo>
                    <a:pt x="230087" y="23176"/>
                  </a:lnTo>
                  <a:lnTo>
                    <a:pt x="230087" y="25911"/>
                  </a:lnTo>
                  <a:lnTo>
                    <a:pt x="230087" y="27298"/>
                  </a:lnTo>
                  <a:lnTo>
                    <a:pt x="228738" y="30033"/>
                  </a:lnTo>
                  <a:lnTo>
                    <a:pt x="226003" y="34155"/>
                  </a:lnTo>
                  <a:lnTo>
                    <a:pt x="219146" y="45134"/>
                  </a:lnTo>
                  <a:lnTo>
                    <a:pt x="215023" y="58850"/>
                  </a:lnTo>
                  <a:lnTo>
                    <a:pt x="213676" y="60236"/>
                  </a:lnTo>
                  <a:lnTo>
                    <a:pt x="209553" y="71215"/>
                  </a:lnTo>
                  <a:lnTo>
                    <a:pt x="206818" y="76724"/>
                  </a:lnTo>
                  <a:lnTo>
                    <a:pt x="206818" y="78073"/>
                  </a:lnTo>
                  <a:lnTo>
                    <a:pt x="208167" y="78073"/>
                  </a:lnTo>
                  <a:lnTo>
                    <a:pt x="208167" y="79460"/>
                  </a:lnTo>
                  <a:lnTo>
                    <a:pt x="209553" y="79460"/>
                  </a:lnTo>
                  <a:lnTo>
                    <a:pt x="210901" y="80809"/>
                  </a:lnTo>
                  <a:lnTo>
                    <a:pt x="212288" y="80809"/>
                  </a:lnTo>
                  <a:lnTo>
                    <a:pt x="212288" y="82195"/>
                  </a:lnTo>
                  <a:lnTo>
                    <a:pt x="213676" y="83582"/>
                  </a:lnTo>
                  <a:lnTo>
                    <a:pt x="215023" y="83582"/>
                  </a:lnTo>
                  <a:lnTo>
                    <a:pt x="215023" y="84931"/>
                  </a:lnTo>
                  <a:lnTo>
                    <a:pt x="213676" y="86317"/>
                  </a:lnTo>
                  <a:lnTo>
                    <a:pt x="213676" y="87704"/>
                  </a:lnTo>
                  <a:lnTo>
                    <a:pt x="215023" y="87704"/>
                  </a:lnTo>
                  <a:lnTo>
                    <a:pt x="215023" y="89052"/>
                  </a:lnTo>
                  <a:lnTo>
                    <a:pt x="216410" y="89052"/>
                  </a:lnTo>
                  <a:lnTo>
                    <a:pt x="217759" y="89052"/>
                  </a:lnTo>
                  <a:lnTo>
                    <a:pt x="219146" y="90440"/>
                  </a:lnTo>
                  <a:lnTo>
                    <a:pt x="219146" y="91787"/>
                  </a:lnTo>
                  <a:lnTo>
                    <a:pt x="219146" y="93174"/>
                  </a:lnTo>
                  <a:lnTo>
                    <a:pt x="221881" y="94562"/>
                  </a:lnTo>
                  <a:lnTo>
                    <a:pt x="221881" y="93174"/>
                  </a:lnTo>
                  <a:lnTo>
                    <a:pt x="223268" y="93174"/>
                  </a:lnTo>
                  <a:lnTo>
                    <a:pt x="220495" y="95910"/>
                  </a:lnTo>
                  <a:lnTo>
                    <a:pt x="206818" y="111012"/>
                  </a:lnTo>
                  <a:lnTo>
                    <a:pt x="205431" y="113785"/>
                  </a:lnTo>
                  <a:lnTo>
                    <a:pt x="195839" y="123377"/>
                  </a:lnTo>
                  <a:lnTo>
                    <a:pt x="175267" y="120643"/>
                  </a:lnTo>
                  <a:lnTo>
                    <a:pt x="175267" y="123377"/>
                  </a:lnTo>
                  <a:lnTo>
                    <a:pt x="173918" y="124764"/>
                  </a:lnTo>
                  <a:lnTo>
                    <a:pt x="173918" y="126113"/>
                  </a:lnTo>
                  <a:lnTo>
                    <a:pt x="172531" y="128886"/>
                  </a:lnTo>
                  <a:lnTo>
                    <a:pt x="173918" y="130235"/>
                  </a:lnTo>
                  <a:lnTo>
                    <a:pt x="173918" y="131622"/>
                  </a:lnTo>
                  <a:lnTo>
                    <a:pt x="175267" y="133008"/>
                  </a:lnTo>
                  <a:lnTo>
                    <a:pt x="176654" y="134357"/>
                  </a:lnTo>
                  <a:lnTo>
                    <a:pt x="173918" y="142601"/>
                  </a:lnTo>
                  <a:lnTo>
                    <a:pt x="172531" y="146724"/>
                  </a:lnTo>
                  <a:lnTo>
                    <a:pt x="171145" y="153580"/>
                  </a:lnTo>
                  <a:lnTo>
                    <a:pt x="169796" y="154967"/>
                  </a:lnTo>
                  <a:lnTo>
                    <a:pt x="168409" y="157702"/>
                  </a:lnTo>
                  <a:lnTo>
                    <a:pt x="164326" y="163211"/>
                  </a:lnTo>
                  <a:lnTo>
                    <a:pt x="162939" y="165947"/>
                  </a:lnTo>
                  <a:lnTo>
                    <a:pt x="161551" y="168682"/>
                  </a:lnTo>
                  <a:lnTo>
                    <a:pt x="160204" y="171417"/>
                  </a:lnTo>
                  <a:lnTo>
                    <a:pt x="156081" y="174191"/>
                  </a:lnTo>
                  <a:lnTo>
                    <a:pt x="153346" y="178275"/>
                  </a:lnTo>
                  <a:lnTo>
                    <a:pt x="150611" y="179661"/>
                  </a:lnTo>
                  <a:lnTo>
                    <a:pt x="149225" y="179661"/>
                  </a:lnTo>
                  <a:lnTo>
                    <a:pt x="147876" y="181048"/>
                  </a:lnTo>
                  <a:lnTo>
                    <a:pt x="147876" y="182397"/>
                  </a:lnTo>
                  <a:lnTo>
                    <a:pt x="145103" y="185170"/>
                  </a:lnTo>
                  <a:lnTo>
                    <a:pt x="145103" y="187906"/>
                  </a:lnTo>
                  <a:lnTo>
                    <a:pt x="141018" y="189292"/>
                  </a:lnTo>
                  <a:lnTo>
                    <a:pt x="139631" y="190641"/>
                  </a:lnTo>
                  <a:lnTo>
                    <a:pt x="138284" y="193376"/>
                  </a:lnTo>
                  <a:lnTo>
                    <a:pt x="134161" y="194762"/>
                  </a:lnTo>
                  <a:lnTo>
                    <a:pt x="130039" y="196150"/>
                  </a:lnTo>
                  <a:lnTo>
                    <a:pt x="130039" y="197498"/>
                  </a:lnTo>
                  <a:lnTo>
                    <a:pt x="127304" y="198884"/>
                  </a:lnTo>
                  <a:lnTo>
                    <a:pt x="125917" y="201620"/>
                  </a:lnTo>
                  <a:lnTo>
                    <a:pt x="121834" y="204394"/>
                  </a:lnTo>
                  <a:lnTo>
                    <a:pt x="117711" y="207129"/>
                  </a:lnTo>
                  <a:lnTo>
                    <a:pt x="116325" y="209864"/>
                  </a:lnTo>
                  <a:lnTo>
                    <a:pt x="110854" y="212600"/>
                  </a:lnTo>
                  <a:lnTo>
                    <a:pt x="109467" y="213987"/>
                  </a:lnTo>
                  <a:lnTo>
                    <a:pt x="102609" y="218109"/>
                  </a:lnTo>
                  <a:lnTo>
                    <a:pt x="101262" y="219495"/>
                  </a:lnTo>
                  <a:lnTo>
                    <a:pt x="99875" y="219495"/>
                  </a:lnTo>
                  <a:lnTo>
                    <a:pt x="98526" y="222231"/>
                  </a:lnTo>
                  <a:lnTo>
                    <a:pt x="93017" y="223579"/>
                  </a:lnTo>
                  <a:lnTo>
                    <a:pt x="91669" y="224965"/>
                  </a:lnTo>
                  <a:lnTo>
                    <a:pt x="90282" y="224965"/>
                  </a:lnTo>
                  <a:lnTo>
                    <a:pt x="87547" y="226353"/>
                  </a:lnTo>
                  <a:lnTo>
                    <a:pt x="84812" y="229088"/>
                  </a:lnTo>
                  <a:lnTo>
                    <a:pt x="79303" y="230475"/>
                  </a:lnTo>
                  <a:lnTo>
                    <a:pt x="72484" y="234596"/>
                  </a:lnTo>
                  <a:lnTo>
                    <a:pt x="68362" y="235945"/>
                  </a:lnTo>
                  <a:lnTo>
                    <a:pt x="62853" y="241454"/>
                  </a:lnTo>
                  <a:lnTo>
                    <a:pt x="57383" y="245576"/>
                  </a:lnTo>
                  <a:lnTo>
                    <a:pt x="53261" y="248312"/>
                  </a:lnTo>
                  <a:lnTo>
                    <a:pt x="49176" y="251046"/>
                  </a:lnTo>
                  <a:lnTo>
                    <a:pt x="46442" y="252434"/>
                  </a:lnTo>
                  <a:lnTo>
                    <a:pt x="42320" y="256556"/>
                  </a:lnTo>
                  <a:lnTo>
                    <a:pt x="35462" y="257904"/>
                  </a:lnTo>
                  <a:lnTo>
                    <a:pt x="28605" y="253782"/>
                  </a:lnTo>
                  <a:lnTo>
                    <a:pt x="27217" y="252434"/>
                  </a:lnTo>
                  <a:lnTo>
                    <a:pt x="25870" y="252434"/>
                  </a:lnTo>
                  <a:lnTo>
                    <a:pt x="23134" y="251046"/>
                  </a:lnTo>
                  <a:lnTo>
                    <a:pt x="23134" y="249698"/>
                  </a:lnTo>
                  <a:lnTo>
                    <a:pt x="21747" y="251046"/>
                  </a:lnTo>
                  <a:lnTo>
                    <a:pt x="13503" y="255169"/>
                  </a:lnTo>
                  <a:lnTo>
                    <a:pt x="6684" y="260677"/>
                  </a:lnTo>
                  <a:lnTo>
                    <a:pt x="3911" y="262026"/>
                  </a:lnTo>
                  <a:lnTo>
                    <a:pt x="-173" y="264762"/>
                  </a:lnTo>
                  <a:lnTo>
                    <a:pt x="24483" y="322432"/>
                  </a:lnTo>
                  <a:lnTo>
                    <a:pt x="24483" y="323819"/>
                  </a:lnTo>
                  <a:lnTo>
                    <a:pt x="25870" y="325167"/>
                  </a:lnTo>
                  <a:lnTo>
                    <a:pt x="29953" y="334799"/>
                  </a:lnTo>
                  <a:lnTo>
                    <a:pt x="32727" y="341656"/>
                  </a:lnTo>
                  <a:lnTo>
                    <a:pt x="34075" y="343042"/>
                  </a:lnTo>
                  <a:lnTo>
                    <a:pt x="34075" y="344391"/>
                  </a:lnTo>
                  <a:lnTo>
                    <a:pt x="36811" y="349900"/>
                  </a:lnTo>
                  <a:lnTo>
                    <a:pt x="38197" y="349900"/>
                  </a:lnTo>
                  <a:lnTo>
                    <a:pt x="39584" y="349900"/>
                  </a:lnTo>
                  <a:lnTo>
                    <a:pt x="42320" y="347164"/>
                  </a:lnTo>
                  <a:lnTo>
                    <a:pt x="45055" y="345778"/>
                  </a:lnTo>
                  <a:lnTo>
                    <a:pt x="46442" y="345778"/>
                  </a:lnTo>
                  <a:lnTo>
                    <a:pt x="54647" y="340269"/>
                  </a:lnTo>
                  <a:lnTo>
                    <a:pt x="56034" y="341656"/>
                  </a:lnTo>
                  <a:lnTo>
                    <a:pt x="54647" y="343042"/>
                  </a:lnTo>
                  <a:lnTo>
                    <a:pt x="51912" y="344391"/>
                  </a:lnTo>
                  <a:lnTo>
                    <a:pt x="51912" y="345778"/>
                  </a:lnTo>
                  <a:lnTo>
                    <a:pt x="51912" y="348513"/>
                  </a:lnTo>
                  <a:lnTo>
                    <a:pt x="51912" y="349900"/>
                  </a:lnTo>
                  <a:lnTo>
                    <a:pt x="56034" y="351248"/>
                  </a:lnTo>
                  <a:lnTo>
                    <a:pt x="66975" y="366350"/>
                  </a:lnTo>
                  <a:lnTo>
                    <a:pt x="72484" y="373245"/>
                  </a:lnTo>
                  <a:lnTo>
                    <a:pt x="72484" y="374594"/>
                  </a:lnTo>
                  <a:lnTo>
                    <a:pt x="75219" y="377368"/>
                  </a:lnTo>
                  <a:lnTo>
                    <a:pt x="80689" y="385573"/>
                  </a:lnTo>
                  <a:lnTo>
                    <a:pt x="84812" y="389695"/>
                  </a:lnTo>
                  <a:lnTo>
                    <a:pt x="87547" y="393818"/>
                  </a:lnTo>
                  <a:lnTo>
                    <a:pt x="87547" y="395204"/>
                  </a:lnTo>
                  <a:lnTo>
                    <a:pt x="101262" y="397940"/>
                  </a:lnTo>
                  <a:lnTo>
                    <a:pt x="101262" y="400675"/>
                  </a:lnTo>
                  <a:lnTo>
                    <a:pt x="101262" y="407532"/>
                  </a:lnTo>
                  <a:lnTo>
                    <a:pt x="98526" y="418551"/>
                  </a:lnTo>
                  <a:lnTo>
                    <a:pt x="88934" y="425407"/>
                  </a:lnTo>
                  <a:lnTo>
                    <a:pt x="84812" y="435001"/>
                  </a:lnTo>
                  <a:lnTo>
                    <a:pt x="87547" y="439122"/>
                  </a:lnTo>
                  <a:lnTo>
                    <a:pt x="86159" y="441857"/>
                  </a:lnTo>
                  <a:lnTo>
                    <a:pt x="86159" y="443244"/>
                  </a:lnTo>
                  <a:lnTo>
                    <a:pt x="84812" y="444632"/>
                  </a:lnTo>
                  <a:lnTo>
                    <a:pt x="82076" y="451488"/>
                  </a:lnTo>
                  <a:lnTo>
                    <a:pt x="79303" y="455610"/>
                  </a:lnTo>
                  <a:lnTo>
                    <a:pt x="77954" y="459733"/>
                  </a:lnTo>
                  <a:lnTo>
                    <a:pt x="79303" y="467938"/>
                  </a:lnTo>
                  <a:lnTo>
                    <a:pt x="79303" y="470711"/>
                  </a:lnTo>
                  <a:lnTo>
                    <a:pt x="72484" y="472060"/>
                  </a:lnTo>
                  <a:lnTo>
                    <a:pt x="75219" y="476183"/>
                  </a:lnTo>
                  <a:lnTo>
                    <a:pt x="79303" y="478918"/>
                  </a:lnTo>
                  <a:lnTo>
                    <a:pt x="73833" y="481691"/>
                  </a:lnTo>
                  <a:lnTo>
                    <a:pt x="71097" y="483039"/>
                  </a:lnTo>
                  <a:lnTo>
                    <a:pt x="87547" y="496792"/>
                  </a:lnTo>
                  <a:lnTo>
                    <a:pt x="94404" y="505037"/>
                  </a:lnTo>
                  <a:lnTo>
                    <a:pt x="98526" y="520100"/>
                  </a:lnTo>
                  <a:lnTo>
                    <a:pt x="99875" y="521487"/>
                  </a:lnTo>
                  <a:lnTo>
                    <a:pt x="101262" y="521487"/>
                  </a:lnTo>
                  <a:lnTo>
                    <a:pt x="102609" y="522873"/>
                  </a:lnTo>
                  <a:lnTo>
                    <a:pt x="103997" y="524222"/>
                  </a:lnTo>
                  <a:lnTo>
                    <a:pt x="103997" y="525609"/>
                  </a:lnTo>
                  <a:lnTo>
                    <a:pt x="106732" y="525609"/>
                  </a:lnTo>
                  <a:lnTo>
                    <a:pt x="106732" y="526997"/>
                  </a:lnTo>
                  <a:lnTo>
                    <a:pt x="108119" y="526997"/>
                  </a:lnTo>
                  <a:lnTo>
                    <a:pt x="109467" y="526997"/>
                  </a:lnTo>
                  <a:lnTo>
                    <a:pt x="110854" y="526997"/>
                  </a:lnTo>
                  <a:lnTo>
                    <a:pt x="110854" y="528344"/>
                  </a:lnTo>
                  <a:lnTo>
                    <a:pt x="112203" y="529731"/>
                  </a:lnTo>
                  <a:lnTo>
                    <a:pt x="114976" y="528344"/>
                  </a:lnTo>
                  <a:lnTo>
                    <a:pt x="114976" y="529731"/>
                  </a:lnTo>
                  <a:lnTo>
                    <a:pt x="116325" y="528344"/>
                  </a:lnTo>
                  <a:lnTo>
                    <a:pt x="120447" y="528344"/>
                  </a:lnTo>
                  <a:lnTo>
                    <a:pt x="121834" y="528344"/>
                  </a:lnTo>
                  <a:lnTo>
                    <a:pt x="123182" y="528344"/>
                  </a:lnTo>
                  <a:lnTo>
                    <a:pt x="124568" y="528344"/>
                  </a:lnTo>
                  <a:lnTo>
                    <a:pt x="127304" y="528344"/>
                  </a:lnTo>
                  <a:lnTo>
                    <a:pt x="128653" y="526997"/>
                  </a:lnTo>
                  <a:lnTo>
                    <a:pt x="130039" y="526997"/>
                  </a:lnTo>
                  <a:lnTo>
                    <a:pt x="131426" y="525609"/>
                  </a:lnTo>
                  <a:lnTo>
                    <a:pt x="132775" y="525609"/>
                  </a:lnTo>
                  <a:lnTo>
                    <a:pt x="134161" y="526997"/>
                  </a:lnTo>
                  <a:lnTo>
                    <a:pt x="135509" y="526997"/>
                  </a:lnTo>
                  <a:lnTo>
                    <a:pt x="136897" y="525609"/>
                  </a:lnTo>
                  <a:lnTo>
                    <a:pt x="138284" y="526997"/>
                  </a:lnTo>
                  <a:lnTo>
                    <a:pt x="138284" y="528344"/>
                  </a:lnTo>
                  <a:lnTo>
                    <a:pt x="139631" y="528344"/>
                  </a:lnTo>
                  <a:lnTo>
                    <a:pt x="142367" y="529731"/>
                  </a:lnTo>
                  <a:lnTo>
                    <a:pt x="143754" y="529731"/>
                  </a:lnTo>
                  <a:lnTo>
                    <a:pt x="145103" y="529731"/>
                  </a:lnTo>
                  <a:lnTo>
                    <a:pt x="146489" y="531118"/>
                  </a:lnTo>
                  <a:lnTo>
                    <a:pt x="147876" y="531118"/>
                  </a:lnTo>
                  <a:lnTo>
                    <a:pt x="147876" y="526997"/>
                  </a:lnTo>
                  <a:lnTo>
                    <a:pt x="150611" y="514630"/>
                  </a:lnTo>
                  <a:lnTo>
                    <a:pt x="151959" y="498141"/>
                  </a:lnTo>
                  <a:lnTo>
                    <a:pt x="153346" y="498141"/>
                  </a:lnTo>
                  <a:lnTo>
                    <a:pt x="180737" y="500915"/>
                  </a:lnTo>
                  <a:lnTo>
                    <a:pt x="188981" y="484427"/>
                  </a:lnTo>
                  <a:lnTo>
                    <a:pt x="187595" y="478918"/>
                  </a:lnTo>
                  <a:lnTo>
                    <a:pt x="188981" y="477569"/>
                  </a:lnTo>
                  <a:lnTo>
                    <a:pt x="191717" y="476183"/>
                  </a:lnTo>
                  <a:lnTo>
                    <a:pt x="191717" y="473447"/>
                  </a:lnTo>
                  <a:lnTo>
                    <a:pt x="191717" y="472060"/>
                  </a:lnTo>
                  <a:lnTo>
                    <a:pt x="193103" y="470711"/>
                  </a:lnTo>
                  <a:lnTo>
                    <a:pt x="194451" y="469325"/>
                  </a:lnTo>
                  <a:lnTo>
                    <a:pt x="194451" y="467938"/>
                  </a:lnTo>
                  <a:lnTo>
                    <a:pt x="195839" y="467938"/>
                  </a:lnTo>
                  <a:lnTo>
                    <a:pt x="195839" y="466590"/>
                  </a:lnTo>
                  <a:lnTo>
                    <a:pt x="195839" y="463855"/>
                  </a:lnTo>
                  <a:lnTo>
                    <a:pt x="199960" y="461080"/>
                  </a:lnTo>
                  <a:lnTo>
                    <a:pt x="201309" y="461080"/>
                  </a:lnTo>
                  <a:lnTo>
                    <a:pt x="204045" y="455610"/>
                  </a:lnTo>
                  <a:lnTo>
                    <a:pt x="204045" y="456958"/>
                  </a:lnTo>
                  <a:lnTo>
                    <a:pt x="206818" y="455610"/>
                  </a:lnTo>
                  <a:lnTo>
                    <a:pt x="209553" y="456958"/>
                  </a:lnTo>
                  <a:lnTo>
                    <a:pt x="210901" y="458346"/>
                  </a:lnTo>
                  <a:lnTo>
                    <a:pt x="212288" y="458346"/>
                  </a:lnTo>
                  <a:lnTo>
                    <a:pt x="213676" y="458346"/>
                  </a:lnTo>
                  <a:lnTo>
                    <a:pt x="216410" y="455610"/>
                  </a:lnTo>
                  <a:lnTo>
                    <a:pt x="217759" y="454224"/>
                  </a:lnTo>
                  <a:lnTo>
                    <a:pt x="219146" y="452837"/>
                  </a:lnTo>
                  <a:lnTo>
                    <a:pt x="221881" y="451488"/>
                  </a:lnTo>
                  <a:lnTo>
                    <a:pt x="221881" y="448754"/>
                  </a:lnTo>
                  <a:lnTo>
                    <a:pt x="223268" y="443244"/>
                  </a:lnTo>
                  <a:lnTo>
                    <a:pt x="226003" y="443244"/>
                  </a:lnTo>
                  <a:lnTo>
                    <a:pt x="226003" y="441857"/>
                  </a:lnTo>
                  <a:lnTo>
                    <a:pt x="228738" y="440509"/>
                  </a:lnTo>
                  <a:lnTo>
                    <a:pt x="228738" y="439122"/>
                  </a:lnTo>
                  <a:lnTo>
                    <a:pt x="232860" y="436387"/>
                  </a:lnTo>
                  <a:lnTo>
                    <a:pt x="232860" y="435001"/>
                  </a:lnTo>
                  <a:lnTo>
                    <a:pt x="231473" y="433652"/>
                  </a:lnTo>
                  <a:lnTo>
                    <a:pt x="232860" y="432265"/>
                  </a:lnTo>
                  <a:lnTo>
                    <a:pt x="232860" y="429529"/>
                  </a:lnTo>
                  <a:lnTo>
                    <a:pt x="234209" y="428143"/>
                  </a:lnTo>
                  <a:lnTo>
                    <a:pt x="234209" y="426756"/>
                  </a:lnTo>
                  <a:lnTo>
                    <a:pt x="234209" y="425407"/>
                  </a:lnTo>
                  <a:lnTo>
                    <a:pt x="235596" y="421285"/>
                  </a:lnTo>
                  <a:lnTo>
                    <a:pt x="236943" y="419898"/>
                  </a:lnTo>
                  <a:lnTo>
                    <a:pt x="236943" y="417163"/>
                  </a:lnTo>
                  <a:lnTo>
                    <a:pt x="239718" y="411654"/>
                  </a:lnTo>
                  <a:lnTo>
                    <a:pt x="256168" y="414428"/>
                  </a:lnTo>
                  <a:lnTo>
                    <a:pt x="263024" y="413041"/>
                  </a:lnTo>
                  <a:lnTo>
                    <a:pt x="271231" y="413041"/>
                  </a:lnTo>
                  <a:lnTo>
                    <a:pt x="276701" y="413041"/>
                  </a:lnTo>
                  <a:lnTo>
                    <a:pt x="282210" y="403449"/>
                  </a:lnTo>
                  <a:lnTo>
                    <a:pt x="283559" y="403449"/>
                  </a:lnTo>
                  <a:lnTo>
                    <a:pt x="286293" y="404797"/>
                  </a:lnTo>
                  <a:lnTo>
                    <a:pt x="290415" y="403449"/>
                  </a:lnTo>
                  <a:lnTo>
                    <a:pt x="291802" y="400675"/>
                  </a:lnTo>
                  <a:lnTo>
                    <a:pt x="291802" y="399326"/>
                  </a:lnTo>
                  <a:lnTo>
                    <a:pt x="295885" y="400675"/>
                  </a:lnTo>
                  <a:lnTo>
                    <a:pt x="295885" y="407532"/>
                  </a:lnTo>
                  <a:lnTo>
                    <a:pt x="301395" y="413041"/>
                  </a:lnTo>
                  <a:lnTo>
                    <a:pt x="302743" y="415776"/>
                  </a:lnTo>
                  <a:lnTo>
                    <a:pt x="304130" y="415776"/>
                  </a:lnTo>
                  <a:lnTo>
                    <a:pt x="306865" y="418551"/>
                  </a:lnTo>
                  <a:lnTo>
                    <a:pt x="312335" y="419898"/>
                  </a:lnTo>
                  <a:lnTo>
                    <a:pt x="313723" y="421285"/>
                  </a:lnTo>
                  <a:lnTo>
                    <a:pt x="315110" y="424021"/>
                  </a:lnTo>
                  <a:lnTo>
                    <a:pt x="316458" y="424021"/>
                  </a:lnTo>
                  <a:lnTo>
                    <a:pt x="317845" y="425407"/>
                  </a:lnTo>
                  <a:lnTo>
                    <a:pt x="320580" y="426756"/>
                  </a:lnTo>
                  <a:lnTo>
                    <a:pt x="323315" y="425407"/>
                  </a:lnTo>
                  <a:lnTo>
                    <a:pt x="327437" y="426756"/>
                  </a:lnTo>
                  <a:lnTo>
                    <a:pt x="330173" y="428143"/>
                  </a:lnTo>
                  <a:lnTo>
                    <a:pt x="331560" y="430878"/>
                  </a:lnTo>
                  <a:lnTo>
                    <a:pt x="331560" y="433652"/>
                  </a:lnTo>
                  <a:lnTo>
                    <a:pt x="327437" y="436387"/>
                  </a:lnTo>
                  <a:lnTo>
                    <a:pt x="330173" y="440509"/>
                  </a:lnTo>
                  <a:lnTo>
                    <a:pt x="330173" y="444632"/>
                  </a:lnTo>
                  <a:lnTo>
                    <a:pt x="331560" y="448754"/>
                  </a:lnTo>
                  <a:lnTo>
                    <a:pt x="330173" y="451488"/>
                  </a:lnTo>
                  <a:lnTo>
                    <a:pt x="330173" y="455610"/>
                  </a:lnTo>
                  <a:lnTo>
                    <a:pt x="331560" y="456958"/>
                  </a:lnTo>
                  <a:lnTo>
                    <a:pt x="332908" y="459733"/>
                  </a:lnTo>
                  <a:lnTo>
                    <a:pt x="328824" y="462468"/>
                  </a:lnTo>
                  <a:lnTo>
                    <a:pt x="328824" y="463855"/>
                  </a:lnTo>
                  <a:lnTo>
                    <a:pt x="327437" y="466590"/>
                  </a:lnTo>
                  <a:lnTo>
                    <a:pt x="328824" y="467938"/>
                  </a:lnTo>
                  <a:lnTo>
                    <a:pt x="337030" y="466590"/>
                  </a:lnTo>
                  <a:lnTo>
                    <a:pt x="349357" y="465203"/>
                  </a:lnTo>
                  <a:lnTo>
                    <a:pt x="390502" y="461080"/>
                  </a:lnTo>
                  <a:lnTo>
                    <a:pt x="400094" y="461080"/>
                  </a:lnTo>
                  <a:lnTo>
                    <a:pt x="423402" y="452837"/>
                  </a:lnTo>
                  <a:lnTo>
                    <a:pt x="432994" y="450102"/>
                  </a:lnTo>
                  <a:lnTo>
                    <a:pt x="437077" y="448754"/>
                  </a:lnTo>
                  <a:lnTo>
                    <a:pt x="445322" y="448754"/>
                  </a:lnTo>
                  <a:lnTo>
                    <a:pt x="442586" y="443244"/>
                  </a:lnTo>
                  <a:lnTo>
                    <a:pt x="449444" y="437735"/>
                  </a:lnTo>
                  <a:lnTo>
                    <a:pt x="446708" y="435001"/>
                  </a:lnTo>
                  <a:lnTo>
                    <a:pt x="454914" y="418551"/>
                  </a:lnTo>
                  <a:lnTo>
                    <a:pt x="457649" y="421285"/>
                  </a:lnTo>
                  <a:lnTo>
                    <a:pt x="463158" y="421285"/>
                  </a:lnTo>
                  <a:lnTo>
                    <a:pt x="467242" y="419898"/>
                  </a:lnTo>
                  <a:lnTo>
                    <a:pt x="463158" y="413041"/>
                  </a:lnTo>
                  <a:lnTo>
                    <a:pt x="469977" y="407532"/>
                  </a:lnTo>
                  <a:lnTo>
                    <a:pt x="475486" y="402062"/>
                  </a:lnTo>
                  <a:lnTo>
                    <a:pt x="478221" y="399326"/>
                  </a:lnTo>
                  <a:lnTo>
                    <a:pt x="474099" y="396553"/>
                  </a:lnTo>
                  <a:lnTo>
                    <a:pt x="533041" y="384225"/>
                  </a:lnTo>
                  <a:lnTo>
                    <a:pt x="564592" y="391082"/>
                  </a:lnTo>
                  <a:lnTo>
                    <a:pt x="560470" y="384225"/>
                  </a:lnTo>
                  <a:lnTo>
                    <a:pt x="560470" y="382839"/>
                  </a:lnTo>
                  <a:lnTo>
                    <a:pt x="560470" y="382839"/>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286;p34">
              <a:extLst>
                <a:ext uri="{FF2B5EF4-FFF2-40B4-BE49-F238E27FC236}">
                  <a16:creationId xmlns:a16="http://schemas.microsoft.com/office/drawing/2014/main" id="{A9EF8B54-948A-11E0-A0D2-DCC6D55FFC33}"/>
                </a:ext>
              </a:extLst>
            </p:cNvPr>
            <p:cNvSpPr/>
            <p:nvPr/>
          </p:nvSpPr>
          <p:spPr>
            <a:xfrm rot="10800000" flipH="1">
              <a:off x="1891457" y="2981930"/>
              <a:ext cx="144703" cy="83574"/>
            </a:xfrm>
            <a:custGeom>
              <a:avLst/>
              <a:gdLst/>
              <a:ahLst/>
              <a:cxnLst/>
              <a:rect l="l" t="t" r="r" b="b"/>
              <a:pathLst>
                <a:path w="117884" h="67263" extrusionOk="0">
                  <a:moveTo>
                    <a:pt x="2599" y="58899"/>
                  </a:moveTo>
                  <a:lnTo>
                    <a:pt x="2599" y="58899"/>
                  </a:lnTo>
                  <a:lnTo>
                    <a:pt x="5333" y="58899"/>
                  </a:lnTo>
                  <a:lnTo>
                    <a:pt x="6682" y="58899"/>
                  </a:lnTo>
                  <a:lnTo>
                    <a:pt x="9456" y="60285"/>
                  </a:lnTo>
                  <a:lnTo>
                    <a:pt x="9456" y="60285"/>
                  </a:lnTo>
                  <a:lnTo>
                    <a:pt x="9456" y="60285"/>
                  </a:lnTo>
                  <a:lnTo>
                    <a:pt x="9456" y="60285"/>
                  </a:lnTo>
                  <a:lnTo>
                    <a:pt x="9456" y="60285"/>
                  </a:lnTo>
                  <a:lnTo>
                    <a:pt x="10804" y="60285"/>
                  </a:lnTo>
                  <a:lnTo>
                    <a:pt x="12191" y="60285"/>
                  </a:lnTo>
                  <a:lnTo>
                    <a:pt x="13539" y="60285"/>
                  </a:lnTo>
                  <a:lnTo>
                    <a:pt x="13539" y="60285"/>
                  </a:lnTo>
                  <a:lnTo>
                    <a:pt x="13539" y="60285"/>
                  </a:lnTo>
                  <a:lnTo>
                    <a:pt x="14927" y="60285"/>
                  </a:lnTo>
                  <a:lnTo>
                    <a:pt x="14927" y="60285"/>
                  </a:lnTo>
                  <a:lnTo>
                    <a:pt x="14927" y="60285"/>
                  </a:lnTo>
                  <a:lnTo>
                    <a:pt x="14927" y="60285"/>
                  </a:lnTo>
                  <a:lnTo>
                    <a:pt x="16275" y="60285"/>
                  </a:lnTo>
                  <a:lnTo>
                    <a:pt x="17661" y="60285"/>
                  </a:lnTo>
                  <a:lnTo>
                    <a:pt x="17661" y="60285"/>
                  </a:lnTo>
                  <a:lnTo>
                    <a:pt x="17661" y="60285"/>
                  </a:lnTo>
                  <a:lnTo>
                    <a:pt x="19049" y="60285"/>
                  </a:lnTo>
                  <a:lnTo>
                    <a:pt x="19049" y="60285"/>
                  </a:lnTo>
                  <a:lnTo>
                    <a:pt x="20397" y="61633"/>
                  </a:lnTo>
                  <a:lnTo>
                    <a:pt x="20397" y="61633"/>
                  </a:lnTo>
                  <a:lnTo>
                    <a:pt x="21783" y="61633"/>
                  </a:lnTo>
                  <a:lnTo>
                    <a:pt x="24519" y="61633"/>
                  </a:lnTo>
                  <a:lnTo>
                    <a:pt x="25867" y="61633"/>
                  </a:lnTo>
                  <a:lnTo>
                    <a:pt x="27253" y="61633"/>
                  </a:lnTo>
                  <a:lnTo>
                    <a:pt x="27253" y="61633"/>
                  </a:lnTo>
                  <a:lnTo>
                    <a:pt x="27253" y="61633"/>
                  </a:lnTo>
                  <a:lnTo>
                    <a:pt x="28641" y="61633"/>
                  </a:lnTo>
                  <a:lnTo>
                    <a:pt x="29989" y="63021"/>
                  </a:lnTo>
                  <a:lnTo>
                    <a:pt x="29989" y="63021"/>
                  </a:lnTo>
                  <a:lnTo>
                    <a:pt x="31377" y="63021"/>
                  </a:lnTo>
                  <a:lnTo>
                    <a:pt x="31377" y="63021"/>
                  </a:lnTo>
                  <a:lnTo>
                    <a:pt x="31377" y="63021"/>
                  </a:lnTo>
                  <a:lnTo>
                    <a:pt x="31377" y="63021"/>
                  </a:lnTo>
                  <a:lnTo>
                    <a:pt x="31377" y="63021"/>
                  </a:lnTo>
                  <a:lnTo>
                    <a:pt x="32724" y="63021"/>
                  </a:lnTo>
                  <a:lnTo>
                    <a:pt x="34111" y="63021"/>
                  </a:lnTo>
                  <a:lnTo>
                    <a:pt x="35498" y="63021"/>
                  </a:lnTo>
                  <a:lnTo>
                    <a:pt x="35498" y="63021"/>
                  </a:lnTo>
                  <a:lnTo>
                    <a:pt x="36847" y="63021"/>
                  </a:lnTo>
                  <a:lnTo>
                    <a:pt x="38233" y="63021"/>
                  </a:lnTo>
                  <a:lnTo>
                    <a:pt x="38233" y="63021"/>
                  </a:lnTo>
                  <a:lnTo>
                    <a:pt x="38233" y="63021"/>
                  </a:lnTo>
                  <a:lnTo>
                    <a:pt x="39582" y="64407"/>
                  </a:lnTo>
                  <a:lnTo>
                    <a:pt x="39582" y="64407"/>
                  </a:lnTo>
                  <a:lnTo>
                    <a:pt x="40969" y="64407"/>
                  </a:lnTo>
                  <a:lnTo>
                    <a:pt x="40969" y="64407"/>
                  </a:lnTo>
                  <a:lnTo>
                    <a:pt x="42317" y="64407"/>
                  </a:lnTo>
                  <a:lnTo>
                    <a:pt x="42317" y="64407"/>
                  </a:lnTo>
                  <a:lnTo>
                    <a:pt x="46439" y="64407"/>
                  </a:lnTo>
                  <a:lnTo>
                    <a:pt x="46439" y="64407"/>
                  </a:lnTo>
                  <a:lnTo>
                    <a:pt x="47825" y="64407"/>
                  </a:lnTo>
                  <a:lnTo>
                    <a:pt x="49174" y="65755"/>
                  </a:lnTo>
                  <a:lnTo>
                    <a:pt x="50561" y="65755"/>
                  </a:lnTo>
                  <a:lnTo>
                    <a:pt x="51948" y="65755"/>
                  </a:lnTo>
                  <a:lnTo>
                    <a:pt x="51948" y="65755"/>
                  </a:lnTo>
                  <a:lnTo>
                    <a:pt x="57419" y="65755"/>
                  </a:lnTo>
                  <a:lnTo>
                    <a:pt x="58805" y="67142"/>
                  </a:lnTo>
                  <a:lnTo>
                    <a:pt x="60153" y="67142"/>
                  </a:lnTo>
                  <a:lnTo>
                    <a:pt x="61541" y="67142"/>
                  </a:lnTo>
                  <a:lnTo>
                    <a:pt x="61541" y="65755"/>
                  </a:lnTo>
                  <a:lnTo>
                    <a:pt x="61541" y="64407"/>
                  </a:lnTo>
                  <a:lnTo>
                    <a:pt x="61541" y="63021"/>
                  </a:lnTo>
                  <a:lnTo>
                    <a:pt x="61541" y="60285"/>
                  </a:lnTo>
                  <a:lnTo>
                    <a:pt x="62889" y="60285"/>
                  </a:lnTo>
                  <a:lnTo>
                    <a:pt x="64275" y="60285"/>
                  </a:lnTo>
                  <a:lnTo>
                    <a:pt x="64275" y="60285"/>
                  </a:lnTo>
                  <a:lnTo>
                    <a:pt x="64275" y="60285"/>
                  </a:lnTo>
                  <a:lnTo>
                    <a:pt x="65624" y="60285"/>
                  </a:lnTo>
                  <a:lnTo>
                    <a:pt x="65624" y="60285"/>
                  </a:lnTo>
                  <a:lnTo>
                    <a:pt x="65624" y="60285"/>
                  </a:lnTo>
                  <a:lnTo>
                    <a:pt x="67011" y="60285"/>
                  </a:lnTo>
                  <a:lnTo>
                    <a:pt x="67011" y="60285"/>
                  </a:lnTo>
                  <a:lnTo>
                    <a:pt x="68398" y="58899"/>
                  </a:lnTo>
                  <a:lnTo>
                    <a:pt x="69746" y="58899"/>
                  </a:lnTo>
                  <a:lnTo>
                    <a:pt x="72481" y="57550"/>
                  </a:lnTo>
                  <a:lnTo>
                    <a:pt x="72481" y="56163"/>
                  </a:lnTo>
                  <a:lnTo>
                    <a:pt x="73869" y="56163"/>
                  </a:lnTo>
                  <a:lnTo>
                    <a:pt x="73869" y="56163"/>
                  </a:lnTo>
                  <a:lnTo>
                    <a:pt x="75255" y="56163"/>
                  </a:lnTo>
                  <a:lnTo>
                    <a:pt x="76603" y="54776"/>
                  </a:lnTo>
                  <a:lnTo>
                    <a:pt x="76603" y="54776"/>
                  </a:lnTo>
                  <a:lnTo>
                    <a:pt x="76603" y="54776"/>
                  </a:lnTo>
                  <a:lnTo>
                    <a:pt x="76603" y="54776"/>
                  </a:lnTo>
                  <a:lnTo>
                    <a:pt x="76603" y="54776"/>
                  </a:lnTo>
                  <a:lnTo>
                    <a:pt x="76603" y="54776"/>
                  </a:lnTo>
                  <a:lnTo>
                    <a:pt x="76603" y="54776"/>
                  </a:lnTo>
                  <a:lnTo>
                    <a:pt x="77991" y="53428"/>
                  </a:lnTo>
                  <a:lnTo>
                    <a:pt x="77991" y="53428"/>
                  </a:lnTo>
                  <a:lnTo>
                    <a:pt x="77991" y="53428"/>
                  </a:lnTo>
                  <a:lnTo>
                    <a:pt x="77991" y="53428"/>
                  </a:lnTo>
                  <a:lnTo>
                    <a:pt x="79339" y="53428"/>
                  </a:lnTo>
                  <a:lnTo>
                    <a:pt x="79339" y="53428"/>
                  </a:lnTo>
                  <a:lnTo>
                    <a:pt x="79339" y="53428"/>
                  </a:lnTo>
                  <a:lnTo>
                    <a:pt x="79339" y="53428"/>
                  </a:lnTo>
                  <a:lnTo>
                    <a:pt x="79339" y="53428"/>
                  </a:lnTo>
                  <a:lnTo>
                    <a:pt x="79339" y="53428"/>
                  </a:lnTo>
                  <a:lnTo>
                    <a:pt x="80725" y="53428"/>
                  </a:lnTo>
                  <a:lnTo>
                    <a:pt x="80725" y="53428"/>
                  </a:lnTo>
                  <a:lnTo>
                    <a:pt x="80725" y="53428"/>
                  </a:lnTo>
                  <a:lnTo>
                    <a:pt x="82074" y="52041"/>
                  </a:lnTo>
                  <a:lnTo>
                    <a:pt x="82074" y="50692"/>
                  </a:lnTo>
                  <a:lnTo>
                    <a:pt x="83461" y="49305"/>
                  </a:lnTo>
                  <a:lnTo>
                    <a:pt x="84848" y="47919"/>
                  </a:lnTo>
                  <a:lnTo>
                    <a:pt x="84848" y="47919"/>
                  </a:lnTo>
                  <a:lnTo>
                    <a:pt x="84848" y="47919"/>
                  </a:lnTo>
                  <a:lnTo>
                    <a:pt x="84848" y="47919"/>
                  </a:lnTo>
                  <a:lnTo>
                    <a:pt x="86196" y="46571"/>
                  </a:lnTo>
                  <a:lnTo>
                    <a:pt x="86196" y="46571"/>
                  </a:lnTo>
                  <a:lnTo>
                    <a:pt x="87583" y="43797"/>
                  </a:lnTo>
                  <a:lnTo>
                    <a:pt x="87583" y="45183"/>
                  </a:lnTo>
                  <a:lnTo>
                    <a:pt x="87583" y="45183"/>
                  </a:lnTo>
                  <a:lnTo>
                    <a:pt x="93053" y="42449"/>
                  </a:lnTo>
                  <a:lnTo>
                    <a:pt x="93053" y="42449"/>
                  </a:lnTo>
                  <a:lnTo>
                    <a:pt x="93053" y="42449"/>
                  </a:lnTo>
                  <a:lnTo>
                    <a:pt x="94440" y="41061"/>
                  </a:lnTo>
                  <a:lnTo>
                    <a:pt x="94440" y="41061"/>
                  </a:lnTo>
                  <a:lnTo>
                    <a:pt x="94440" y="41061"/>
                  </a:lnTo>
                  <a:lnTo>
                    <a:pt x="98524" y="39674"/>
                  </a:lnTo>
                  <a:lnTo>
                    <a:pt x="98524" y="38326"/>
                  </a:lnTo>
                  <a:lnTo>
                    <a:pt x="98524" y="38326"/>
                  </a:lnTo>
                  <a:lnTo>
                    <a:pt x="104033" y="36940"/>
                  </a:lnTo>
                  <a:lnTo>
                    <a:pt x="104033" y="35591"/>
                  </a:lnTo>
                  <a:lnTo>
                    <a:pt x="104033" y="35591"/>
                  </a:lnTo>
                  <a:lnTo>
                    <a:pt x="104033" y="35591"/>
                  </a:lnTo>
                  <a:lnTo>
                    <a:pt x="104033" y="35591"/>
                  </a:lnTo>
                  <a:lnTo>
                    <a:pt x="104033" y="35591"/>
                  </a:lnTo>
                  <a:lnTo>
                    <a:pt x="104033" y="35591"/>
                  </a:lnTo>
                  <a:lnTo>
                    <a:pt x="105381" y="35591"/>
                  </a:lnTo>
                  <a:lnTo>
                    <a:pt x="105381" y="35591"/>
                  </a:lnTo>
                  <a:lnTo>
                    <a:pt x="106769" y="34204"/>
                  </a:lnTo>
                  <a:lnTo>
                    <a:pt x="106769" y="34204"/>
                  </a:lnTo>
                  <a:lnTo>
                    <a:pt x="108116" y="34204"/>
                  </a:lnTo>
                  <a:lnTo>
                    <a:pt x="108116" y="34204"/>
                  </a:lnTo>
                  <a:lnTo>
                    <a:pt x="108116" y="34204"/>
                  </a:lnTo>
                  <a:lnTo>
                    <a:pt x="108116" y="32818"/>
                  </a:lnTo>
                  <a:lnTo>
                    <a:pt x="108116" y="32818"/>
                  </a:lnTo>
                  <a:lnTo>
                    <a:pt x="109503" y="32818"/>
                  </a:lnTo>
                  <a:lnTo>
                    <a:pt x="109503" y="32818"/>
                  </a:lnTo>
                  <a:lnTo>
                    <a:pt x="109503" y="32818"/>
                  </a:lnTo>
                  <a:lnTo>
                    <a:pt x="109503" y="32818"/>
                  </a:lnTo>
                  <a:lnTo>
                    <a:pt x="109503" y="32818"/>
                  </a:lnTo>
                  <a:lnTo>
                    <a:pt x="109503" y="32818"/>
                  </a:lnTo>
                  <a:lnTo>
                    <a:pt x="109503" y="32818"/>
                  </a:lnTo>
                  <a:lnTo>
                    <a:pt x="110890" y="32818"/>
                  </a:lnTo>
                  <a:lnTo>
                    <a:pt x="112239" y="31469"/>
                  </a:lnTo>
                  <a:lnTo>
                    <a:pt x="112239" y="31469"/>
                  </a:lnTo>
                  <a:lnTo>
                    <a:pt x="112239" y="31469"/>
                  </a:lnTo>
                  <a:lnTo>
                    <a:pt x="112239" y="31469"/>
                  </a:lnTo>
                  <a:lnTo>
                    <a:pt x="112239" y="31469"/>
                  </a:lnTo>
                  <a:lnTo>
                    <a:pt x="112239" y="31469"/>
                  </a:lnTo>
                  <a:lnTo>
                    <a:pt x="112239" y="31469"/>
                  </a:lnTo>
                  <a:lnTo>
                    <a:pt x="114974" y="31469"/>
                  </a:lnTo>
                  <a:lnTo>
                    <a:pt x="114974" y="30082"/>
                  </a:lnTo>
                  <a:lnTo>
                    <a:pt x="114974" y="30082"/>
                  </a:lnTo>
                  <a:lnTo>
                    <a:pt x="114974" y="30082"/>
                  </a:lnTo>
                  <a:lnTo>
                    <a:pt x="114974" y="30082"/>
                  </a:lnTo>
                  <a:lnTo>
                    <a:pt x="114974" y="27347"/>
                  </a:lnTo>
                  <a:lnTo>
                    <a:pt x="116361" y="27347"/>
                  </a:lnTo>
                  <a:lnTo>
                    <a:pt x="116361" y="27347"/>
                  </a:lnTo>
                  <a:lnTo>
                    <a:pt x="116361" y="25960"/>
                  </a:lnTo>
                  <a:lnTo>
                    <a:pt x="116361" y="25960"/>
                  </a:lnTo>
                  <a:lnTo>
                    <a:pt x="116361" y="24573"/>
                  </a:lnTo>
                  <a:lnTo>
                    <a:pt x="116361" y="23224"/>
                  </a:lnTo>
                  <a:lnTo>
                    <a:pt x="116361" y="20451"/>
                  </a:lnTo>
                  <a:lnTo>
                    <a:pt x="116361" y="19102"/>
                  </a:lnTo>
                  <a:lnTo>
                    <a:pt x="117709" y="17716"/>
                  </a:lnTo>
                  <a:lnTo>
                    <a:pt x="117709" y="17716"/>
                  </a:lnTo>
                  <a:lnTo>
                    <a:pt x="117709" y="16329"/>
                  </a:lnTo>
                  <a:lnTo>
                    <a:pt x="117709" y="16329"/>
                  </a:lnTo>
                  <a:lnTo>
                    <a:pt x="117709" y="16329"/>
                  </a:lnTo>
                  <a:lnTo>
                    <a:pt x="116361" y="16329"/>
                  </a:lnTo>
                  <a:lnTo>
                    <a:pt x="114974" y="16329"/>
                  </a:lnTo>
                  <a:lnTo>
                    <a:pt x="114974" y="16329"/>
                  </a:lnTo>
                  <a:lnTo>
                    <a:pt x="114974" y="16329"/>
                  </a:lnTo>
                  <a:lnTo>
                    <a:pt x="114974" y="14980"/>
                  </a:lnTo>
                  <a:lnTo>
                    <a:pt x="114974" y="14980"/>
                  </a:lnTo>
                  <a:lnTo>
                    <a:pt x="114974" y="14980"/>
                  </a:lnTo>
                  <a:lnTo>
                    <a:pt x="113625" y="14980"/>
                  </a:lnTo>
                  <a:lnTo>
                    <a:pt x="113625" y="14980"/>
                  </a:lnTo>
                  <a:lnTo>
                    <a:pt x="112239" y="14980"/>
                  </a:lnTo>
                  <a:lnTo>
                    <a:pt x="110890" y="13593"/>
                  </a:lnTo>
                  <a:lnTo>
                    <a:pt x="110890" y="13593"/>
                  </a:lnTo>
                  <a:lnTo>
                    <a:pt x="109503" y="13593"/>
                  </a:lnTo>
                  <a:lnTo>
                    <a:pt x="109503" y="13593"/>
                  </a:lnTo>
                  <a:lnTo>
                    <a:pt x="108116" y="12246"/>
                  </a:lnTo>
                  <a:lnTo>
                    <a:pt x="108116" y="12246"/>
                  </a:lnTo>
                  <a:lnTo>
                    <a:pt x="105381" y="10859"/>
                  </a:lnTo>
                  <a:lnTo>
                    <a:pt x="105381" y="10859"/>
                  </a:lnTo>
                  <a:lnTo>
                    <a:pt x="105381" y="10859"/>
                  </a:lnTo>
                  <a:lnTo>
                    <a:pt x="104033" y="10859"/>
                  </a:lnTo>
                  <a:lnTo>
                    <a:pt x="102645" y="10859"/>
                  </a:lnTo>
                  <a:lnTo>
                    <a:pt x="102645" y="10859"/>
                  </a:lnTo>
                  <a:lnTo>
                    <a:pt x="102645" y="10859"/>
                  </a:lnTo>
                  <a:lnTo>
                    <a:pt x="102645" y="10859"/>
                  </a:lnTo>
                  <a:lnTo>
                    <a:pt x="102645" y="10859"/>
                  </a:lnTo>
                  <a:lnTo>
                    <a:pt x="101259" y="10859"/>
                  </a:lnTo>
                  <a:lnTo>
                    <a:pt x="99911" y="10859"/>
                  </a:lnTo>
                  <a:lnTo>
                    <a:pt x="98524" y="10859"/>
                  </a:lnTo>
                  <a:lnTo>
                    <a:pt x="97175" y="10859"/>
                  </a:lnTo>
                  <a:lnTo>
                    <a:pt x="97175" y="9471"/>
                  </a:lnTo>
                  <a:lnTo>
                    <a:pt x="97175" y="9471"/>
                  </a:lnTo>
                  <a:lnTo>
                    <a:pt x="95789" y="9471"/>
                  </a:lnTo>
                  <a:lnTo>
                    <a:pt x="95789" y="9471"/>
                  </a:lnTo>
                  <a:lnTo>
                    <a:pt x="95789" y="9471"/>
                  </a:lnTo>
                  <a:lnTo>
                    <a:pt x="94440" y="9471"/>
                  </a:lnTo>
                  <a:lnTo>
                    <a:pt x="91666" y="9471"/>
                  </a:lnTo>
                  <a:lnTo>
                    <a:pt x="90319" y="8123"/>
                  </a:lnTo>
                  <a:lnTo>
                    <a:pt x="90319" y="8123"/>
                  </a:lnTo>
                  <a:lnTo>
                    <a:pt x="88931" y="8123"/>
                  </a:lnTo>
                  <a:lnTo>
                    <a:pt x="88931" y="8123"/>
                  </a:lnTo>
                  <a:lnTo>
                    <a:pt x="86196" y="8123"/>
                  </a:lnTo>
                  <a:lnTo>
                    <a:pt x="86196" y="6737"/>
                  </a:lnTo>
                  <a:lnTo>
                    <a:pt x="86196" y="6737"/>
                  </a:lnTo>
                  <a:lnTo>
                    <a:pt x="84848" y="6737"/>
                  </a:lnTo>
                  <a:lnTo>
                    <a:pt x="83461" y="6737"/>
                  </a:lnTo>
                  <a:lnTo>
                    <a:pt x="83461" y="6737"/>
                  </a:lnTo>
                  <a:lnTo>
                    <a:pt x="83461" y="6737"/>
                  </a:lnTo>
                  <a:lnTo>
                    <a:pt x="82074" y="6737"/>
                  </a:lnTo>
                  <a:lnTo>
                    <a:pt x="82074" y="5349"/>
                  </a:lnTo>
                  <a:lnTo>
                    <a:pt x="82074" y="5349"/>
                  </a:lnTo>
                  <a:lnTo>
                    <a:pt x="82074" y="5349"/>
                  </a:lnTo>
                  <a:lnTo>
                    <a:pt x="82074" y="5349"/>
                  </a:lnTo>
                  <a:lnTo>
                    <a:pt x="80725" y="5349"/>
                  </a:lnTo>
                  <a:lnTo>
                    <a:pt x="80725" y="5349"/>
                  </a:lnTo>
                  <a:lnTo>
                    <a:pt x="80725" y="4001"/>
                  </a:lnTo>
                  <a:lnTo>
                    <a:pt x="80725" y="4001"/>
                  </a:lnTo>
                  <a:lnTo>
                    <a:pt x="79339" y="4001"/>
                  </a:lnTo>
                  <a:lnTo>
                    <a:pt x="79339" y="4001"/>
                  </a:lnTo>
                  <a:lnTo>
                    <a:pt x="79339" y="4001"/>
                  </a:lnTo>
                  <a:lnTo>
                    <a:pt x="77991" y="4001"/>
                  </a:lnTo>
                  <a:lnTo>
                    <a:pt x="77991" y="4001"/>
                  </a:lnTo>
                  <a:lnTo>
                    <a:pt x="77991" y="4001"/>
                  </a:lnTo>
                  <a:lnTo>
                    <a:pt x="76603" y="4001"/>
                  </a:lnTo>
                  <a:lnTo>
                    <a:pt x="76603" y="4001"/>
                  </a:lnTo>
                  <a:lnTo>
                    <a:pt x="76603" y="4001"/>
                  </a:lnTo>
                  <a:lnTo>
                    <a:pt x="76603" y="4001"/>
                  </a:lnTo>
                  <a:lnTo>
                    <a:pt x="76603" y="4001"/>
                  </a:lnTo>
                  <a:lnTo>
                    <a:pt x="76603" y="4001"/>
                  </a:lnTo>
                  <a:lnTo>
                    <a:pt x="76603" y="4001"/>
                  </a:lnTo>
                  <a:lnTo>
                    <a:pt x="76603" y="4001"/>
                  </a:lnTo>
                  <a:lnTo>
                    <a:pt x="76603" y="4001"/>
                  </a:lnTo>
                  <a:lnTo>
                    <a:pt x="75255" y="4001"/>
                  </a:lnTo>
                  <a:lnTo>
                    <a:pt x="75255" y="4001"/>
                  </a:lnTo>
                  <a:lnTo>
                    <a:pt x="75255" y="4001"/>
                  </a:lnTo>
                  <a:lnTo>
                    <a:pt x="75255" y="4001"/>
                  </a:lnTo>
                  <a:lnTo>
                    <a:pt x="75255" y="4001"/>
                  </a:lnTo>
                  <a:lnTo>
                    <a:pt x="75255" y="4001"/>
                  </a:lnTo>
                  <a:lnTo>
                    <a:pt x="75255" y="4001"/>
                  </a:lnTo>
                  <a:lnTo>
                    <a:pt x="75255" y="4001"/>
                  </a:lnTo>
                  <a:lnTo>
                    <a:pt x="73869" y="4001"/>
                  </a:lnTo>
                  <a:lnTo>
                    <a:pt x="73869" y="4001"/>
                  </a:lnTo>
                  <a:lnTo>
                    <a:pt x="73869" y="4001"/>
                  </a:lnTo>
                  <a:lnTo>
                    <a:pt x="73869" y="4001"/>
                  </a:lnTo>
                  <a:lnTo>
                    <a:pt x="73869" y="4001"/>
                  </a:lnTo>
                  <a:lnTo>
                    <a:pt x="73869" y="4001"/>
                  </a:lnTo>
                  <a:lnTo>
                    <a:pt x="73869" y="4001"/>
                  </a:lnTo>
                  <a:lnTo>
                    <a:pt x="73869" y="4001"/>
                  </a:lnTo>
                  <a:lnTo>
                    <a:pt x="73869" y="2615"/>
                  </a:lnTo>
                  <a:lnTo>
                    <a:pt x="72481" y="2615"/>
                  </a:lnTo>
                  <a:lnTo>
                    <a:pt x="72481" y="2615"/>
                  </a:lnTo>
                  <a:lnTo>
                    <a:pt x="72481" y="2615"/>
                  </a:lnTo>
                  <a:lnTo>
                    <a:pt x="72481" y="2615"/>
                  </a:lnTo>
                  <a:lnTo>
                    <a:pt x="71133" y="2615"/>
                  </a:lnTo>
                  <a:lnTo>
                    <a:pt x="71133" y="2615"/>
                  </a:lnTo>
                  <a:lnTo>
                    <a:pt x="71133" y="2615"/>
                  </a:lnTo>
                  <a:lnTo>
                    <a:pt x="71133" y="2615"/>
                  </a:lnTo>
                  <a:lnTo>
                    <a:pt x="71133" y="2615"/>
                  </a:lnTo>
                  <a:lnTo>
                    <a:pt x="71133" y="2615"/>
                  </a:lnTo>
                  <a:lnTo>
                    <a:pt x="69746" y="2615"/>
                  </a:lnTo>
                  <a:lnTo>
                    <a:pt x="69746" y="2615"/>
                  </a:lnTo>
                  <a:lnTo>
                    <a:pt x="69746" y="2615"/>
                  </a:lnTo>
                  <a:lnTo>
                    <a:pt x="69746" y="2615"/>
                  </a:lnTo>
                  <a:lnTo>
                    <a:pt x="69746" y="2615"/>
                  </a:lnTo>
                  <a:lnTo>
                    <a:pt x="69746" y="2615"/>
                  </a:lnTo>
                  <a:lnTo>
                    <a:pt x="69746" y="2615"/>
                  </a:lnTo>
                  <a:lnTo>
                    <a:pt x="69746" y="2615"/>
                  </a:lnTo>
                  <a:lnTo>
                    <a:pt x="69746" y="2615"/>
                  </a:lnTo>
                  <a:lnTo>
                    <a:pt x="69746" y="2615"/>
                  </a:lnTo>
                  <a:lnTo>
                    <a:pt x="69746" y="2615"/>
                  </a:lnTo>
                  <a:lnTo>
                    <a:pt x="69746" y="2615"/>
                  </a:lnTo>
                  <a:lnTo>
                    <a:pt x="69746" y="1266"/>
                  </a:lnTo>
                  <a:lnTo>
                    <a:pt x="69746" y="1266"/>
                  </a:lnTo>
                  <a:lnTo>
                    <a:pt x="69746" y="1266"/>
                  </a:lnTo>
                  <a:lnTo>
                    <a:pt x="69746" y="1266"/>
                  </a:lnTo>
                  <a:lnTo>
                    <a:pt x="69746" y="1266"/>
                  </a:lnTo>
                  <a:lnTo>
                    <a:pt x="69746" y="1266"/>
                  </a:lnTo>
                  <a:lnTo>
                    <a:pt x="68398" y="1266"/>
                  </a:lnTo>
                  <a:lnTo>
                    <a:pt x="68398" y="-121"/>
                  </a:lnTo>
                  <a:lnTo>
                    <a:pt x="68398" y="-121"/>
                  </a:lnTo>
                  <a:lnTo>
                    <a:pt x="68398" y="-121"/>
                  </a:lnTo>
                  <a:lnTo>
                    <a:pt x="68398" y="-121"/>
                  </a:lnTo>
                  <a:lnTo>
                    <a:pt x="68398" y="-121"/>
                  </a:lnTo>
                  <a:lnTo>
                    <a:pt x="67011" y="-121"/>
                  </a:lnTo>
                  <a:lnTo>
                    <a:pt x="67011" y="-121"/>
                  </a:lnTo>
                  <a:lnTo>
                    <a:pt x="67011" y="-121"/>
                  </a:lnTo>
                  <a:lnTo>
                    <a:pt x="65624" y="-121"/>
                  </a:lnTo>
                  <a:lnTo>
                    <a:pt x="65624" y="-121"/>
                  </a:lnTo>
                  <a:lnTo>
                    <a:pt x="65624" y="-121"/>
                  </a:lnTo>
                  <a:lnTo>
                    <a:pt x="65624" y="-121"/>
                  </a:lnTo>
                  <a:lnTo>
                    <a:pt x="64275" y="-121"/>
                  </a:lnTo>
                  <a:lnTo>
                    <a:pt x="64275" y="-121"/>
                  </a:lnTo>
                  <a:lnTo>
                    <a:pt x="64275" y="-121"/>
                  </a:lnTo>
                  <a:lnTo>
                    <a:pt x="64275" y="-121"/>
                  </a:lnTo>
                  <a:lnTo>
                    <a:pt x="62889" y="-121"/>
                  </a:lnTo>
                  <a:lnTo>
                    <a:pt x="62889" y="1266"/>
                  </a:lnTo>
                  <a:lnTo>
                    <a:pt x="61541" y="1266"/>
                  </a:lnTo>
                  <a:lnTo>
                    <a:pt x="61541" y="1266"/>
                  </a:lnTo>
                  <a:lnTo>
                    <a:pt x="61541" y="1266"/>
                  </a:lnTo>
                  <a:lnTo>
                    <a:pt x="61541" y="4001"/>
                  </a:lnTo>
                  <a:lnTo>
                    <a:pt x="61541" y="4001"/>
                  </a:lnTo>
                  <a:lnTo>
                    <a:pt x="61541" y="5349"/>
                  </a:lnTo>
                  <a:lnTo>
                    <a:pt x="61541" y="5349"/>
                  </a:lnTo>
                  <a:lnTo>
                    <a:pt x="61541" y="6737"/>
                  </a:lnTo>
                  <a:lnTo>
                    <a:pt x="61541" y="6737"/>
                  </a:lnTo>
                  <a:lnTo>
                    <a:pt x="60153" y="6737"/>
                  </a:lnTo>
                  <a:lnTo>
                    <a:pt x="58805" y="6737"/>
                  </a:lnTo>
                  <a:lnTo>
                    <a:pt x="58805" y="6737"/>
                  </a:lnTo>
                  <a:lnTo>
                    <a:pt x="56031" y="6737"/>
                  </a:lnTo>
                  <a:lnTo>
                    <a:pt x="54683" y="6737"/>
                  </a:lnTo>
                  <a:lnTo>
                    <a:pt x="53297" y="6737"/>
                  </a:lnTo>
                  <a:lnTo>
                    <a:pt x="49174" y="6737"/>
                  </a:lnTo>
                  <a:lnTo>
                    <a:pt x="47825" y="6737"/>
                  </a:lnTo>
                  <a:lnTo>
                    <a:pt x="46439" y="6737"/>
                  </a:lnTo>
                  <a:lnTo>
                    <a:pt x="43703" y="6737"/>
                  </a:lnTo>
                  <a:lnTo>
                    <a:pt x="42317" y="8123"/>
                  </a:lnTo>
                  <a:lnTo>
                    <a:pt x="40969" y="9471"/>
                  </a:lnTo>
                  <a:lnTo>
                    <a:pt x="38233" y="9471"/>
                  </a:lnTo>
                  <a:lnTo>
                    <a:pt x="38233" y="9471"/>
                  </a:lnTo>
                  <a:lnTo>
                    <a:pt x="36847" y="10859"/>
                  </a:lnTo>
                  <a:lnTo>
                    <a:pt x="36847" y="10859"/>
                  </a:lnTo>
                  <a:lnTo>
                    <a:pt x="35498" y="10859"/>
                  </a:lnTo>
                  <a:lnTo>
                    <a:pt x="34111" y="10859"/>
                  </a:lnTo>
                  <a:lnTo>
                    <a:pt x="34111" y="12246"/>
                  </a:lnTo>
                  <a:lnTo>
                    <a:pt x="34111" y="12246"/>
                  </a:lnTo>
                  <a:lnTo>
                    <a:pt x="32724" y="12246"/>
                  </a:lnTo>
                  <a:lnTo>
                    <a:pt x="32724" y="12246"/>
                  </a:lnTo>
                  <a:lnTo>
                    <a:pt x="32724" y="12246"/>
                  </a:lnTo>
                  <a:lnTo>
                    <a:pt x="31377" y="12246"/>
                  </a:lnTo>
                  <a:lnTo>
                    <a:pt x="28641" y="14980"/>
                  </a:lnTo>
                  <a:lnTo>
                    <a:pt x="25867" y="14980"/>
                  </a:lnTo>
                  <a:lnTo>
                    <a:pt x="24519" y="16329"/>
                  </a:lnTo>
                  <a:lnTo>
                    <a:pt x="24519" y="16329"/>
                  </a:lnTo>
                  <a:lnTo>
                    <a:pt x="24519" y="16329"/>
                  </a:lnTo>
                  <a:lnTo>
                    <a:pt x="24519" y="17716"/>
                  </a:lnTo>
                  <a:lnTo>
                    <a:pt x="20397" y="19102"/>
                  </a:lnTo>
                  <a:lnTo>
                    <a:pt x="17661" y="20451"/>
                  </a:lnTo>
                  <a:lnTo>
                    <a:pt x="17661" y="20451"/>
                  </a:lnTo>
                  <a:lnTo>
                    <a:pt x="17661" y="21838"/>
                  </a:lnTo>
                  <a:lnTo>
                    <a:pt x="17661" y="23224"/>
                  </a:lnTo>
                  <a:lnTo>
                    <a:pt x="17661" y="23224"/>
                  </a:lnTo>
                  <a:lnTo>
                    <a:pt x="17661" y="24573"/>
                  </a:lnTo>
                  <a:lnTo>
                    <a:pt x="17661" y="24573"/>
                  </a:lnTo>
                  <a:lnTo>
                    <a:pt x="17661" y="25960"/>
                  </a:lnTo>
                  <a:lnTo>
                    <a:pt x="17661" y="25960"/>
                  </a:lnTo>
                  <a:lnTo>
                    <a:pt x="17661" y="25960"/>
                  </a:lnTo>
                  <a:lnTo>
                    <a:pt x="19049" y="27347"/>
                  </a:lnTo>
                  <a:lnTo>
                    <a:pt x="19049" y="28695"/>
                  </a:lnTo>
                  <a:lnTo>
                    <a:pt x="19049" y="28695"/>
                  </a:lnTo>
                  <a:lnTo>
                    <a:pt x="17661" y="28695"/>
                  </a:lnTo>
                  <a:lnTo>
                    <a:pt x="17661" y="28695"/>
                  </a:lnTo>
                  <a:lnTo>
                    <a:pt x="17661" y="30082"/>
                  </a:lnTo>
                  <a:lnTo>
                    <a:pt x="17661" y="31469"/>
                  </a:lnTo>
                  <a:lnTo>
                    <a:pt x="17661" y="31469"/>
                  </a:lnTo>
                  <a:lnTo>
                    <a:pt x="17661" y="31469"/>
                  </a:lnTo>
                  <a:lnTo>
                    <a:pt x="17661" y="31469"/>
                  </a:lnTo>
                  <a:lnTo>
                    <a:pt x="16275" y="31469"/>
                  </a:lnTo>
                  <a:lnTo>
                    <a:pt x="16275" y="31469"/>
                  </a:lnTo>
                  <a:lnTo>
                    <a:pt x="16275" y="32818"/>
                  </a:lnTo>
                  <a:lnTo>
                    <a:pt x="16275" y="32818"/>
                  </a:lnTo>
                  <a:lnTo>
                    <a:pt x="16275" y="32818"/>
                  </a:lnTo>
                  <a:lnTo>
                    <a:pt x="16275" y="34204"/>
                  </a:lnTo>
                  <a:lnTo>
                    <a:pt x="16275" y="34204"/>
                  </a:lnTo>
                  <a:lnTo>
                    <a:pt x="14927" y="34204"/>
                  </a:lnTo>
                  <a:lnTo>
                    <a:pt x="14927" y="34204"/>
                  </a:lnTo>
                  <a:lnTo>
                    <a:pt x="14927" y="34204"/>
                  </a:lnTo>
                  <a:lnTo>
                    <a:pt x="14927" y="34204"/>
                  </a:lnTo>
                  <a:lnTo>
                    <a:pt x="13539" y="34204"/>
                  </a:lnTo>
                  <a:lnTo>
                    <a:pt x="12191" y="34204"/>
                  </a:lnTo>
                  <a:lnTo>
                    <a:pt x="12191" y="34204"/>
                  </a:lnTo>
                  <a:lnTo>
                    <a:pt x="12191" y="34204"/>
                  </a:lnTo>
                  <a:lnTo>
                    <a:pt x="12191" y="35591"/>
                  </a:lnTo>
                  <a:lnTo>
                    <a:pt x="12191" y="35591"/>
                  </a:lnTo>
                  <a:lnTo>
                    <a:pt x="12191" y="35591"/>
                  </a:lnTo>
                  <a:lnTo>
                    <a:pt x="12191" y="35591"/>
                  </a:lnTo>
                  <a:lnTo>
                    <a:pt x="12191" y="36940"/>
                  </a:lnTo>
                  <a:lnTo>
                    <a:pt x="12191" y="36940"/>
                  </a:lnTo>
                  <a:lnTo>
                    <a:pt x="12191" y="38326"/>
                  </a:lnTo>
                  <a:lnTo>
                    <a:pt x="12191" y="38326"/>
                  </a:lnTo>
                  <a:lnTo>
                    <a:pt x="12191" y="38326"/>
                  </a:lnTo>
                  <a:lnTo>
                    <a:pt x="13539" y="38326"/>
                  </a:lnTo>
                  <a:lnTo>
                    <a:pt x="13539" y="39674"/>
                  </a:lnTo>
                  <a:lnTo>
                    <a:pt x="13539" y="39674"/>
                  </a:lnTo>
                  <a:lnTo>
                    <a:pt x="13539" y="41061"/>
                  </a:lnTo>
                  <a:lnTo>
                    <a:pt x="13539" y="41061"/>
                  </a:lnTo>
                  <a:lnTo>
                    <a:pt x="13539" y="41061"/>
                  </a:lnTo>
                  <a:lnTo>
                    <a:pt x="14927" y="41061"/>
                  </a:lnTo>
                  <a:lnTo>
                    <a:pt x="14927" y="42449"/>
                  </a:lnTo>
                  <a:lnTo>
                    <a:pt x="13539" y="42449"/>
                  </a:lnTo>
                  <a:lnTo>
                    <a:pt x="13539" y="42449"/>
                  </a:lnTo>
                  <a:lnTo>
                    <a:pt x="13539" y="43797"/>
                  </a:lnTo>
                  <a:lnTo>
                    <a:pt x="13539" y="45183"/>
                  </a:lnTo>
                  <a:lnTo>
                    <a:pt x="13539" y="45183"/>
                  </a:lnTo>
                  <a:lnTo>
                    <a:pt x="13539" y="45183"/>
                  </a:lnTo>
                  <a:lnTo>
                    <a:pt x="13539" y="45183"/>
                  </a:lnTo>
                  <a:lnTo>
                    <a:pt x="13539" y="46571"/>
                  </a:lnTo>
                  <a:lnTo>
                    <a:pt x="-175" y="58899"/>
                  </a:lnTo>
                  <a:lnTo>
                    <a:pt x="2599" y="58899"/>
                  </a:lnTo>
                  <a:lnTo>
                    <a:pt x="2599" y="58899"/>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 name="Google Shape;287;p34">
              <a:extLst>
                <a:ext uri="{FF2B5EF4-FFF2-40B4-BE49-F238E27FC236}">
                  <a16:creationId xmlns:a16="http://schemas.microsoft.com/office/drawing/2014/main" id="{CBD9C7F9-D5FC-B0BA-C9F2-CB723AC61188}"/>
                </a:ext>
              </a:extLst>
            </p:cNvPr>
            <p:cNvSpPr/>
            <p:nvPr/>
          </p:nvSpPr>
          <p:spPr>
            <a:xfrm rot="10800000" flipH="1">
              <a:off x="1670066" y="2567551"/>
              <a:ext cx="188445" cy="271209"/>
            </a:xfrm>
            <a:custGeom>
              <a:avLst/>
              <a:gdLst/>
              <a:ahLst/>
              <a:cxnLst/>
              <a:rect l="l" t="t" r="r" b="b"/>
              <a:pathLst>
                <a:path w="153519" h="218277" extrusionOk="0">
                  <a:moveTo>
                    <a:pt x="130024" y="94576"/>
                  </a:moveTo>
                  <a:lnTo>
                    <a:pt x="124554" y="95963"/>
                  </a:lnTo>
                  <a:lnTo>
                    <a:pt x="123167" y="95963"/>
                  </a:lnTo>
                  <a:lnTo>
                    <a:pt x="123167" y="95963"/>
                  </a:lnTo>
                  <a:lnTo>
                    <a:pt x="103982" y="68495"/>
                  </a:lnTo>
                  <a:lnTo>
                    <a:pt x="103982" y="67107"/>
                  </a:lnTo>
                  <a:lnTo>
                    <a:pt x="103982" y="65760"/>
                  </a:lnTo>
                  <a:lnTo>
                    <a:pt x="102595" y="65760"/>
                  </a:lnTo>
                  <a:lnTo>
                    <a:pt x="102595" y="64373"/>
                  </a:lnTo>
                  <a:lnTo>
                    <a:pt x="102595" y="64373"/>
                  </a:lnTo>
                  <a:lnTo>
                    <a:pt x="102595" y="63024"/>
                  </a:lnTo>
                  <a:lnTo>
                    <a:pt x="101246" y="63024"/>
                  </a:lnTo>
                  <a:lnTo>
                    <a:pt x="99860" y="63024"/>
                  </a:lnTo>
                  <a:lnTo>
                    <a:pt x="98512" y="60251"/>
                  </a:lnTo>
                  <a:lnTo>
                    <a:pt x="98512" y="61637"/>
                  </a:lnTo>
                  <a:lnTo>
                    <a:pt x="79287" y="39679"/>
                  </a:lnTo>
                  <a:lnTo>
                    <a:pt x="83410" y="36943"/>
                  </a:lnTo>
                  <a:lnTo>
                    <a:pt x="83410" y="36943"/>
                  </a:lnTo>
                  <a:lnTo>
                    <a:pt x="86145" y="35556"/>
                  </a:lnTo>
                  <a:lnTo>
                    <a:pt x="87532" y="34170"/>
                  </a:lnTo>
                  <a:lnTo>
                    <a:pt x="88881" y="32821"/>
                  </a:lnTo>
                  <a:lnTo>
                    <a:pt x="90267" y="31434"/>
                  </a:lnTo>
                  <a:lnTo>
                    <a:pt x="91654" y="28700"/>
                  </a:lnTo>
                  <a:lnTo>
                    <a:pt x="94389" y="27312"/>
                  </a:lnTo>
                  <a:lnTo>
                    <a:pt x="94389" y="27312"/>
                  </a:lnTo>
                  <a:lnTo>
                    <a:pt x="94389" y="25925"/>
                  </a:lnTo>
                  <a:lnTo>
                    <a:pt x="95737" y="23190"/>
                  </a:lnTo>
                  <a:lnTo>
                    <a:pt x="97125" y="23190"/>
                  </a:lnTo>
                  <a:lnTo>
                    <a:pt x="97125" y="21842"/>
                  </a:lnTo>
                  <a:lnTo>
                    <a:pt x="97125" y="21842"/>
                  </a:lnTo>
                  <a:lnTo>
                    <a:pt x="97125" y="21842"/>
                  </a:lnTo>
                  <a:lnTo>
                    <a:pt x="97125" y="21842"/>
                  </a:lnTo>
                  <a:lnTo>
                    <a:pt x="99860" y="14947"/>
                  </a:lnTo>
                  <a:lnTo>
                    <a:pt x="99860" y="10824"/>
                  </a:lnTo>
                  <a:lnTo>
                    <a:pt x="99860" y="9476"/>
                  </a:lnTo>
                  <a:lnTo>
                    <a:pt x="99860" y="6740"/>
                  </a:lnTo>
                  <a:lnTo>
                    <a:pt x="99860" y="6740"/>
                  </a:lnTo>
                  <a:lnTo>
                    <a:pt x="99860" y="5353"/>
                  </a:lnTo>
                  <a:lnTo>
                    <a:pt x="95737" y="2619"/>
                  </a:lnTo>
                  <a:lnTo>
                    <a:pt x="93003" y="2619"/>
                  </a:lnTo>
                  <a:lnTo>
                    <a:pt x="90267" y="1231"/>
                  </a:lnTo>
                  <a:lnTo>
                    <a:pt x="88881" y="1231"/>
                  </a:lnTo>
                  <a:lnTo>
                    <a:pt x="87532" y="1231"/>
                  </a:lnTo>
                  <a:lnTo>
                    <a:pt x="86145" y="-155"/>
                  </a:lnTo>
                  <a:lnTo>
                    <a:pt x="86145" y="-155"/>
                  </a:lnTo>
                  <a:lnTo>
                    <a:pt x="86145" y="1231"/>
                  </a:lnTo>
                  <a:lnTo>
                    <a:pt x="84797" y="1231"/>
                  </a:lnTo>
                  <a:lnTo>
                    <a:pt x="84797" y="2619"/>
                  </a:lnTo>
                  <a:lnTo>
                    <a:pt x="84797" y="2619"/>
                  </a:lnTo>
                  <a:lnTo>
                    <a:pt x="84797" y="2619"/>
                  </a:lnTo>
                  <a:lnTo>
                    <a:pt x="83410" y="2619"/>
                  </a:lnTo>
                  <a:lnTo>
                    <a:pt x="83410" y="2619"/>
                  </a:lnTo>
                  <a:lnTo>
                    <a:pt x="83410" y="2619"/>
                  </a:lnTo>
                  <a:lnTo>
                    <a:pt x="82062" y="2619"/>
                  </a:lnTo>
                  <a:lnTo>
                    <a:pt x="80675" y="2619"/>
                  </a:lnTo>
                  <a:lnTo>
                    <a:pt x="80675" y="2619"/>
                  </a:lnTo>
                  <a:lnTo>
                    <a:pt x="80675" y="3967"/>
                  </a:lnTo>
                  <a:lnTo>
                    <a:pt x="80675" y="3967"/>
                  </a:lnTo>
                  <a:lnTo>
                    <a:pt x="79287" y="3967"/>
                  </a:lnTo>
                  <a:lnTo>
                    <a:pt x="79287" y="3967"/>
                  </a:lnTo>
                  <a:lnTo>
                    <a:pt x="76553" y="5353"/>
                  </a:lnTo>
                  <a:lnTo>
                    <a:pt x="76553" y="5353"/>
                  </a:lnTo>
                  <a:lnTo>
                    <a:pt x="75204" y="5353"/>
                  </a:lnTo>
                  <a:lnTo>
                    <a:pt x="75204" y="5353"/>
                  </a:lnTo>
                  <a:lnTo>
                    <a:pt x="75204" y="5353"/>
                  </a:lnTo>
                  <a:lnTo>
                    <a:pt x="75204" y="5353"/>
                  </a:lnTo>
                  <a:lnTo>
                    <a:pt x="75204" y="5353"/>
                  </a:lnTo>
                  <a:lnTo>
                    <a:pt x="73817" y="5353"/>
                  </a:lnTo>
                  <a:lnTo>
                    <a:pt x="73817" y="5353"/>
                  </a:lnTo>
                  <a:lnTo>
                    <a:pt x="68347" y="6740"/>
                  </a:lnTo>
                  <a:lnTo>
                    <a:pt x="66960" y="6740"/>
                  </a:lnTo>
                  <a:lnTo>
                    <a:pt x="65612" y="6740"/>
                  </a:lnTo>
                  <a:lnTo>
                    <a:pt x="65612" y="6740"/>
                  </a:lnTo>
                  <a:lnTo>
                    <a:pt x="64225" y="6740"/>
                  </a:lnTo>
                  <a:lnTo>
                    <a:pt x="45040" y="8089"/>
                  </a:lnTo>
                  <a:lnTo>
                    <a:pt x="40917" y="9476"/>
                  </a:lnTo>
                  <a:lnTo>
                    <a:pt x="38183" y="10824"/>
                  </a:lnTo>
                  <a:lnTo>
                    <a:pt x="38183" y="10824"/>
                  </a:lnTo>
                  <a:lnTo>
                    <a:pt x="39531" y="12211"/>
                  </a:lnTo>
                  <a:lnTo>
                    <a:pt x="32712" y="58902"/>
                  </a:lnTo>
                  <a:lnTo>
                    <a:pt x="47775" y="90454"/>
                  </a:lnTo>
                  <a:lnTo>
                    <a:pt x="47775" y="90454"/>
                  </a:lnTo>
                  <a:lnTo>
                    <a:pt x="47775" y="91841"/>
                  </a:lnTo>
                  <a:lnTo>
                    <a:pt x="47775" y="91841"/>
                  </a:lnTo>
                  <a:lnTo>
                    <a:pt x="47775" y="91841"/>
                  </a:lnTo>
                  <a:lnTo>
                    <a:pt x="51897" y="93227"/>
                  </a:lnTo>
                  <a:lnTo>
                    <a:pt x="51897" y="93227"/>
                  </a:lnTo>
                  <a:lnTo>
                    <a:pt x="53245" y="94576"/>
                  </a:lnTo>
                  <a:lnTo>
                    <a:pt x="51897" y="95963"/>
                  </a:lnTo>
                  <a:lnTo>
                    <a:pt x="53245" y="100085"/>
                  </a:lnTo>
                  <a:lnTo>
                    <a:pt x="53245" y="100085"/>
                  </a:lnTo>
                  <a:lnTo>
                    <a:pt x="51897" y="101433"/>
                  </a:lnTo>
                  <a:lnTo>
                    <a:pt x="49162" y="102819"/>
                  </a:lnTo>
                  <a:lnTo>
                    <a:pt x="49162" y="102819"/>
                  </a:lnTo>
                  <a:lnTo>
                    <a:pt x="49162" y="104207"/>
                  </a:lnTo>
                  <a:lnTo>
                    <a:pt x="49162" y="105555"/>
                  </a:lnTo>
                  <a:lnTo>
                    <a:pt x="49162" y="106943"/>
                  </a:lnTo>
                  <a:lnTo>
                    <a:pt x="55981" y="128900"/>
                  </a:lnTo>
                  <a:lnTo>
                    <a:pt x="64225" y="123430"/>
                  </a:lnTo>
                  <a:lnTo>
                    <a:pt x="65612" y="126166"/>
                  </a:lnTo>
                  <a:lnTo>
                    <a:pt x="71082" y="137145"/>
                  </a:lnTo>
                  <a:lnTo>
                    <a:pt x="66960" y="141267"/>
                  </a:lnTo>
                  <a:lnTo>
                    <a:pt x="65612" y="142616"/>
                  </a:lnTo>
                  <a:lnTo>
                    <a:pt x="61490" y="148125"/>
                  </a:lnTo>
                  <a:lnTo>
                    <a:pt x="57367" y="152247"/>
                  </a:lnTo>
                  <a:lnTo>
                    <a:pt x="51897" y="156369"/>
                  </a:lnTo>
                  <a:lnTo>
                    <a:pt x="50511" y="156369"/>
                  </a:lnTo>
                  <a:lnTo>
                    <a:pt x="42304" y="164613"/>
                  </a:lnTo>
                  <a:lnTo>
                    <a:pt x="39531" y="164613"/>
                  </a:lnTo>
                  <a:lnTo>
                    <a:pt x="38183" y="165961"/>
                  </a:lnTo>
                  <a:lnTo>
                    <a:pt x="31325" y="171470"/>
                  </a:lnTo>
                  <a:lnTo>
                    <a:pt x="29939" y="172819"/>
                  </a:lnTo>
                  <a:lnTo>
                    <a:pt x="27203" y="175592"/>
                  </a:lnTo>
                  <a:lnTo>
                    <a:pt x="1161" y="201673"/>
                  </a:lnTo>
                  <a:lnTo>
                    <a:pt x="-188" y="207143"/>
                  </a:lnTo>
                  <a:lnTo>
                    <a:pt x="-188" y="209917"/>
                  </a:lnTo>
                  <a:lnTo>
                    <a:pt x="-188" y="211265"/>
                  </a:lnTo>
                  <a:lnTo>
                    <a:pt x="2548" y="212653"/>
                  </a:lnTo>
                  <a:lnTo>
                    <a:pt x="3895" y="212653"/>
                  </a:lnTo>
                  <a:lnTo>
                    <a:pt x="5283" y="214001"/>
                  </a:lnTo>
                  <a:lnTo>
                    <a:pt x="12140" y="218123"/>
                  </a:lnTo>
                  <a:lnTo>
                    <a:pt x="18998" y="216775"/>
                  </a:lnTo>
                  <a:lnTo>
                    <a:pt x="23120" y="212653"/>
                  </a:lnTo>
                  <a:lnTo>
                    <a:pt x="25854" y="211265"/>
                  </a:lnTo>
                  <a:lnTo>
                    <a:pt x="29939" y="208531"/>
                  </a:lnTo>
                  <a:lnTo>
                    <a:pt x="34061" y="205795"/>
                  </a:lnTo>
                  <a:lnTo>
                    <a:pt x="39531" y="201673"/>
                  </a:lnTo>
                  <a:lnTo>
                    <a:pt x="45040" y="196164"/>
                  </a:lnTo>
                  <a:lnTo>
                    <a:pt x="49162" y="194815"/>
                  </a:lnTo>
                  <a:lnTo>
                    <a:pt x="55981" y="190694"/>
                  </a:lnTo>
                  <a:lnTo>
                    <a:pt x="61490" y="189307"/>
                  </a:lnTo>
                  <a:lnTo>
                    <a:pt x="64225" y="186572"/>
                  </a:lnTo>
                  <a:lnTo>
                    <a:pt x="66960" y="185184"/>
                  </a:lnTo>
                  <a:lnTo>
                    <a:pt x="68347" y="185184"/>
                  </a:lnTo>
                  <a:lnTo>
                    <a:pt x="69695" y="183798"/>
                  </a:lnTo>
                  <a:lnTo>
                    <a:pt x="75204" y="182450"/>
                  </a:lnTo>
                  <a:lnTo>
                    <a:pt x="76553" y="179714"/>
                  </a:lnTo>
                  <a:lnTo>
                    <a:pt x="77940" y="179714"/>
                  </a:lnTo>
                  <a:lnTo>
                    <a:pt x="79287" y="178328"/>
                  </a:lnTo>
                  <a:lnTo>
                    <a:pt x="86145" y="174206"/>
                  </a:lnTo>
                  <a:lnTo>
                    <a:pt x="87532" y="172819"/>
                  </a:lnTo>
                  <a:lnTo>
                    <a:pt x="93003" y="170083"/>
                  </a:lnTo>
                  <a:lnTo>
                    <a:pt x="94389" y="167348"/>
                  </a:lnTo>
                  <a:lnTo>
                    <a:pt x="98512" y="164613"/>
                  </a:lnTo>
                  <a:lnTo>
                    <a:pt x="102595" y="161839"/>
                  </a:lnTo>
                  <a:lnTo>
                    <a:pt x="103982" y="159103"/>
                  </a:lnTo>
                  <a:lnTo>
                    <a:pt x="106717" y="157717"/>
                  </a:lnTo>
                  <a:lnTo>
                    <a:pt x="106717" y="156369"/>
                  </a:lnTo>
                  <a:lnTo>
                    <a:pt x="106717" y="156369"/>
                  </a:lnTo>
                  <a:lnTo>
                    <a:pt x="106717" y="156369"/>
                  </a:lnTo>
                  <a:lnTo>
                    <a:pt x="110839" y="154981"/>
                  </a:lnTo>
                  <a:lnTo>
                    <a:pt x="114962" y="153595"/>
                  </a:lnTo>
                  <a:lnTo>
                    <a:pt x="116309" y="150860"/>
                  </a:lnTo>
                  <a:lnTo>
                    <a:pt x="117696" y="149511"/>
                  </a:lnTo>
                  <a:lnTo>
                    <a:pt x="121781" y="148125"/>
                  </a:lnTo>
                  <a:lnTo>
                    <a:pt x="121781" y="145389"/>
                  </a:lnTo>
                  <a:lnTo>
                    <a:pt x="124554" y="142616"/>
                  </a:lnTo>
                  <a:lnTo>
                    <a:pt x="124554" y="141267"/>
                  </a:lnTo>
                  <a:lnTo>
                    <a:pt x="125903" y="139880"/>
                  </a:lnTo>
                  <a:lnTo>
                    <a:pt x="127289" y="139880"/>
                  </a:lnTo>
                  <a:lnTo>
                    <a:pt x="130024" y="138494"/>
                  </a:lnTo>
                  <a:lnTo>
                    <a:pt x="132759" y="134410"/>
                  </a:lnTo>
                  <a:lnTo>
                    <a:pt x="136882" y="131636"/>
                  </a:lnTo>
                  <a:lnTo>
                    <a:pt x="138229" y="128900"/>
                  </a:lnTo>
                  <a:lnTo>
                    <a:pt x="139617" y="126166"/>
                  </a:lnTo>
                  <a:lnTo>
                    <a:pt x="141004" y="123430"/>
                  </a:lnTo>
                  <a:lnTo>
                    <a:pt x="145087" y="117921"/>
                  </a:lnTo>
                  <a:lnTo>
                    <a:pt x="146474" y="115186"/>
                  </a:lnTo>
                  <a:lnTo>
                    <a:pt x="147823" y="113799"/>
                  </a:lnTo>
                  <a:lnTo>
                    <a:pt x="149209" y="106943"/>
                  </a:lnTo>
                  <a:lnTo>
                    <a:pt x="150596" y="102819"/>
                  </a:lnTo>
                  <a:lnTo>
                    <a:pt x="153332" y="94576"/>
                  </a:lnTo>
                  <a:lnTo>
                    <a:pt x="151945" y="93227"/>
                  </a:lnTo>
                  <a:lnTo>
                    <a:pt x="150596" y="91841"/>
                  </a:lnTo>
                  <a:lnTo>
                    <a:pt x="150596" y="90454"/>
                  </a:lnTo>
                  <a:lnTo>
                    <a:pt x="149209" y="89105"/>
                  </a:lnTo>
                  <a:lnTo>
                    <a:pt x="147823" y="89105"/>
                  </a:lnTo>
                  <a:lnTo>
                    <a:pt x="146474" y="89105"/>
                  </a:lnTo>
                  <a:lnTo>
                    <a:pt x="146474" y="89105"/>
                  </a:lnTo>
                  <a:lnTo>
                    <a:pt x="143739" y="89105"/>
                  </a:lnTo>
                  <a:lnTo>
                    <a:pt x="143739" y="89105"/>
                  </a:lnTo>
                  <a:lnTo>
                    <a:pt x="143739" y="89105"/>
                  </a:lnTo>
                  <a:lnTo>
                    <a:pt x="143739" y="89105"/>
                  </a:lnTo>
                  <a:lnTo>
                    <a:pt x="143739" y="89105"/>
                  </a:lnTo>
                  <a:lnTo>
                    <a:pt x="142352" y="89105"/>
                  </a:lnTo>
                  <a:lnTo>
                    <a:pt x="138229" y="90454"/>
                  </a:lnTo>
                  <a:lnTo>
                    <a:pt x="134146" y="94576"/>
                  </a:lnTo>
                  <a:lnTo>
                    <a:pt x="132759" y="94576"/>
                  </a:lnTo>
                  <a:lnTo>
                    <a:pt x="132759" y="94576"/>
                  </a:lnTo>
                  <a:lnTo>
                    <a:pt x="131412" y="94576"/>
                  </a:lnTo>
                  <a:lnTo>
                    <a:pt x="131412" y="94576"/>
                  </a:lnTo>
                  <a:lnTo>
                    <a:pt x="131412" y="94576"/>
                  </a:lnTo>
                  <a:lnTo>
                    <a:pt x="131412" y="94576"/>
                  </a:lnTo>
                  <a:lnTo>
                    <a:pt x="131412" y="94576"/>
                  </a:lnTo>
                  <a:lnTo>
                    <a:pt x="130024" y="94576"/>
                  </a:lnTo>
                  <a:lnTo>
                    <a:pt x="130024" y="94576"/>
                  </a:lnTo>
                  <a:lnTo>
                    <a:pt x="130024" y="94576"/>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288;p34">
              <a:extLst>
                <a:ext uri="{FF2B5EF4-FFF2-40B4-BE49-F238E27FC236}">
                  <a16:creationId xmlns:a16="http://schemas.microsoft.com/office/drawing/2014/main" id="{A6335888-784D-9003-DC44-FEF1507FE883}"/>
                </a:ext>
              </a:extLst>
            </p:cNvPr>
            <p:cNvSpPr/>
            <p:nvPr/>
          </p:nvSpPr>
          <p:spPr>
            <a:xfrm rot="10800000" flipH="1">
              <a:off x="1482139" y="3009824"/>
              <a:ext cx="526653" cy="404278"/>
            </a:xfrm>
            <a:custGeom>
              <a:avLst/>
              <a:gdLst/>
              <a:ahLst/>
              <a:cxnLst/>
              <a:rect l="l" t="t" r="r" b="b"/>
              <a:pathLst>
                <a:path w="429045" h="325375" extrusionOk="0">
                  <a:moveTo>
                    <a:pt x="84796" y="271726"/>
                  </a:moveTo>
                  <a:lnTo>
                    <a:pt x="86143" y="273112"/>
                  </a:lnTo>
                  <a:lnTo>
                    <a:pt x="90267" y="275848"/>
                  </a:lnTo>
                  <a:lnTo>
                    <a:pt x="93001" y="275848"/>
                  </a:lnTo>
                  <a:lnTo>
                    <a:pt x="95737" y="277234"/>
                  </a:lnTo>
                  <a:lnTo>
                    <a:pt x="97123" y="277234"/>
                  </a:lnTo>
                  <a:lnTo>
                    <a:pt x="99859" y="278582"/>
                  </a:lnTo>
                  <a:lnTo>
                    <a:pt x="103981" y="278582"/>
                  </a:lnTo>
                  <a:lnTo>
                    <a:pt x="105329" y="279970"/>
                  </a:lnTo>
                  <a:lnTo>
                    <a:pt x="105329" y="279970"/>
                  </a:lnTo>
                  <a:lnTo>
                    <a:pt x="105329" y="288213"/>
                  </a:lnTo>
                  <a:lnTo>
                    <a:pt x="105329" y="288213"/>
                  </a:lnTo>
                  <a:lnTo>
                    <a:pt x="105329" y="288213"/>
                  </a:lnTo>
                  <a:lnTo>
                    <a:pt x="105329" y="288213"/>
                  </a:lnTo>
                  <a:lnTo>
                    <a:pt x="106716" y="289562"/>
                  </a:lnTo>
                  <a:lnTo>
                    <a:pt x="106716" y="289562"/>
                  </a:lnTo>
                  <a:lnTo>
                    <a:pt x="108103" y="289562"/>
                  </a:lnTo>
                  <a:lnTo>
                    <a:pt x="114960" y="296420"/>
                  </a:lnTo>
                  <a:lnTo>
                    <a:pt x="114960" y="296420"/>
                  </a:lnTo>
                  <a:lnTo>
                    <a:pt x="114960" y="296420"/>
                  </a:lnTo>
                  <a:lnTo>
                    <a:pt x="116309" y="296420"/>
                  </a:lnTo>
                  <a:lnTo>
                    <a:pt x="116309" y="296420"/>
                  </a:lnTo>
                  <a:lnTo>
                    <a:pt x="116309" y="296420"/>
                  </a:lnTo>
                  <a:lnTo>
                    <a:pt x="116309" y="296420"/>
                  </a:lnTo>
                  <a:lnTo>
                    <a:pt x="117695" y="295071"/>
                  </a:lnTo>
                  <a:lnTo>
                    <a:pt x="117695" y="295071"/>
                  </a:lnTo>
                  <a:lnTo>
                    <a:pt x="117695" y="295071"/>
                  </a:lnTo>
                  <a:lnTo>
                    <a:pt x="120431" y="295071"/>
                  </a:lnTo>
                  <a:lnTo>
                    <a:pt x="120431" y="295071"/>
                  </a:lnTo>
                  <a:lnTo>
                    <a:pt x="120431" y="295071"/>
                  </a:lnTo>
                  <a:lnTo>
                    <a:pt x="121818" y="295071"/>
                  </a:lnTo>
                  <a:lnTo>
                    <a:pt x="125901" y="293684"/>
                  </a:lnTo>
                  <a:lnTo>
                    <a:pt x="128637" y="293684"/>
                  </a:lnTo>
                  <a:lnTo>
                    <a:pt x="136881" y="277234"/>
                  </a:lnTo>
                  <a:lnTo>
                    <a:pt x="136881" y="277234"/>
                  </a:lnTo>
                  <a:lnTo>
                    <a:pt x="136881" y="277234"/>
                  </a:lnTo>
                  <a:lnTo>
                    <a:pt x="138229" y="277234"/>
                  </a:lnTo>
                  <a:lnTo>
                    <a:pt x="138229" y="277234"/>
                  </a:lnTo>
                  <a:lnTo>
                    <a:pt x="138229" y="277234"/>
                  </a:lnTo>
                  <a:lnTo>
                    <a:pt x="139615" y="278582"/>
                  </a:lnTo>
                  <a:lnTo>
                    <a:pt x="139615" y="278582"/>
                  </a:lnTo>
                  <a:lnTo>
                    <a:pt x="141002" y="279970"/>
                  </a:lnTo>
                  <a:lnTo>
                    <a:pt x="141002" y="279970"/>
                  </a:lnTo>
                  <a:lnTo>
                    <a:pt x="141002" y="281357"/>
                  </a:lnTo>
                  <a:lnTo>
                    <a:pt x="141002" y="281357"/>
                  </a:lnTo>
                  <a:lnTo>
                    <a:pt x="142351" y="282705"/>
                  </a:lnTo>
                  <a:lnTo>
                    <a:pt x="142351" y="284091"/>
                  </a:lnTo>
                  <a:lnTo>
                    <a:pt x="142351" y="284091"/>
                  </a:lnTo>
                  <a:lnTo>
                    <a:pt x="143738" y="285440"/>
                  </a:lnTo>
                  <a:lnTo>
                    <a:pt x="145087" y="285440"/>
                  </a:lnTo>
                  <a:lnTo>
                    <a:pt x="147821" y="288213"/>
                  </a:lnTo>
                  <a:lnTo>
                    <a:pt x="151943" y="285440"/>
                  </a:lnTo>
                  <a:lnTo>
                    <a:pt x="151943" y="285440"/>
                  </a:lnTo>
                  <a:lnTo>
                    <a:pt x="151943" y="285440"/>
                  </a:lnTo>
                  <a:lnTo>
                    <a:pt x="160188" y="296420"/>
                  </a:lnTo>
                  <a:lnTo>
                    <a:pt x="164271" y="301929"/>
                  </a:lnTo>
                  <a:lnTo>
                    <a:pt x="165658" y="303315"/>
                  </a:lnTo>
                  <a:lnTo>
                    <a:pt x="172515" y="308785"/>
                  </a:lnTo>
                  <a:lnTo>
                    <a:pt x="173902" y="310172"/>
                  </a:lnTo>
                  <a:lnTo>
                    <a:pt x="177985" y="314294"/>
                  </a:lnTo>
                  <a:lnTo>
                    <a:pt x="177985" y="314294"/>
                  </a:lnTo>
                  <a:lnTo>
                    <a:pt x="179373" y="314294"/>
                  </a:lnTo>
                  <a:lnTo>
                    <a:pt x="182108" y="317030"/>
                  </a:lnTo>
                  <a:lnTo>
                    <a:pt x="183495" y="318416"/>
                  </a:lnTo>
                  <a:lnTo>
                    <a:pt x="184843" y="321152"/>
                  </a:lnTo>
                  <a:lnTo>
                    <a:pt x="186230" y="322539"/>
                  </a:lnTo>
                  <a:lnTo>
                    <a:pt x="186230" y="323888"/>
                  </a:lnTo>
                  <a:lnTo>
                    <a:pt x="186230" y="323888"/>
                  </a:lnTo>
                  <a:lnTo>
                    <a:pt x="186230" y="323888"/>
                  </a:lnTo>
                  <a:lnTo>
                    <a:pt x="186230" y="323888"/>
                  </a:lnTo>
                  <a:lnTo>
                    <a:pt x="187579" y="323888"/>
                  </a:lnTo>
                  <a:lnTo>
                    <a:pt x="188965" y="325274"/>
                  </a:lnTo>
                  <a:lnTo>
                    <a:pt x="188965" y="323888"/>
                  </a:lnTo>
                  <a:lnTo>
                    <a:pt x="195823" y="318416"/>
                  </a:lnTo>
                  <a:lnTo>
                    <a:pt x="199944" y="315682"/>
                  </a:lnTo>
                  <a:lnTo>
                    <a:pt x="202680" y="314294"/>
                  </a:lnTo>
                  <a:lnTo>
                    <a:pt x="205415" y="312908"/>
                  </a:lnTo>
                  <a:lnTo>
                    <a:pt x="209537" y="311560"/>
                  </a:lnTo>
                  <a:lnTo>
                    <a:pt x="210885" y="311560"/>
                  </a:lnTo>
                  <a:lnTo>
                    <a:pt x="213621" y="310172"/>
                  </a:lnTo>
                  <a:lnTo>
                    <a:pt x="215007" y="308785"/>
                  </a:lnTo>
                  <a:lnTo>
                    <a:pt x="215007" y="307438"/>
                  </a:lnTo>
                  <a:lnTo>
                    <a:pt x="216394" y="307438"/>
                  </a:lnTo>
                  <a:lnTo>
                    <a:pt x="217743" y="307438"/>
                  </a:lnTo>
                  <a:lnTo>
                    <a:pt x="219130" y="307438"/>
                  </a:lnTo>
                  <a:lnTo>
                    <a:pt x="223252" y="304663"/>
                  </a:lnTo>
                  <a:lnTo>
                    <a:pt x="223252" y="304663"/>
                  </a:lnTo>
                  <a:lnTo>
                    <a:pt x="224601" y="304663"/>
                  </a:lnTo>
                  <a:lnTo>
                    <a:pt x="224601" y="304663"/>
                  </a:lnTo>
                  <a:lnTo>
                    <a:pt x="225987" y="304663"/>
                  </a:lnTo>
                  <a:lnTo>
                    <a:pt x="227335" y="303315"/>
                  </a:lnTo>
                  <a:lnTo>
                    <a:pt x="228722" y="303315"/>
                  </a:lnTo>
                  <a:lnTo>
                    <a:pt x="230071" y="303315"/>
                  </a:lnTo>
                  <a:lnTo>
                    <a:pt x="231457" y="303315"/>
                  </a:lnTo>
                  <a:lnTo>
                    <a:pt x="231457" y="303315"/>
                  </a:lnTo>
                  <a:lnTo>
                    <a:pt x="232844" y="301929"/>
                  </a:lnTo>
                  <a:lnTo>
                    <a:pt x="236927" y="300541"/>
                  </a:lnTo>
                  <a:lnTo>
                    <a:pt x="241050" y="297807"/>
                  </a:lnTo>
                  <a:lnTo>
                    <a:pt x="241050" y="297807"/>
                  </a:lnTo>
                  <a:lnTo>
                    <a:pt x="241050" y="297807"/>
                  </a:lnTo>
                  <a:lnTo>
                    <a:pt x="242437" y="297807"/>
                  </a:lnTo>
                  <a:lnTo>
                    <a:pt x="242437" y="297807"/>
                  </a:lnTo>
                  <a:lnTo>
                    <a:pt x="242437" y="297807"/>
                  </a:lnTo>
                  <a:lnTo>
                    <a:pt x="243785" y="296420"/>
                  </a:lnTo>
                  <a:lnTo>
                    <a:pt x="243785" y="296420"/>
                  </a:lnTo>
                  <a:lnTo>
                    <a:pt x="245172" y="296420"/>
                  </a:lnTo>
                  <a:lnTo>
                    <a:pt x="245172" y="296420"/>
                  </a:lnTo>
                  <a:lnTo>
                    <a:pt x="246521" y="296420"/>
                  </a:lnTo>
                  <a:lnTo>
                    <a:pt x="247907" y="296420"/>
                  </a:lnTo>
                  <a:lnTo>
                    <a:pt x="250643" y="295071"/>
                  </a:lnTo>
                  <a:lnTo>
                    <a:pt x="254765" y="293684"/>
                  </a:lnTo>
                  <a:lnTo>
                    <a:pt x="254765" y="292336"/>
                  </a:lnTo>
                  <a:lnTo>
                    <a:pt x="256152" y="292336"/>
                  </a:lnTo>
                  <a:lnTo>
                    <a:pt x="257500" y="292336"/>
                  </a:lnTo>
                  <a:lnTo>
                    <a:pt x="258887" y="292336"/>
                  </a:lnTo>
                  <a:lnTo>
                    <a:pt x="260235" y="290949"/>
                  </a:lnTo>
                  <a:lnTo>
                    <a:pt x="262971" y="278582"/>
                  </a:lnTo>
                  <a:lnTo>
                    <a:pt x="264357" y="273112"/>
                  </a:lnTo>
                  <a:lnTo>
                    <a:pt x="264357" y="273112"/>
                  </a:lnTo>
                  <a:lnTo>
                    <a:pt x="264357" y="273112"/>
                  </a:lnTo>
                  <a:lnTo>
                    <a:pt x="264357" y="271726"/>
                  </a:lnTo>
                  <a:lnTo>
                    <a:pt x="264357" y="271726"/>
                  </a:lnTo>
                  <a:lnTo>
                    <a:pt x="264357" y="271726"/>
                  </a:lnTo>
                  <a:lnTo>
                    <a:pt x="264357" y="271726"/>
                  </a:lnTo>
                  <a:lnTo>
                    <a:pt x="265744" y="271726"/>
                  </a:lnTo>
                  <a:lnTo>
                    <a:pt x="265744" y="271726"/>
                  </a:lnTo>
                  <a:lnTo>
                    <a:pt x="265744" y="270339"/>
                  </a:lnTo>
                  <a:lnTo>
                    <a:pt x="265744" y="270339"/>
                  </a:lnTo>
                  <a:lnTo>
                    <a:pt x="265744" y="270339"/>
                  </a:lnTo>
                  <a:lnTo>
                    <a:pt x="267093" y="270339"/>
                  </a:lnTo>
                  <a:lnTo>
                    <a:pt x="267093" y="270339"/>
                  </a:lnTo>
                  <a:lnTo>
                    <a:pt x="267093" y="268990"/>
                  </a:lnTo>
                  <a:lnTo>
                    <a:pt x="267093" y="268990"/>
                  </a:lnTo>
                  <a:lnTo>
                    <a:pt x="267093" y="268990"/>
                  </a:lnTo>
                  <a:lnTo>
                    <a:pt x="267093" y="268990"/>
                  </a:lnTo>
                  <a:lnTo>
                    <a:pt x="268479" y="268990"/>
                  </a:lnTo>
                  <a:lnTo>
                    <a:pt x="268479" y="268990"/>
                  </a:lnTo>
                  <a:lnTo>
                    <a:pt x="268479" y="268990"/>
                  </a:lnTo>
                  <a:lnTo>
                    <a:pt x="268479" y="268990"/>
                  </a:lnTo>
                  <a:lnTo>
                    <a:pt x="268479" y="268990"/>
                  </a:lnTo>
                  <a:lnTo>
                    <a:pt x="268479" y="268990"/>
                  </a:lnTo>
                  <a:lnTo>
                    <a:pt x="268479" y="268990"/>
                  </a:lnTo>
                  <a:lnTo>
                    <a:pt x="268479" y="268990"/>
                  </a:lnTo>
                  <a:lnTo>
                    <a:pt x="268479" y="268990"/>
                  </a:lnTo>
                  <a:lnTo>
                    <a:pt x="269827" y="268990"/>
                  </a:lnTo>
                  <a:lnTo>
                    <a:pt x="269827" y="268990"/>
                  </a:lnTo>
                  <a:lnTo>
                    <a:pt x="269827" y="268990"/>
                  </a:lnTo>
                  <a:lnTo>
                    <a:pt x="269827" y="267603"/>
                  </a:lnTo>
                  <a:lnTo>
                    <a:pt x="269827" y="267603"/>
                  </a:lnTo>
                  <a:lnTo>
                    <a:pt x="269827" y="266255"/>
                  </a:lnTo>
                  <a:lnTo>
                    <a:pt x="269827" y="266255"/>
                  </a:lnTo>
                  <a:lnTo>
                    <a:pt x="269827" y="264868"/>
                  </a:lnTo>
                  <a:lnTo>
                    <a:pt x="269827" y="264868"/>
                  </a:lnTo>
                  <a:lnTo>
                    <a:pt x="269827" y="264868"/>
                  </a:lnTo>
                  <a:lnTo>
                    <a:pt x="268479" y="264868"/>
                  </a:lnTo>
                  <a:lnTo>
                    <a:pt x="268479" y="264868"/>
                  </a:lnTo>
                  <a:lnTo>
                    <a:pt x="268479" y="263481"/>
                  </a:lnTo>
                  <a:lnTo>
                    <a:pt x="268479" y="263481"/>
                  </a:lnTo>
                  <a:lnTo>
                    <a:pt x="268479" y="262132"/>
                  </a:lnTo>
                  <a:lnTo>
                    <a:pt x="268479" y="262132"/>
                  </a:lnTo>
                  <a:lnTo>
                    <a:pt x="268479" y="262132"/>
                  </a:lnTo>
                  <a:lnTo>
                    <a:pt x="268479" y="260746"/>
                  </a:lnTo>
                  <a:lnTo>
                    <a:pt x="268479" y="260746"/>
                  </a:lnTo>
                  <a:lnTo>
                    <a:pt x="268479" y="259359"/>
                  </a:lnTo>
                  <a:lnTo>
                    <a:pt x="268479" y="259359"/>
                  </a:lnTo>
                  <a:lnTo>
                    <a:pt x="268479" y="258010"/>
                  </a:lnTo>
                  <a:lnTo>
                    <a:pt x="268479" y="258010"/>
                  </a:lnTo>
                  <a:lnTo>
                    <a:pt x="268479" y="258010"/>
                  </a:lnTo>
                  <a:lnTo>
                    <a:pt x="268479" y="256624"/>
                  </a:lnTo>
                  <a:lnTo>
                    <a:pt x="268479" y="256624"/>
                  </a:lnTo>
                  <a:lnTo>
                    <a:pt x="268479" y="256624"/>
                  </a:lnTo>
                  <a:lnTo>
                    <a:pt x="268479" y="256624"/>
                  </a:lnTo>
                  <a:lnTo>
                    <a:pt x="268479" y="255237"/>
                  </a:lnTo>
                  <a:lnTo>
                    <a:pt x="267093" y="255237"/>
                  </a:lnTo>
                  <a:lnTo>
                    <a:pt x="267093" y="255237"/>
                  </a:lnTo>
                  <a:lnTo>
                    <a:pt x="267093" y="255237"/>
                  </a:lnTo>
                  <a:lnTo>
                    <a:pt x="267093" y="252501"/>
                  </a:lnTo>
                  <a:lnTo>
                    <a:pt x="267093" y="252501"/>
                  </a:lnTo>
                  <a:lnTo>
                    <a:pt x="267093" y="252501"/>
                  </a:lnTo>
                  <a:lnTo>
                    <a:pt x="267093" y="252501"/>
                  </a:lnTo>
                  <a:lnTo>
                    <a:pt x="265744" y="252501"/>
                  </a:lnTo>
                  <a:lnTo>
                    <a:pt x="265744" y="252501"/>
                  </a:lnTo>
                  <a:lnTo>
                    <a:pt x="265744" y="251154"/>
                  </a:lnTo>
                  <a:lnTo>
                    <a:pt x="265744" y="251154"/>
                  </a:lnTo>
                  <a:lnTo>
                    <a:pt x="265744" y="251154"/>
                  </a:lnTo>
                  <a:lnTo>
                    <a:pt x="265744" y="251154"/>
                  </a:lnTo>
                  <a:lnTo>
                    <a:pt x="267093" y="251154"/>
                  </a:lnTo>
                  <a:lnTo>
                    <a:pt x="267093" y="252501"/>
                  </a:lnTo>
                  <a:lnTo>
                    <a:pt x="265744" y="248379"/>
                  </a:lnTo>
                  <a:lnTo>
                    <a:pt x="267093" y="248379"/>
                  </a:lnTo>
                  <a:lnTo>
                    <a:pt x="267093" y="248379"/>
                  </a:lnTo>
                  <a:lnTo>
                    <a:pt x="267093" y="247031"/>
                  </a:lnTo>
                  <a:lnTo>
                    <a:pt x="267093" y="247031"/>
                  </a:lnTo>
                  <a:lnTo>
                    <a:pt x="267093" y="247031"/>
                  </a:lnTo>
                  <a:lnTo>
                    <a:pt x="267093" y="247031"/>
                  </a:lnTo>
                  <a:lnTo>
                    <a:pt x="267093" y="245645"/>
                  </a:lnTo>
                  <a:lnTo>
                    <a:pt x="265744" y="242909"/>
                  </a:lnTo>
                  <a:lnTo>
                    <a:pt x="265744" y="242909"/>
                  </a:lnTo>
                  <a:lnTo>
                    <a:pt x="265744" y="241523"/>
                  </a:lnTo>
                  <a:lnTo>
                    <a:pt x="265744" y="240174"/>
                  </a:lnTo>
                  <a:lnTo>
                    <a:pt x="265744" y="238787"/>
                  </a:lnTo>
                  <a:lnTo>
                    <a:pt x="264357" y="237400"/>
                  </a:lnTo>
                  <a:lnTo>
                    <a:pt x="264357" y="233278"/>
                  </a:lnTo>
                  <a:lnTo>
                    <a:pt x="264357" y="230543"/>
                  </a:lnTo>
                  <a:lnTo>
                    <a:pt x="264357" y="229156"/>
                  </a:lnTo>
                  <a:lnTo>
                    <a:pt x="262971" y="227808"/>
                  </a:lnTo>
                  <a:lnTo>
                    <a:pt x="262971" y="227808"/>
                  </a:lnTo>
                  <a:lnTo>
                    <a:pt x="262971" y="226420"/>
                  </a:lnTo>
                  <a:lnTo>
                    <a:pt x="261622" y="225073"/>
                  </a:lnTo>
                  <a:lnTo>
                    <a:pt x="261622" y="225073"/>
                  </a:lnTo>
                  <a:lnTo>
                    <a:pt x="261622" y="223686"/>
                  </a:lnTo>
                  <a:lnTo>
                    <a:pt x="262971" y="222298"/>
                  </a:lnTo>
                  <a:lnTo>
                    <a:pt x="262971" y="220950"/>
                  </a:lnTo>
                  <a:lnTo>
                    <a:pt x="262971" y="220950"/>
                  </a:lnTo>
                  <a:lnTo>
                    <a:pt x="262971" y="218177"/>
                  </a:lnTo>
                  <a:lnTo>
                    <a:pt x="261622" y="216828"/>
                  </a:lnTo>
                  <a:lnTo>
                    <a:pt x="262971" y="216828"/>
                  </a:lnTo>
                  <a:lnTo>
                    <a:pt x="262971" y="216828"/>
                  </a:lnTo>
                  <a:lnTo>
                    <a:pt x="262971" y="216828"/>
                  </a:lnTo>
                  <a:lnTo>
                    <a:pt x="262971" y="215442"/>
                  </a:lnTo>
                  <a:lnTo>
                    <a:pt x="262971" y="215442"/>
                  </a:lnTo>
                  <a:lnTo>
                    <a:pt x="264357" y="215442"/>
                  </a:lnTo>
                  <a:lnTo>
                    <a:pt x="268479" y="211319"/>
                  </a:lnTo>
                  <a:lnTo>
                    <a:pt x="269827" y="211319"/>
                  </a:lnTo>
                  <a:lnTo>
                    <a:pt x="269827" y="209972"/>
                  </a:lnTo>
                  <a:lnTo>
                    <a:pt x="273949" y="208584"/>
                  </a:lnTo>
                  <a:lnTo>
                    <a:pt x="275336" y="207197"/>
                  </a:lnTo>
                  <a:lnTo>
                    <a:pt x="276685" y="205849"/>
                  </a:lnTo>
                  <a:lnTo>
                    <a:pt x="278072" y="205849"/>
                  </a:lnTo>
                  <a:lnTo>
                    <a:pt x="279421" y="204462"/>
                  </a:lnTo>
                  <a:lnTo>
                    <a:pt x="283543" y="201727"/>
                  </a:lnTo>
                  <a:lnTo>
                    <a:pt x="287664" y="200341"/>
                  </a:lnTo>
                  <a:lnTo>
                    <a:pt x="287664" y="200341"/>
                  </a:lnTo>
                  <a:lnTo>
                    <a:pt x="287664" y="200341"/>
                  </a:lnTo>
                  <a:lnTo>
                    <a:pt x="287664" y="200341"/>
                  </a:lnTo>
                  <a:lnTo>
                    <a:pt x="291786" y="197605"/>
                  </a:lnTo>
                  <a:lnTo>
                    <a:pt x="291786" y="197605"/>
                  </a:lnTo>
                  <a:lnTo>
                    <a:pt x="291786" y="197605"/>
                  </a:lnTo>
                  <a:lnTo>
                    <a:pt x="291786" y="196217"/>
                  </a:lnTo>
                  <a:lnTo>
                    <a:pt x="297257" y="193483"/>
                  </a:lnTo>
                  <a:lnTo>
                    <a:pt x="301379" y="192096"/>
                  </a:lnTo>
                  <a:lnTo>
                    <a:pt x="309585" y="187974"/>
                  </a:lnTo>
                  <a:lnTo>
                    <a:pt x="310972" y="186625"/>
                  </a:lnTo>
                  <a:lnTo>
                    <a:pt x="312319" y="185238"/>
                  </a:lnTo>
                  <a:lnTo>
                    <a:pt x="312319" y="183852"/>
                  </a:lnTo>
                  <a:lnTo>
                    <a:pt x="313707" y="183852"/>
                  </a:lnTo>
                  <a:lnTo>
                    <a:pt x="313707" y="183852"/>
                  </a:lnTo>
                  <a:lnTo>
                    <a:pt x="313707" y="183852"/>
                  </a:lnTo>
                  <a:lnTo>
                    <a:pt x="316442" y="181116"/>
                  </a:lnTo>
                  <a:lnTo>
                    <a:pt x="316442" y="181116"/>
                  </a:lnTo>
                  <a:lnTo>
                    <a:pt x="317829" y="179768"/>
                  </a:lnTo>
                  <a:lnTo>
                    <a:pt x="319177" y="179768"/>
                  </a:lnTo>
                  <a:lnTo>
                    <a:pt x="320564" y="179768"/>
                  </a:lnTo>
                  <a:lnTo>
                    <a:pt x="323299" y="178381"/>
                  </a:lnTo>
                  <a:lnTo>
                    <a:pt x="332892" y="171524"/>
                  </a:lnTo>
                  <a:lnTo>
                    <a:pt x="334278" y="170136"/>
                  </a:lnTo>
                  <a:lnTo>
                    <a:pt x="334278" y="170136"/>
                  </a:lnTo>
                  <a:lnTo>
                    <a:pt x="334278" y="168789"/>
                  </a:lnTo>
                  <a:lnTo>
                    <a:pt x="335627" y="168789"/>
                  </a:lnTo>
                  <a:lnTo>
                    <a:pt x="335627" y="168789"/>
                  </a:lnTo>
                  <a:lnTo>
                    <a:pt x="337014" y="167402"/>
                  </a:lnTo>
                  <a:lnTo>
                    <a:pt x="335627" y="167402"/>
                  </a:lnTo>
                  <a:lnTo>
                    <a:pt x="335627" y="167402"/>
                  </a:lnTo>
                  <a:lnTo>
                    <a:pt x="335627" y="167402"/>
                  </a:lnTo>
                  <a:lnTo>
                    <a:pt x="338363" y="166015"/>
                  </a:lnTo>
                  <a:lnTo>
                    <a:pt x="339749" y="164666"/>
                  </a:lnTo>
                  <a:lnTo>
                    <a:pt x="341136" y="163280"/>
                  </a:lnTo>
                  <a:lnTo>
                    <a:pt x="342485" y="161893"/>
                  </a:lnTo>
                  <a:lnTo>
                    <a:pt x="345219" y="160544"/>
                  </a:lnTo>
                  <a:lnTo>
                    <a:pt x="346607" y="159158"/>
                  </a:lnTo>
                  <a:lnTo>
                    <a:pt x="347994" y="157771"/>
                  </a:lnTo>
                  <a:lnTo>
                    <a:pt x="350728" y="156422"/>
                  </a:lnTo>
                  <a:lnTo>
                    <a:pt x="353464" y="156422"/>
                  </a:lnTo>
                  <a:lnTo>
                    <a:pt x="353464" y="156422"/>
                  </a:lnTo>
                  <a:lnTo>
                    <a:pt x="354813" y="155035"/>
                  </a:lnTo>
                  <a:lnTo>
                    <a:pt x="356199" y="155035"/>
                  </a:lnTo>
                  <a:lnTo>
                    <a:pt x="357586" y="153687"/>
                  </a:lnTo>
                  <a:lnTo>
                    <a:pt x="357586" y="153687"/>
                  </a:lnTo>
                  <a:lnTo>
                    <a:pt x="358935" y="150913"/>
                  </a:lnTo>
                  <a:lnTo>
                    <a:pt x="357586" y="149565"/>
                  </a:lnTo>
                  <a:lnTo>
                    <a:pt x="357586" y="149565"/>
                  </a:lnTo>
                  <a:lnTo>
                    <a:pt x="356199" y="148179"/>
                  </a:lnTo>
                  <a:lnTo>
                    <a:pt x="356199" y="146791"/>
                  </a:lnTo>
                  <a:lnTo>
                    <a:pt x="357586" y="145443"/>
                  </a:lnTo>
                  <a:lnTo>
                    <a:pt x="357586" y="145443"/>
                  </a:lnTo>
                  <a:lnTo>
                    <a:pt x="357586" y="144055"/>
                  </a:lnTo>
                  <a:lnTo>
                    <a:pt x="357586" y="142669"/>
                  </a:lnTo>
                  <a:lnTo>
                    <a:pt x="357586" y="142669"/>
                  </a:lnTo>
                  <a:lnTo>
                    <a:pt x="357586" y="142669"/>
                  </a:lnTo>
                  <a:lnTo>
                    <a:pt x="360321" y="139934"/>
                  </a:lnTo>
                  <a:lnTo>
                    <a:pt x="360321" y="139934"/>
                  </a:lnTo>
                  <a:lnTo>
                    <a:pt x="360321" y="139934"/>
                  </a:lnTo>
                  <a:lnTo>
                    <a:pt x="357586" y="128954"/>
                  </a:lnTo>
                  <a:lnTo>
                    <a:pt x="358935" y="128954"/>
                  </a:lnTo>
                  <a:lnTo>
                    <a:pt x="360321" y="128954"/>
                  </a:lnTo>
                  <a:lnTo>
                    <a:pt x="360321" y="127607"/>
                  </a:lnTo>
                  <a:lnTo>
                    <a:pt x="361669" y="126219"/>
                  </a:lnTo>
                  <a:lnTo>
                    <a:pt x="363056" y="126219"/>
                  </a:lnTo>
                  <a:lnTo>
                    <a:pt x="365791" y="124832"/>
                  </a:lnTo>
                  <a:lnTo>
                    <a:pt x="371261" y="122098"/>
                  </a:lnTo>
                  <a:lnTo>
                    <a:pt x="374036" y="119362"/>
                  </a:lnTo>
                  <a:lnTo>
                    <a:pt x="374036" y="117976"/>
                  </a:lnTo>
                  <a:lnTo>
                    <a:pt x="374036" y="116588"/>
                  </a:lnTo>
                  <a:lnTo>
                    <a:pt x="374036" y="116588"/>
                  </a:lnTo>
                  <a:lnTo>
                    <a:pt x="374036" y="115240"/>
                  </a:lnTo>
                  <a:lnTo>
                    <a:pt x="376771" y="112505"/>
                  </a:lnTo>
                  <a:lnTo>
                    <a:pt x="378119" y="112505"/>
                  </a:lnTo>
                  <a:lnTo>
                    <a:pt x="380855" y="112505"/>
                  </a:lnTo>
                  <a:lnTo>
                    <a:pt x="382241" y="112505"/>
                  </a:lnTo>
                  <a:lnTo>
                    <a:pt x="383628" y="112505"/>
                  </a:lnTo>
                  <a:lnTo>
                    <a:pt x="384977" y="111118"/>
                  </a:lnTo>
                  <a:lnTo>
                    <a:pt x="384977" y="109731"/>
                  </a:lnTo>
                  <a:lnTo>
                    <a:pt x="384977" y="108382"/>
                  </a:lnTo>
                  <a:lnTo>
                    <a:pt x="386363" y="106996"/>
                  </a:lnTo>
                  <a:lnTo>
                    <a:pt x="386363" y="106996"/>
                  </a:lnTo>
                  <a:lnTo>
                    <a:pt x="393221" y="102874"/>
                  </a:lnTo>
                  <a:lnTo>
                    <a:pt x="393221" y="102874"/>
                  </a:lnTo>
                  <a:lnTo>
                    <a:pt x="394569" y="97365"/>
                  </a:lnTo>
                  <a:lnTo>
                    <a:pt x="395956" y="97365"/>
                  </a:lnTo>
                  <a:lnTo>
                    <a:pt x="395956" y="96017"/>
                  </a:lnTo>
                  <a:lnTo>
                    <a:pt x="398691" y="93281"/>
                  </a:lnTo>
                  <a:lnTo>
                    <a:pt x="400078" y="90507"/>
                  </a:lnTo>
                  <a:lnTo>
                    <a:pt x="400078" y="90507"/>
                  </a:lnTo>
                  <a:lnTo>
                    <a:pt x="398691" y="89159"/>
                  </a:lnTo>
                  <a:lnTo>
                    <a:pt x="397342" y="87772"/>
                  </a:lnTo>
                  <a:lnTo>
                    <a:pt x="398691" y="85037"/>
                  </a:lnTo>
                  <a:lnTo>
                    <a:pt x="398691" y="85037"/>
                  </a:lnTo>
                  <a:lnTo>
                    <a:pt x="398691" y="85037"/>
                  </a:lnTo>
                  <a:lnTo>
                    <a:pt x="401427" y="83650"/>
                  </a:lnTo>
                  <a:lnTo>
                    <a:pt x="402813" y="82301"/>
                  </a:lnTo>
                  <a:lnTo>
                    <a:pt x="404161" y="82301"/>
                  </a:lnTo>
                  <a:lnTo>
                    <a:pt x="404161" y="80915"/>
                  </a:lnTo>
                  <a:lnTo>
                    <a:pt x="406936" y="75406"/>
                  </a:lnTo>
                  <a:lnTo>
                    <a:pt x="408283" y="74057"/>
                  </a:lnTo>
                  <a:lnTo>
                    <a:pt x="409670" y="72670"/>
                  </a:lnTo>
                  <a:lnTo>
                    <a:pt x="409670" y="71284"/>
                  </a:lnTo>
                  <a:lnTo>
                    <a:pt x="409670" y="69936"/>
                  </a:lnTo>
                  <a:lnTo>
                    <a:pt x="411019" y="68548"/>
                  </a:lnTo>
                  <a:lnTo>
                    <a:pt x="412406" y="67200"/>
                  </a:lnTo>
                  <a:lnTo>
                    <a:pt x="413792" y="57569"/>
                  </a:lnTo>
                  <a:lnTo>
                    <a:pt x="419263" y="31488"/>
                  </a:lnTo>
                  <a:lnTo>
                    <a:pt x="419263" y="30102"/>
                  </a:lnTo>
                  <a:lnTo>
                    <a:pt x="428856" y="15000"/>
                  </a:lnTo>
                  <a:lnTo>
                    <a:pt x="426120" y="15000"/>
                  </a:lnTo>
                  <a:lnTo>
                    <a:pt x="419263" y="10916"/>
                  </a:lnTo>
                  <a:lnTo>
                    <a:pt x="409670" y="8143"/>
                  </a:lnTo>
                  <a:lnTo>
                    <a:pt x="400078" y="5407"/>
                  </a:lnTo>
                  <a:lnTo>
                    <a:pt x="395956" y="5407"/>
                  </a:lnTo>
                  <a:lnTo>
                    <a:pt x="395956" y="6794"/>
                  </a:lnTo>
                  <a:lnTo>
                    <a:pt x="397342" y="6794"/>
                  </a:lnTo>
                  <a:lnTo>
                    <a:pt x="397342" y="8143"/>
                  </a:lnTo>
                  <a:lnTo>
                    <a:pt x="397342" y="9530"/>
                  </a:lnTo>
                  <a:lnTo>
                    <a:pt x="397342" y="10916"/>
                  </a:lnTo>
                  <a:lnTo>
                    <a:pt x="378119" y="-101"/>
                  </a:lnTo>
                  <a:lnTo>
                    <a:pt x="375384" y="1285"/>
                  </a:lnTo>
                  <a:lnTo>
                    <a:pt x="372649" y="2672"/>
                  </a:lnTo>
                  <a:lnTo>
                    <a:pt x="369914" y="4021"/>
                  </a:lnTo>
                  <a:lnTo>
                    <a:pt x="367178" y="5407"/>
                  </a:lnTo>
                  <a:lnTo>
                    <a:pt x="365791" y="6794"/>
                  </a:lnTo>
                  <a:lnTo>
                    <a:pt x="358935" y="9530"/>
                  </a:lnTo>
                  <a:lnTo>
                    <a:pt x="357586" y="9530"/>
                  </a:lnTo>
                  <a:lnTo>
                    <a:pt x="356199" y="10916"/>
                  </a:lnTo>
                  <a:lnTo>
                    <a:pt x="353464" y="15000"/>
                  </a:lnTo>
                  <a:lnTo>
                    <a:pt x="350728" y="15000"/>
                  </a:lnTo>
                  <a:lnTo>
                    <a:pt x="350728" y="15000"/>
                  </a:lnTo>
                  <a:lnTo>
                    <a:pt x="347994" y="15000"/>
                  </a:lnTo>
                  <a:lnTo>
                    <a:pt x="346607" y="16386"/>
                  </a:lnTo>
                  <a:lnTo>
                    <a:pt x="337014" y="20509"/>
                  </a:lnTo>
                  <a:lnTo>
                    <a:pt x="335627" y="20509"/>
                  </a:lnTo>
                  <a:lnTo>
                    <a:pt x="335627" y="20509"/>
                  </a:lnTo>
                  <a:lnTo>
                    <a:pt x="335627" y="20509"/>
                  </a:lnTo>
                  <a:lnTo>
                    <a:pt x="315055" y="30102"/>
                  </a:lnTo>
                  <a:lnTo>
                    <a:pt x="298644" y="39733"/>
                  </a:lnTo>
                  <a:lnTo>
                    <a:pt x="283543" y="52098"/>
                  </a:lnTo>
                  <a:lnTo>
                    <a:pt x="273949" y="35611"/>
                  </a:lnTo>
                  <a:lnTo>
                    <a:pt x="271215" y="35611"/>
                  </a:lnTo>
                  <a:lnTo>
                    <a:pt x="265744" y="28753"/>
                  </a:lnTo>
                  <a:lnTo>
                    <a:pt x="269827" y="25980"/>
                  </a:lnTo>
                  <a:lnTo>
                    <a:pt x="264357" y="20509"/>
                  </a:lnTo>
                  <a:lnTo>
                    <a:pt x="247907" y="19122"/>
                  </a:lnTo>
                  <a:lnTo>
                    <a:pt x="235580" y="21857"/>
                  </a:lnTo>
                  <a:lnTo>
                    <a:pt x="228722" y="28753"/>
                  </a:lnTo>
                  <a:lnTo>
                    <a:pt x="225987" y="31488"/>
                  </a:lnTo>
                  <a:lnTo>
                    <a:pt x="224601" y="35611"/>
                  </a:lnTo>
                  <a:lnTo>
                    <a:pt x="223252" y="36997"/>
                  </a:lnTo>
                  <a:lnTo>
                    <a:pt x="219130" y="34224"/>
                  </a:lnTo>
                  <a:lnTo>
                    <a:pt x="198557" y="38345"/>
                  </a:lnTo>
                  <a:lnTo>
                    <a:pt x="171129" y="43855"/>
                  </a:lnTo>
                  <a:lnTo>
                    <a:pt x="171129" y="45203"/>
                  </a:lnTo>
                  <a:lnTo>
                    <a:pt x="158801" y="46589"/>
                  </a:lnTo>
                  <a:lnTo>
                    <a:pt x="143738" y="46589"/>
                  </a:lnTo>
                  <a:lnTo>
                    <a:pt x="134145" y="49325"/>
                  </a:lnTo>
                  <a:lnTo>
                    <a:pt x="128637" y="52098"/>
                  </a:lnTo>
                  <a:lnTo>
                    <a:pt x="123166" y="52098"/>
                  </a:lnTo>
                  <a:lnTo>
                    <a:pt x="125901" y="68548"/>
                  </a:lnTo>
                  <a:lnTo>
                    <a:pt x="127288" y="75406"/>
                  </a:lnTo>
                  <a:lnTo>
                    <a:pt x="114960" y="79528"/>
                  </a:lnTo>
                  <a:lnTo>
                    <a:pt x="103981" y="82301"/>
                  </a:lnTo>
                  <a:lnTo>
                    <a:pt x="93001" y="86386"/>
                  </a:lnTo>
                  <a:lnTo>
                    <a:pt x="109451" y="100138"/>
                  </a:lnTo>
                  <a:lnTo>
                    <a:pt x="171129" y="94629"/>
                  </a:lnTo>
                  <a:lnTo>
                    <a:pt x="164271" y="112505"/>
                  </a:lnTo>
                  <a:lnTo>
                    <a:pt x="158801" y="113853"/>
                  </a:lnTo>
                  <a:lnTo>
                    <a:pt x="154679" y="113853"/>
                  </a:lnTo>
                  <a:lnTo>
                    <a:pt x="146473" y="115240"/>
                  </a:lnTo>
                  <a:lnTo>
                    <a:pt x="136881" y="117976"/>
                  </a:lnTo>
                  <a:lnTo>
                    <a:pt x="124552" y="120710"/>
                  </a:lnTo>
                  <a:lnTo>
                    <a:pt x="123166" y="122098"/>
                  </a:lnTo>
                  <a:lnTo>
                    <a:pt x="119043" y="122098"/>
                  </a:lnTo>
                  <a:lnTo>
                    <a:pt x="116309" y="122098"/>
                  </a:lnTo>
                  <a:lnTo>
                    <a:pt x="113573" y="122098"/>
                  </a:lnTo>
                  <a:lnTo>
                    <a:pt x="109451" y="123484"/>
                  </a:lnTo>
                  <a:lnTo>
                    <a:pt x="109451" y="124832"/>
                  </a:lnTo>
                  <a:lnTo>
                    <a:pt x="106716" y="146791"/>
                  </a:lnTo>
                  <a:lnTo>
                    <a:pt x="102593" y="148179"/>
                  </a:lnTo>
                  <a:lnTo>
                    <a:pt x="101246" y="149565"/>
                  </a:lnTo>
                  <a:lnTo>
                    <a:pt x="97123" y="149565"/>
                  </a:lnTo>
                  <a:lnTo>
                    <a:pt x="97123" y="149565"/>
                  </a:lnTo>
                  <a:lnTo>
                    <a:pt x="87531" y="146791"/>
                  </a:lnTo>
                  <a:lnTo>
                    <a:pt x="83409" y="146791"/>
                  </a:lnTo>
                  <a:lnTo>
                    <a:pt x="82060" y="146791"/>
                  </a:lnTo>
                  <a:lnTo>
                    <a:pt x="80673" y="149565"/>
                  </a:lnTo>
                  <a:lnTo>
                    <a:pt x="73817" y="149565"/>
                  </a:lnTo>
                  <a:lnTo>
                    <a:pt x="69695" y="149565"/>
                  </a:lnTo>
                  <a:lnTo>
                    <a:pt x="62837" y="148179"/>
                  </a:lnTo>
                  <a:lnTo>
                    <a:pt x="62837" y="148179"/>
                  </a:lnTo>
                  <a:lnTo>
                    <a:pt x="60101" y="152300"/>
                  </a:lnTo>
                  <a:lnTo>
                    <a:pt x="46387" y="185238"/>
                  </a:lnTo>
                  <a:lnTo>
                    <a:pt x="1159" y="203075"/>
                  </a:lnTo>
                  <a:lnTo>
                    <a:pt x="-189" y="203075"/>
                  </a:lnTo>
                  <a:lnTo>
                    <a:pt x="-189" y="203075"/>
                  </a:lnTo>
                  <a:lnTo>
                    <a:pt x="20345" y="215442"/>
                  </a:lnTo>
                  <a:lnTo>
                    <a:pt x="12139" y="233278"/>
                  </a:lnTo>
                  <a:lnTo>
                    <a:pt x="14875" y="234665"/>
                  </a:lnTo>
                  <a:lnTo>
                    <a:pt x="24467" y="236051"/>
                  </a:lnTo>
                  <a:lnTo>
                    <a:pt x="34059" y="236051"/>
                  </a:lnTo>
                  <a:lnTo>
                    <a:pt x="40917" y="236051"/>
                  </a:lnTo>
                  <a:lnTo>
                    <a:pt x="46387" y="237400"/>
                  </a:lnTo>
                  <a:lnTo>
                    <a:pt x="65610" y="266255"/>
                  </a:lnTo>
                  <a:lnTo>
                    <a:pt x="68346" y="267603"/>
                  </a:lnTo>
                  <a:lnTo>
                    <a:pt x="75203" y="270339"/>
                  </a:lnTo>
                  <a:lnTo>
                    <a:pt x="84796" y="271726"/>
                  </a:lnTo>
                  <a:lnTo>
                    <a:pt x="84796" y="271726"/>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 name="Google Shape;289;p34">
              <a:extLst>
                <a:ext uri="{FF2B5EF4-FFF2-40B4-BE49-F238E27FC236}">
                  <a16:creationId xmlns:a16="http://schemas.microsoft.com/office/drawing/2014/main" id="{A04DFFFF-FCD3-BFC0-46D0-B40148CF69CE}"/>
                </a:ext>
              </a:extLst>
            </p:cNvPr>
            <p:cNvSpPr/>
            <p:nvPr/>
          </p:nvSpPr>
          <p:spPr>
            <a:xfrm rot="10800000" flipH="1">
              <a:off x="1684567" y="3280109"/>
              <a:ext cx="540128" cy="359908"/>
            </a:xfrm>
            <a:custGeom>
              <a:avLst/>
              <a:gdLst/>
              <a:ahLst/>
              <a:cxnLst/>
              <a:rect l="l" t="t" r="r" b="b"/>
              <a:pathLst>
                <a:path w="440023" h="289664" extrusionOk="0">
                  <a:moveTo>
                    <a:pt x="335679" y="262160"/>
                  </a:moveTo>
                  <a:lnTo>
                    <a:pt x="335679" y="260774"/>
                  </a:lnTo>
                  <a:lnTo>
                    <a:pt x="337066" y="260774"/>
                  </a:lnTo>
                  <a:lnTo>
                    <a:pt x="337066" y="259387"/>
                  </a:lnTo>
                  <a:lnTo>
                    <a:pt x="337066" y="258038"/>
                  </a:lnTo>
                  <a:lnTo>
                    <a:pt x="338414" y="256651"/>
                  </a:lnTo>
                  <a:lnTo>
                    <a:pt x="339800" y="255265"/>
                  </a:lnTo>
                  <a:lnTo>
                    <a:pt x="341149" y="253916"/>
                  </a:lnTo>
                  <a:lnTo>
                    <a:pt x="342536" y="252529"/>
                  </a:lnTo>
                  <a:lnTo>
                    <a:pt x="343922" y="251180"/>
                  </a:lnTo>
                  <a:lnTo>
                    <a:pt x="345271" y="249794"/>
                  </a:lnTo>
                  <a:lnTo>
                    <a:pt x="346658" y="248407"/>
                  </a:lnTo>
                  <a:lnTo>
                    <a:pt x="348007" y="247059"/>
                  </a:lnTo>
                  <a:lnTo>
                    <a:pt x="349394" y="244285"/>
                  </a:lnTo>
                  <a:lnTo>
                    <a:pt x="350780" y="242937"/>
                  </a:lnTo>
                  <a:lnTo>
                    <a:pt x="350780" y="241549"/>
                  </a:lnTo>
                  <a:lnTo>
                    <a:pt x="352128" y="240163"/>
                  </a:lnTo>
                  <a:lnTo>
                    <a:pt x="357599" y="245672"/>
                  </a:lnTo>
                  <a:lnTo>
                    <a:pt x="363108" y="251180"/>
                  </a:lnTo>
                  <a:lnTo>
                    <a:pt x="368578" y="258038"/>
                  </a:lnTo>
                  <a:lnTo>
                    <a:pt x="371314" y="260774"/>
                  </a:lnTo>
                  <a:lnTo>
                    <a:pt x="372700" y="263508"/>
                  </a:lnTo>
                  <a:lnTo>
                    <a:pt x="380906" y="271752"/>
                  </a:lnTo>
                  <a:lnTo>
                    <a:pt x="382293" y="273140"/>
                  </a:lnTo>
                  <a:lnTo>
                    <a:pt x="383641" y="270366"/>
                  </a:lnTo>
                  <a:lnTo>
                    <a:pt x="387763" y="263508"/>
                  </a:lnTo>
                  <a:lnTo>
                    <a:pt x="394621" y="253916"/>
                  </a:lnTo>
                  <a:lnTo>
                    <a:pt x="401478" y="245672"/>
                  </a:lnTo>
                  <a:lnTo>
                    <a:pt x="404213" y="240163"/>
                  </a:lnTo>
                  <a:lnTo>
                    <a:pt x="405600" y="240163"/>
                  </a:lnTo>
                  <a:lnTo>
                    <a:pt x="406949" y="241549"/>
                  </a:lnTo>
                  <a:lnTo>
                    <a:pt x="406949" y="240163"/>
                  </a:lnTo>
                  <a:lnTo>
                    <a:pt x="409722" y="238815"/>
                  </a:lnTo>
                  <a:lnTo>
                    <a:pt x="416541" y="233306"/>
                  </a:lnTo>
                  <a:lnTo>
                    <a:pt x="417928" y="231957"/>
                  </a:lnTo>
                  <a:lnTo>
                    <a:pt x="419314" y="231957"/>
                  </a:lnTo>
                  <a:lnTo>
                    <a:pt x="434378" y="219591"/>
                  </a:lnTo>
                  <a:lnTo>
                    <a:pt x="439849" y="222326"/>
                  </a:lnTo>
                  <a:lnTo>
                    <a:pt x="438500" y="219591"/>
                  </a:lnTo>
                  <a:lnTo>
                    <a:pt x="437113" y="219591"/>
                  </a:lnTo>
                  <a:lnTo>
                    <a:pt x="437113" y="218204"/>
                  </a:lnTo>
                  <a:lnTo>
                    <a:pt x="435764" y="218204"/>
                  </a:lnTo>
                  <a:lnTo>
                    <a:pt x="435764" y="216856"/>
                  </a:lnTo>
                  <a:lnTo>
                    <a:pt x="434378" y="216856"/>
                  </a:lnTo>
                  <a:lnTo>
                    <a:pt x="434378" y="215468"/>
                  </a:lnTo>
                  <a:lnTo>
                    <a:pt x="434378" y="214082"/>
                  </a:lnTo>
                  <a:lnTo>
                    <a:pt x="432991" y="214082"/>
                  </a:lnTo>
                  <a:lnTo>
                    <a:pt x="431642" y="214082"/>
                  </a:lnTo>
                  <a:lnTo>
                    <a:pt x="431642" y="212734"/>
                  </a:lnTo>
                  <a:lnTo>
                    <a:pt x="430256" y="212734"/>
                  </a:lnTo>
                  <a:lnTo>
                    <a:pt x="430256" y="211346"/>
                  </a:lnTo>
                  <a:lnTo>
                    <a:pt x="430256" y="209960"/>
                  </a:lnTo>
                  <a:lnTo>
                    <a:pt x="428908" y="209960"/>
                  </a:lnTo>
                  <a:lnTo>
                    <a:pt x="427520" y="208612"/>
                  </a:lnTo>
                  <a:lnTo>
                    <a:pt x="427520" y="207225"/>
                  </a:lnTo>
                  <a:lnTo>
                    <a:pt x="426172" y="205837"/>
                  </a:lnTo>
                  <a:lnTo>
                    <a:pt x="426172" y="204490"/>
                  </a:lnTo>
                  <a:lnTo>
                    <a:pt x="424785" y="204490"/>
                  </a:lnTo>
                  <a:lnTo>
                    <a:pt x="424785" y="203103"/>
                  </a:lnTo>
                  <a:lnTo>
                    <a:pt x="423399" y="203103"/>
                  </a:lnTo>
                  <a:lnTo>
                    <a:pt x="423399" y="201754"/>
                  </a:lnTo>
                  <a:lnTo>
                    <a:pt x="423399" y="200367"/>
                  </a:lnTo>
                  <a:lnTo>
                    <a:pt x="422050" y="200367"/>
                  </a:lnTo>
                  <a:lnTo>
                    <a:pt x="422050" y="198981"/>
                  </a:lnTo>
                  <a:lnTo>
                    <a:pt x="422050" y="197632"/>
                  </a:lnTo>
                  <a:lnTo>
                    <a:pt x="420663" y="197632"/>
                  </a:lnTo>
                  <a:lnTo>
                    <a:pt x="415192" y="190775"/>
                  </a:lnTo>
                  <a:lnTo>
                    <a:pt x="416541" y="189387"/>
                  </a:lnTo>
                  <a:lnTo>
                    <a:pt x="417928" y="189387"/>
                  </a:lnTo>
                  <a:lnTo>
                    <a:pt x="417928" y="188001"/>
                  </a:lnTo>
                  <a:lnTo>
                    <a:pt x="417928" y="186653"/>
                  </a:lnTo>
                  <a:lnTo>
                    <a:pt x="419314" y="186653"/>
                  </a:lnTo>
                  <a:lnTo>
                    <a:pt x="420663" y="186653"/>
                  </a:lnTo>
                  <a:lnTo>
                    <a:pt x="423399" y="182531"/>
                  </a:lnTo>
                  <a:lnTo>
                    <a:pt x="420663" y="179795"/>
                  </a:lnTo>
                  <a:lnTo>
                    <a:pt x="402864" y="167429"/>
                  </a:lnTo>
                  <a:lnTo>
                    <a:pt x="401478" y="167429"/>
                  </a:lnTo>
                  <a:lnTo>
                    <a:pt x="401478" y="166042"/>
                  </a:lnTo>
                  <a:lnTo>
                    <a:pt x="402864" y="164694"/>
                  </a:lnTo>
                  <a:lnTo>
                    <a:pt x="402864" y="159185"/>
                  </a:lnTo>
                  <a:lnTo>
                    <a:pt x="404213" y="157798"/>
                  </a:lnTo>
                  <a:lnTo>
                    <a:pt x="406949" y="157798"/>
                  </a:lnTo>
                  <a:lnTo>
                    <a:pt x="406949" y="156450"/>
                  </a:lnTo>
                  <a:lnTo>
                    <a:pt x="408336" y="156450"/>
                  </a:lnTo>
                  <a:lnTo>
                    <a:pt x="409722" y="153714"/>
                  </a:lnTo>
                  <a:lnTo>
                    <a:pt x="411071" y="152328"/>
                  </a:lnTo>
                  <a:lnTo>
                    <a:pt x="413806" y="150941"/>
                  </a:lnTo>
                  <a:lnTo>
                    <a:pt x="413806" y="149592"/>
                  </a:lnTo>
                  <a:lnTo>
                    <a:pt x="415192" y="148205"/>
                  </a:lnTo>
                  <a:lnTo>
                    <a:pt x="416541" y="145470"/>
                  </a:lnTo>
                  <a:lnTo>
                    <a:pt x="416541" y="144083"/>
                  </a:lnTo>
                  <a:lnTo>
                    <a:pt x="416541" y="142697"/>
                  </a:lnTo>
                  <a:lnTo>
                    <a:pt x="416541" y="141348"/>
                  </a:lnTo>
                  <a:lnTo>
                    <a:pt x="416541" y="139961"/>
                  </a:lnTo>
                  <a:lnTo>
                    <a:pt x="417928" y="138574"/>
                  </a:lnTo>
                  <a:lnTo>
                    <a:pt x="417928" y="135839"/>
                  </a:lnTo>
                  <a:lnTo>
                    <a:pt x="405600" y="115267"/>
                  </a:lnTo>
                  <a:lnTo>
                    <a:pt x="404213" y="112532"/>
                  </a:lnTo>
                  <a:lnTo>
                    <a:pt x="402864" y="111146"/>
                  </a:lnTo>
                  <a:lnTo>
                    <a:pt x="364457" y="86413"/>
                  </a:lnTo>
                  <a:lnTo>
                    <a:pt x="346658" y="75434"/>
                  </a:lnTo>
                  <a:lnTo>
                    <a:pt x="346658" y="74085"/>
                  </a:lnTo>
                  <a:lnTo>
                    <a:pt x="348007" y="74085"/>
                  </a:lnTo>
                  <a:lnTo>
                    <a:pt x="349394" y="74085"/>
                  </a:lnTo>
                  <a:lnTo>
                    <a:pt x="349394" y="72698"/>
                  </a:lnTo>
                  <a:lnTo>
                    <a:pt x="348007" y="72698"/>
                  </a:lnTo>
                  <a:lnTo>
                    <a:pt x="349394" y="72698"/>
                  </a:lnTo>
                  <a:lnTo>
                    <a:pt x="349394" y="71349"/>
                  </a:lnTo>
                  <a:lnTo>
                    <a:pt x="349394" y="69963"/>
                  </a:lnTo>
                  <a:lnTo>
                    <a:pt x="350780" y="69963"/>
                  </a:lnTo>
                  <a:lnTo>
                    <a:pt x="352128" y="69963"/>
                  </a:lnTo>
                  <a:lnTo>
                    <a:pt x="352128" y="68576"/>
                  </a:lnTo>
                  <a:lnTo>
                    <a:pt x="352128" y="67227"/>
                  </a:lnTo>
                  <a:lnTo>
                    <a:pt x="353516" y="67227"/>
                  </a:lnTo>
                  <a:lnTo>
                    <a:pt x="353516" y="65840"/>
                  </a:lnTo>
                  <a:lnTo>
                    <a:pt x="354864" y="64454"/>
                  </a:lnTo>
                  <a:lnTo>
                    <a:pt x="354864" y="63106"/>
                  </a:lnTo>
                  <a:lnTo>
                    <a:pt x="356250" y="63106"/>
                  </a:lnTo>
                  <a:lnTo>
                    <a:pt x="356250" y="61718"/>
                  </a:lnTo>
                  <a:lnTo>
                    <a:pt x="357599" y="61718"/>
                  </a:lnTo>
                  <a:lnTo>
                    <a:pt x="358986" y="61718"/>
                  </a:lnTo>
                  <a:lnTo>
                    <a:pt x="358986" y="60332"/>
                  </a:lnTo>
                  <a:lnTo>
                    <a:pt x="360372" y="58984"/>
                  </a:lnTo>
                  <a:lnTo>
                    <a:pt x="360372" y="57596"/>
                  </a:lnTo>
                  <a:lnTo>
                    <a:pt x="360372" y="56209"/>
                  </a:lnTo>
                  <a:lnTo>
                    <a:pt x="361721" y="54862"/>
                  </a:lnTo>
                  <a:lnTo>
                    <a:pt x="363108" y="54862"/>
                  </a:lnTo>
                  <a:lnTo>
                    <a:pt x="363108" y="53474"/>
                  </a:lnTo>
                  <a:lnTo>
                    <a:pt x="364457" y="53474"/>
                  </a:lnTo>
                  <a:lnTo>
                    <a:pt x="364457" y="52126"/>
                  </a:lnTo>
                  <a:lnTo>
                    <a:pt x="365843" y="50739"/>
                  </a:lnTo>
                  <a:lnTo>
                    <a:pt x="367191" y="50739"/>
                  </a:lnTo>
                  <a:lnTo>
                    <a:pt x="367191" y="49353"/>
                  </a:lnTo>
                  <a:lnTo>
                    <a:pt x="368578" y="49353"/>
                  </a:lnTo>
                  <a:lnTo>
                    <a:pt x="368578" y="48004"/>
                  </a:lnTo>
                  <a:lnTo>
                    <a:pt x="369966" y="46617"/>
                  </a:lnTo>
                  <a:lnTo>
                    <a:pt x="371314" y="46617"/>
                  </a:lnTo>
                  <a:lnTo>
                    <a:pt x="371314" y="45231"/>
                  </a:lnTo>
                  <a:lnTo>
                    <a:pt x="369966" y="43882"/>
                  </a:lnTo>
                  <a:lnTo>
                    <a:pt x="369966" y="42495"/>
                  </a:lnTo>
                  <a:lnTo>
                    <a:pt x="371314" y="42495"/>
                  </a:lnTo>
                  <a:lnTo>
                    <a:pt x="372700" y="42495"/>
                  </a:lnTo>
                  <a:lnTo>
                    <a:pt x="374049" y="41108"/>
                  </a:lnTo>
                  <a:lnTo>
                    <a:pt x="372700" y="41108"/>
                  </a:lnTo>
                  <a:lnTo>
                    <a:pt x="372700" y="39760"/>
                  </a:lnTo>
                  <a:lnTo>
                    <a:pt x="374049" y="39760"/>
                  </a:lnTo>
                  <a:lnTo>
                    <a:pt x="374049" y="38373"/>
                  </a:lnTo>
                  <a:lnTo>
                    <a:pt x="375436" y="38373"/>
                  </a:lnTo>
                  <a:lnTo>
                    <a:pt x="376822" y="38373"/>
                  </a:lnTo>
                  <a:lnTo>
                    <a:pt x="378171" y="36986"/>
                  </a:lnTo>
                  <a:lnTo>
                    <a:pt x="379558" y="36986"/>
                  </a:lnTo>
                  <a:lnTo>
                    <a:pt x="380906" y="36986"/>
                  </a:lnTo>
                  <a:lnTo>
                    <a:pt x="380906" y="38373"/>
                  </a:lnTo>
                  <a:lnTo>
                    <a:pt x="382293" y="38373"/>
                  </a:lnTo>
                  <a:lnTo>
                    <a:pt x="383641" y="38373"/>
                  </a:lnTo>
                  <a:lnTo>
                    <a:pt x="383641" y="36986"/>
                  </a:lnTo>
                  <a:lnTo>
                    <a:pt x="382293" y="36986"/>
                  </a:lnTo>
                  <a:lnTo>
                    <a:pt x="382293" y="35637"/>
                  </a:lnTo>
                  <a:lnTo>
                    <a:pt x="382293" y="34251"/>
                  </a:lnTo>
                  <a:lnTo>
                    <a:pt x="380906" y="32903"/>
                  </a:lnTo>
                  <a:lnTo>
                    <a:pt x="380906" y="31515"/>
                  </a:lnTo>
                  <a:lnTo>
                    <a:pt x="382293" y="31515"/>
                  </a:lnTo>
                  <a:lnTo>
                    <a:pt x="382293" y="32903"/>
                  </a:lnTo>
                  <a:lnTo>
                    <a:pt x="383641" y="32903"/>
                  </a:lnTo>
                  <a:lnTo>
                    <a:pt x="385028" y="32903"/>
                  </a:lnTo>
                  <a:lnTo>
                    <a:pt x="386416" y="32903"/>
                  </a:lnTo>
                  <a:lnTo>
                    <a:pt x="386416" y="31515"/>
                  </a:lnTo>
                  <a:lnTo>
                    <a:pt x="386416" y="30167"/>
                  </a:lnTo>
                  <a:lnTo>
                    <a:pt x="385028" y="30167"/>
                  </a:lnTo>
                  <a:lnTo>
                    <a:pt x="385028" y="28781"/>
                  </a:lnTo>
                  <a:lnTo>
                    <a:pt x="386416" y="28781"/>
                  </a:lnTo>
                  <a:lnTo>
                    <a:pt x="386416" y="30167"/>
                  </a:lnTo>
                  <a:lnTo>
                    <a:pt x="387763" y="30167"/>
                  </a:lnTo>
                  <a:lnTo>
                    <a:pt x="389150" y="30167"/>
                  </a:lnTo>
                  <a:lnTo>
                    <a:pt x="389150" y="28781"/>
                  </a:lnTo>
                  <a:lnTo>
                    <a:pt x="389150" y="27393"/>
                  </a:lnTo>
                  <a:lnTo>
                    <a:pt x="390499" y="27393"/>
                  </a:lnTo>
                  <a:lnTo>
                    <a:pt x="390499" y="26045"/>
                  </a:lnTo>
                  <a:lnTo>
                    <a:pt x="391886" y="24658"/>
                  </a:lnTo>
                  <a:lnTo>
                    <a:pt x="393272" y="24658"/>
                  </a:lnTo>
                  <a:lnTo>
                    <a:pt x="393272" y="23272"/>
                  </a:lnTo>
                  <a:lnTo>
                    <a:pt x="394621" y="23272"/>
                  </a:lnTo>
                  <a:lnTo>
                    <a:pt x="396008" y="23272"/>
                  </a:lnTo>
                  <a:lnTo>
                    <a:pt x="394621" y="21923"/>
                  </a:lnTo>
                  <a:lnTo>
                    <a:pt x="394621" y="20536"/>
                  </a:lnTo>
                  <a:lnTo>
                    <a:pt x="394621" y="19150"/>
                  </a:lnTo>
                  <a:lnTo>
                    <a:pt x="396008" y="19150"/>
                  </a:lnTo>
                  <a:lnTo>
                    <a:pt x="394621" y="19150"/>
                  </a:lnTo>
                  <a:lnTo>
                    <a:pt x="394621" y="17801"/>
                  </a:lnTo>
                  <a:lnTo>
                    <a:pt x="393272" y="15027"/>
                  </a:lnTo>
                  <a:lnTo>
                    <a:pt x="353516" y="35637"/>
                  </a:lnTo>
                  <a:lnTo>
                    <a:pt x="339800" y="20536"/>
                  </a:lnTo>
                  <a:lnTo>
                    <a:pt x="320616" y="-75"/>
                  </a:lnTo>
                  <a:lnTo>
                    <a:pt x="284943" y="43882"/>
                  </a:lnTo>
                  <a:lnTo>
                    <a:pt x="280858" y="43882"/>
                  </a:lnTo>
                  <a:lnTo>
                    <a:pt x="279472" y="43882"/>
                  </a:lnTo>
                  <a:lnTo>
                    <a:pt x="278124" y="43882"/>
                  </a:lnTo>
                  <a:lnTo>
                    <a:pt x="276737" y="43882"/>
                  </a:lnTo>
                  <a:lnTo>
                    <a:pt x="275349" y="42495"/>
                  </a:lnTo>
                  <a:lnTo>
                    <a:pt x="274002" y="42495"/>
                  </a:lnTo>
                  <a:lnTo>
                    <a:pt x="272615" y="43882"/>
                  </a:lnTo>
                  <a:lnTo>
                    <a:pt x="271266" y="43882"/>
                  </a:lnTo>
                  <a:lnTo>
                    <a:pt x="271266" y="42495"/>
                  </a:lnTo>
                  <a:lnTo>
                    <a:pt x="269879" y="42495"/>
                  </a:lnTo>
                  <a:lnTo>
                    <a:pt x="268493" y="42495"/>
                  </a:lnTo>
                  <a:lnTo>
                    <a:pt x="267144" y="42495"/>
                  </a:lnTo>
                  <a:lnTo>
                    <a:pt x="265757" y="42495"/>
                  </a:lnTo>
                  <a:lnTo>
                    <a:pt x="263022" y="43882"/>
                  </a:lnTo>
                  <a:lnTo>
                    <a:pt x="261674" y="43882"/>
                  </a:lnTo>
                  <a:lnTo>
                    <a:pt x="260287" y="43882"/>
                  </a:lnTo>
                  <a:lnTo>
                    <a:pt x="258899" y="45231"/>
                  </a:lnTo>
                  <a:lnTo>
                    <a:pt x="257552" y="43882"/>
                  </a:lnTo>
                  <a:lnTo>
                    <a:pt x="256165" y="42495"/>
                  </a:lnTo>
                  <a:lnTo>
                    <a:pt x="246572" y="39760"/>
                  </a:lnTo>
                  <a:lnTo>
                    <a:pt x="245224" y="41108"/>
                  </a:lnTo>
                  <a:lnTo>
                    <a:pt x="243837" y="79555"/>
                  </a:lnTo>
                  <a:lnTo>
                    <a:pt x="242488" y="79555"/>
                  </a:lnTo>
                  <a:lnTo>
                    <a:pt x="242488" y="78168"/>
                  </a:lnTo>
                  <a:lnTo>
                    <a:pt x="241102" y="78168"/>
                  </a:lnTo>
                  <a:lnTo>
                    <a:pt x="239715" y="78168"/>
                  </a:lnTo>
                  <a:lnTo>
                    <a:pt x="238366" y="78168"/>
                  </a:lnTo>
                  <a:lnTo>
                    <a:pt x="236979" y="78168"/>
                  </a:lnTo>
                  <a:lnTo>
                    <a:pt x="235632" y="79555"/>
                  </a:lnTo>
                  <a:lnTo>
                    <a:pt x="234244" y="80943"/>
                  </a:lnTo>
                  <a:lnTo>
                    <a:pt x="232857" y="80943"/>
                  </a:lnTo>
                  <a:lnTo>
                    <a:pt x="231509" y="82290"/>
                  </a:lnTo>
                  <a:lnTo>
                    <a:pt x="230123" y="83677"/>
                  </a:lnTo>
                  <a:lnTo>
                    <a:pt x="228774" y="83677"/>
                  </a:lnTo>
                  <a:lnTo>
                    <a:pt x="227387" y="85065"/>
                  </a:lnTo>
                  <a:lnTo>
                    <a:pt x="226038" y="86413"/>
                  </a:lnTo>
                  <a:lnTo>
                    <a:pt x="224652" y="87799"/>
                  </a:lnTo>
                  <a:lnTo>
                    <a:pt x="224652" y="89187"/>
                  </a:lnTo>
                  <a:lnTo>
                    <a:pt x="223265" y="89187"/>
                  </a:lnTo>
                  <a:lnTo>
                    <a:pt x="221916" y="90535"/>
                  </a:lnTo>
                  <a:lnTo>
                    <a:pt x="221916" y="91921"/>
                  </a:lnTo>
                  <a:lnTo>
                    <a:pt x="219182" y="93308"/>
                  </a:lnTo>
                  <a:lnTo>
                    <a:pt x="217794" y="93308"/>
                  </a:lnTo>
                  <a:lnTo>
                    <a:pt x="216407" y="94657"/>
                  </a:lnTo>
                  <a:lnTo>
                    <a:pt x="213673" y="96044"/>
                  </a:lnTo>
                  <a:lnTo>
                    <a:pt x="212324" y="96044"/>
                  </a:lnTo>
                  <a:lnTo>
                    <a:pt x="212324" y="97391"/>
                  </a:lnTo>
                  <a:lnTo>
                    <a:pt x="209551" y="98779"/>
                  </a:lnTo>
                  <a:lnTo>
                    <a:pt x="205466" y="98779"/>
                  </a:lnTo>
                  <a:lnTo>
                    <a:pt x="204080" y="100166"/>
                  </a:lnTo>
                  <a:lnTo>
                    <a:pt x="202732" y="100166"/>
                  </a:lnTo>
                  <a:lnTo>
                    <a:pt x="201345" y="101515"/>
                  </a:lnTo>
                  <a:lnTo>
                    <a:pt x="199957" y="102901"/>
                  </a:lnTo>
                  <a:lnTo>
                    <a:pt x="198610" y="102901"/>
                  </a:lnTo>
                  <a:lnTo>
                    <a:pt x="198610" y="104288"/>
                  </a:lnTo>
                  <a:lnTo>
                    <a:pt x="197223" y="104288"/>
                  </a:lnTo>
                  <a:lnTo>
                    <a:pt x="195874" y="105636"/>
                  </a:lnTo>
                  <a:lnTo>
                    <a:pt x="195874" y="107023"/>
                  </a:lnTo>
                  <a:lnTo>
                    <a:pt x="194487" y="107023"/>
                  </a:lnTo>
                  <a:lnTo>
                    <a:pt x="194487" y="108410"/>
                  </a:lnTo>
                  <a:lnTo>
                    <a:pt x="193101" y="108410"/>
                  </a:lnTo>
                  <a:lnTo>
                    <a:pt x="191752" y="108410"/>
                  </a:lnTo>
                  <a:lnTo>
                    <a:pt x="190365" y="109758"/>
                  </a:lnTo>
                  <a:lnTo>
                    <a:pt x="189017" y="109758"/>
                  </a:lnTo>
                  <a:lnTo>
                    <a:pt x="187630" y="109758"/>
                  </a:lnTo>
                  <a:lnTo>
                    <a:pt x="186282" y="109758"/>
                  </a:lnTo>
                  <a:lnTo>
                    <a:pt x="184895" y="111146"/>
                  </a:lnTo>
                  <a:lnTo>
                    <a:pt x="183509" y="111146"/>
                  </a:lnTo>
                  <a:lnTo>
                    <a:pt x="182160" y="111146"/>
                  </a:lnTo>
                  <a:lnTo>
                    <a:pt x="180773" y="112532"/>
                  </a:lnTo>
                  <a:lnTo>
                    <a:pt x="180773" y="111146"/>
                  </a:lnTo>
                  <a:lnTo>
                    <a:pt x="179424" y="111146"/>
                  </a:lnTo>
                  <a:lnTo>
                    <a:pt x="178037" y="111146"/>
                  </a:lnTo>
                  <a:lnTo>
                    <a:pt x="176690" y="109758"/>
                  </a:lnTo>
                  <a:lnTo>
                    <a:pt x="175302" y="109758"/>
                  </a:lnTo>
                  <a:lnTo>
                    <a:pt x="173915" y="109758"/>
                  </a:lnTo>
                  <a:lnTo>
                    <a:pt x="172567" y="109758"/>
                  </a:lnTo>
                  <a:lnTo>
                    <a:pt x="171180" y="109758"/>
                  </a:lnTo>
                  <a:lnTo>
                    <a:pt x="169832" y="109758"/>
                  </a:lnTo>
                  <a:lnTo>
                    <a:pt x="168445" y="109758"/>
                  </a:lnTo>
                  <a:lnTo>
                    <a:pt x="167059" y="109758"/>
                  </a:lnTo>
                  <a:lnTo>
                    <a:pt x="165710" y="108410"/>
                  </a:lnTo>
                  <a:lnTo>
                    <a:pt x="164323" y="108410"/>
                  </a:lnTo>
                  <a:lnTo>
                    <a:pt x="162974" y="108410"/>
                  </a:lnTo>
                  <a:lnTo>
                    <a:pt x="161588" y="108410"/>
                  </a:lnTo>
                  <a:lnTo>
                    <a:pt x="160240" y="108410"/>
                  </a:lnTo>
                  <a:lnTo>
                    <a:pt x="158852" y="107023"/>
                  </a:lnTo>
                  <a:lnTo>
                    <a:pt x="157465" y="105636"/>
                  </a:lnTo>
                  <a:lnTo>
                    <a:pt x="147873" y="104288"/>
                  </a:lnTo>
                  <a:lnTo>
                    <a:pt x="145138" y="104288"/>
                  </a:lnTo>
                  <a:lnTo>
                    <a:pt x="139668" y="102901"/>
                  </a:lnTo>
                  <a:lnTo>
                    <a:pt x="130074" y="101515"/>
                  </a:lnTo>
                  <a:lnTo>
                    <a:pt x="130074" y="100166"/>
                  </a:lnTo>
                  <a:lnTo>
                    <a:pt x="128688" y="100166"/>
                  </a:lnTo>
                  <a:lnTo>
                    <a:pt x="127340" y="100166"/>
                  </a:lnTo>
                  <a:lnTo>
                    <a:pt x="125953" y="100166"/>
                  </a:lnTo>
                  <a:lnTo>
                    <a:pt x="124565" y="100166"/>
                  </a:lnTo>
                  <a:lnTo>
                    <a:pt x="124565" y="98779"/>
                  </a:lnTo>
                  <a:lnTo>
                    <a:pt x="123218" y="98779"/>
                  </a:lnTo>
                  <a:lnTo>
                    <a:pt x="121831" y="98779"/>
                  </a:lnTo>
                  <a:lnTo>
                    <a:pt x="120482" y="98779"/>
                  </a:lnTo>
                  <a:lnTo>
                    <a:pt x="119095" y="98779"/>
                  </a:lnTo>
                  <a:lnTo>
                    <a:pt x="117748" y="98779"/>
                  </a:lnTo>
                  <a:lnTo>
                    <a:pt x="116360" y="98779"/>
                  </a:lnTo>
                  <a:lnTo>
                    <a:pt x="116360" y="100166"/>
                  </a:lnTo>
                  <a:lnTo>
                    <a:pt x="113625" y="100166"/>
                  </a:lnTo>
                  <a:lnTo>
                    <a:pt x="112238" y="100166"/>
                  </a:lnTo>
                  <a:lnTo>
                    <a:pt x="110890" y="100166"/>
                  </a:lnTo>
                  <a:lnTo>
                    <a:pt x="109503" y="100166"/>
                  </a:lnTo>
                  <a:lnTo>
                    <a:pt x="108117" y="100166"/>
                  </a:lnTo>
                  <a:lnTo>
                    <a:pt x="106768" y="100166"/>
                  </a:lnTo>
                  <a:lnTo>
                    <a:pt x="105381" y="100166"/>
                  </a:lnTo>
                  <a:lnTo>
                    <a:pt x="104032" y="100166"/>
                  </a:lnTo>
                  <a:lnTo>
                    <a:pt x="104032" y="97391"/>
                  </a:lnTo>
                  <a:lnTo>
                    <a:pt x="99910" y="98779"/>
                  </a:lnTo>
                  <a:lnTo>
                    <a:pt x="94440" y="100166"/>
                  </a:lnTo>
                  <a:lnTo>
                    <a:pt x="91667" y="101515"/>
                  </a:lnTo>
                  <a:lnTo>
                    <a:pt x="87582" y="101515"/>
                  </a:lnTo>
                  <a:lnTo>
                    <a:pt x="75217" y="102901"/>
                  </a:lnTo>
                  <a:lnTo>
                    <a:pt x="56031" y="107023"/>
                  </a:lnTo>
                  <a:lnTo>
                    <a:pt x="47826" y="111146"/>
                  </a:lnTo>
                  <a:lnTo>
                    <a:pt x="39581" y="112532"/>
                  </a:lnTo>
                  <a:lnTo>
                    <a:pt x="50561" y="133104"/>
                  </a:lnTo>
                  <a:lnTo>
                    <a:pt x="54682" y="144083"/>
                  </a:lnTo>
                  <a:lnTo>
                    <a:pt x="57418" y="142697"/>
                  </a:lnTo>
                  <a:lnTo>
                    <a:pt x="76603" y="171551"/>
                  </a:lnTo>
                  <a:lnTo>
                    <a:pt x="75217" y="174286"/>
                  </a:lnTo>
                  <a:lnTo>
                    <a:pt x="73868" y="175673"/>
                  </a:lnTo>
                  <a:lnTo>
                    <a:pt x="71132" y="178409"/>
                  </a:lnTo>
                  <a:lnTo>
                    <a:pt x="68398" y="179795"/>
                  </a:lnTo>
                  <a:lnTo>
                    <a:pt x="68398" y="181144"/>
                  </a:lnTo>
                  <a:lnTo>
                    <a:pt x="67011" y="182531"/>
                  </a:lnTo>
                  <a:lnTo>
                    <a:pt x="65623" y="182531"/>
                  </a:lnTo>
                  <a:lnTo>
                    <a:pt x="64276" y="183879"/>
                  </a:lnTo>
                  <a:lnTo>
                    <a:pt x="62889" y="183879"/>
                  </a:lnTo>
                  <a:lnTo>
                    <a:pt x="60153" y="186653"/>
                  </a:lnTo>
                  <a:lnTo>
                    <a:pt x="58767" y="186653"/>
                  </a:lnTo>
                  <a:lnTo>
                    <a:pt x="57418" y="188001"/>
                  </a:lnTo>
                  <a:lnTo>
                    <a:pt x="56031" y="188001"/>
                  </a:lnTo>
                  <a:lnTo>
                    <a:pt x="56031" y="189387"/>
                  </a:lnTo>
                  <a:lnTo>
                    <a:pt x="54682" y="189387"/>
                  </a:lnTo>
                  <a:lnTo>
                    <a:pt x="53296" y="189387"/>
                  </a:lnTo>
                  <a:lnTo>
                    <a:pt x="53296" y="190775"/>
                  </a:lnTo>
                  <a:lnTo>
                    <a:pt x="51948" y="190775"/>
                  </a:lnTo>
                  <a:lnTo>
                    <a:pt x="50561" y="192123"/>
                  </a:lnTo>
                  <a:lnTo>
                    <a:pt x="49173" y="192123"/>
                  </a:lnTo>
                  <a:lnTo>
                    <a:pt x="47826" y="192123"/>
                  </a:lnTo>
                  <a:lnTo>
                    <a:pt x="46439" y="193510"/>
                  </a:lnTo>
                  <a:lnTo>
                    <a:pt x="45090" y="193510"/>
                  </a:lnTo>
                  <a:lnTo>
                    <a:pt x="43703" y="194897"/>
                  </a:lnTo>
                  <a:lnTo>
                    <a:pt x="42317" y="194897"/>
                  </a:lnTo>
                  <a:lnTo>
                    <a:pt x="40968" y="194897"/>
                  </a:lnTo>
                  <a:lnTo>
                    <a:pt x="39581" y="194897"/>
                  </a:lnTo>
                  <a:lnTo>
                    <a:pt x="39581" y="196245"/>
                  </a:lnTo>
                  <a:lnTo>
                    <a:pt x="38233" y="196245"/>
                  </a:lnTo>
                  <a:lnTo>
                    <a:pt x="36846" y="196245"/>
                  </a:lnTo>
                  <a:lnTo>
                    <a:pt x="35498" y="197632"/>
                  </a:lnTo>
                  <a:lnTo>
                    <a:pt x="34111" y="197632"/>
                  </a:lnTo>
                  <a:lnTo>
                    <a:pt x="32725" y="197632"/>
                  </a:lnTo>
                  <a:lnTo>
                    <a:pt x="31376" y="198981"/>
                  </a:lnTo>
                  <a:lnTo>
                    <a:pt x="29989" y="198981"/>
                  </a:lnTo>
                  <a:lnTo>
                    <a:pt x="28640" y="200367"/>
                  </a:lnTo>
                  <a:lnTo>
                    <a:pt x="27253" y="200367"/>
                  </a:lnTo>
                  <a:lnTo>
                    <a:pt x="25867" y="200367"/>
                  </a:lnTo>
                  <a:lnTo>
                    <a:pt x="24518" y="200367"/>
                  </a:lnTo>
                  <a:lnTo>
                    <a:pt x="23131" y="200367"/>
                  </a:lnTo>
                  <a:lnTo>
                    <a:pt x="21783" y="200367"/>
                  </a:lnTo>
                  <a:lnTo>
                    <a:pt x="19048" y="200367"/>
                  </a:lnTo>
                  <a:lnTo>
                    <a:pt x="16275" y="200367"/>
                  </a:lnTo>
                  <a:lnTo>
                    <a:pt x="14926" y="200367"/>
                  </a:lnTo>
                  <a:lnTo>
                    <a:pt x="13539" y="200367"/>
                  </a:lnTo>
                  <a:lnTo>
                    <a:pt x="12190" y="200367"/>
                  </a:lnTo>
                  <a:lnTo>
                    <a:pt x="9456" y="200367"/>
                  </a:lnTo>
                  <a:lnTo>
                    <a:pt x="8068" y="201754"/>
                  </a:lnTo>
                  <a:lnTo>
                    <a:pt x="6681" y="201754"/>
                  </a:lnTo>
                  <a:lnTo>
                    <a:pt x="6681" y="203103"/>
                  </a:lnTo>
                  <a:lnTo>
                    <a:pt x="12190" y="215468"/>
                  </a:lnTo>
                  <a:lnTo>
                    <a:pt x="3947" y="216856"/>
                  </a:lnTo>
                  <a:lnTo>
                    <a:pt x="-175" y="227835"/>
                  </a:lnTo>
                  <a:lnTo>
                    <a:pt x="27253" y="222326"/>
                  </a:lnTo>
                  <a:lnTo>
                    <a:pt x="47826" y="218204"/>
                  </a:lnTo>
                  <a:lnTo>
                    <a:pt x="51948" y="220978"/>
                  </a:lnTo>
                  <a:lnTo>
                    <a:pt x="53296" y="219591"/>
                  </a:lnTo>
                  <a:lnTo>
                    <a:pt x="54682" y="215468"/>
                  </a:lnTo>
                  <a:lnTo>
                    <a:pt x="57418" y="212734"/>
                  </a:lnTo>
                  <a:lnTo>
                    <a:pt x="64276" y="205837"/>
                  </a:lnTo>
                  <a:lnTo>
                    <a:pt x="76603" y="203103"/>
                  </a:lnTo>
                  <a:lnTo>
                    <a:pt x="93053" y="204490"/>
                  </a:lnTo>
                  <a:lnTo>
                    <a:pt x="98523" y="209960"/>
                  </a:lnTo>
                  <a:lnTo>
                    <a:pt x="94440" y="212734"/>
                  </a:lnTo>
                  <a:lnTo>
                    <a:pt x="99910" y="219591"/>
                  </a:lnTo>
                  <a:lnTo>
                    <a:pt x="102645" y="219591"/>
                  </a:lnTo>
                  <a:lnTo>
                    <a:pt x="112238" y="236079"/>
                  </a:lnTo>
                  <a:lnTo>
                    <a:pt x="127340" y="223713"/>
                  </a:lnTo>
                  <a:lnTo>
                    <a:pt x="143751" y="214082"/>
                  </a:lnTo>
                  <a:lnTo>
                    <a:pt x="164323" y="204490"/>
                  </a:lnTo>
                  <a:lnTo>
                    <a:pt x="165710" y="204490"/>
                  </a:lnTo>
                  <a:lnTo>
                    <a:pt x="175302" y="200367"/>
                  </a:lnTo>
                  <a:lnTo>
                    <a:pt x="176690" y="198981"/>
                  </a:lnTo>
                  <a:lnTo>
                    <a:pt x="179424" y="198981"/>
                  </a:lnTo>
                  <a:lnTo>
                    <a:pt x="182160" y="198981"/>
                  </a:lnTo>
                  <a:lnTo>
                    <a:pt x="184895" y="194897"/>
                  </a:lnTo>
                  <a:lnTo>
                    <a:pt x="186282" y="193510"/>
                  </a:lnTo>
                  <a:lnTo>
                    <a:pt x="187630" y="193510"/>
                  </a:lnTo>
                  <a:lnTo>
                    <a:pt x="194487" y="190775"/>
                  </a:lnTo>
                  <a:lnTo>
                    <a:pt x="195874" y="189387"/>
                  </a:lnTo>
                  <a:lnTo>
                    <a:pt x="198610" y="188001"/>
                  </a:lnTo>
                  <a:lnTo>
                    <a:pt x="201345" y="186653"/>
                  </a:lnTo>
                  <a:lnTo>
                    <a:pt x="204080" y="185266"/>
                  </a:lnTo>
                  <a:lnTo>
                    <a:pt x="206815" y="183879"/>
                  </a:lnTo>
                  <a:lnTo>
                    <a:pt x="226038" y="194897"/>
                  </a:lnTo>
                  <a:lnTo>
                    <a:pt x="226038" y="193510"/>
                  </a:lnTo>
                  <a:lnTo>
                    <a:pt x="226038" y="192123"/>
                  </a:lnTo>
                  <a:lnTo>
                    <a:pt x="226038" y="190775"/>
                  </a:lnTo>
                  <a:lnTo>
                    <a:pt x="224652" y="190775"/>
                  </a:lnTo>
                  <a:lnTo>
                    <a:pt x="224652" y="189387"/>
                  </a:lnTo>
                  <a:lnTo>
                    <a:pt x="228774" y="189387"/>
                  </a:lnTo>
                  <a:lnTo>
                    <a:pt x="238366" y="192123"/>
                  </a:lnTo>
                  <a:lnTo>
                    <a:pt x="247959" y="194897"/>
                  </a:lnTo>
                  <a:lnTo>
                    <a:pt x="254816" y="198981"/>
                  </a:lnTo>
                  <a:lnTo>
                    <a:pt x="257552" y="198981"/>
                  </a:lnTo>
                  <a:lnTo>
                    <a:pt x="247959" y="214082"/>
                  </a:lnTo>
                  <a:lnTo>
                    <a:pt x="247959" y="215468"/>
                  </a:lnTo>
                  <a:lnTo>
                    <a:pt x="242488" y="241549"/>
                  </a:lnTo>
                  <a:lnTo>
                    <a:pt x="241102" y="251180"/>
                  </a:lnTo>
                  <a:lnTo>
                    <a:pt x="242488" y="252529"/>
                  </a:lnTo>
                  <a:lnTo>
                    <a:pt x="243837" y="252529"/>
                  </a:lnTo>
                  <a:lnTo>
                    <a:pt x="245224" y="252529"/>
                  </a:lnTo>
                  <a:lnTo>
                    <a:pt x="246572" y="253916"/>
                  </a:lnTo>
                  <a:lnTo>
                    <a:pt x="246572" y="255265"/>
                  </a:lnTo>
                  <a:lnTo>
                    <a:pt x="247959" y="256651"/>
                  </a:lnTo>
                  <a:lnTo>
                    <a:pt x="252082" y="258038"/>
                  </a:lnTo>
                  <a:lnTo>
                    <a:pt x="253429" y="259387"/>
                  </a:lnTo>
                  <a:lnTo>
                    <a:pt x="253429" y="260774"/>
                  </a:lnTo>
                  <a:lnTo>
                    <a:pt x="254816" y="260774"/>
                  </a:lnTo>
                  <a:lnTo>
                    <a:pt x="256165" y="263508"/>
                  </a:lnTo>
                  <a:lnTo>
                    <a:pt x="257552" y="263508"/>
                  </a:lnTo>
                  <a:lnTo>
                    <a:pt x="258899" y="264896"/>
                  </a:lnTo>
                  <a:lnTo>
                    <a:pt x="260287" y="264896"/>
                  </a:lnTo>
                  <a:lnTo>
                    <a:pt x="261674" y="264896"/>
                  </a:lnTo>
                  <a:lnTo>
                    <a:pt x="263022" y="266282"/>
                  </a:lnTo>
                  <a:lnTo>
                    <a:pt x="264408" y="266282"/>
                  </a:lnTo>
                  <a:lnTo>
                    <a:pt x="265757" y="267630"/>
                  </a:lnTo>
                  <a:lnTo>
                    <a:pt x="265757" y="269018"/>
                  </a:lnTo>
                  <a:lnTo>
                    <a:pt x="261674" y="273140"/>
                  </a:lnTo>
                  <a:lnTo>
                    <a:pt x="264408" y="275875"/>
                  </a:lnTo>
                  <a:lnTo>
                    <a:pt x="268493" y="269018"/>
                  </a:lnTo>
                  <a:lnTo>
                    <a:pt x="269879" y="269018"/>
                  </a:lnTo>
                  <a:lnTo>
                    <a:pt x="271266" y="269018"/>
                  </a:lnTo>
                  <a:lnTo>
                    <a:pt x="272615" y="269018"/>
                  </a:lnTo>
                  <a:lnTo>
                    <a:pt x="272615" y="270366"/>
                  </a:lnTo>
                  <a:lnTo>
                    <a:pt x="274002" y="270366"/>
                  </a:lnTo>
                  <a:lnTo>
                    <a:pt x="274002" y="271752"/>
                  </a:lnTo>
                  <a:lnTo>
                    <a:pt x="275349" y="271752"/>
                  </a:lnTo>
                  <a:lnTo>
                    <a:pt x="275349" y="273140"/>
                  </a:lnTo>
                  <a:lnTo>
                    <a:pt x="274002" y="274488"/>
                  </a:lnTo>
                  <a:lnTo>
                    <a:pt x="275349" y="274488"/>
                  </a:lnTo>
                  <a:lnTo>
                    <a:pt x="276737" y="274488"/>
                  </a:lnTo>
                  <a:lnTo>
                    <a:pt x="278124" y="274488"/>
                  </a:lnTo>
                  <a:lnTo>
                    <a:pt x="279472" y="274488"/>
                  </a:lnTo>
                  <a:lnTo>
                    <a:pt x="279472" y="275875"/>
                  </a:lnTo>
                  <a:lnTo>
                    <a:pt x="280858" y="275875"/>
                  </a:lnTo>
                  <a:lnTo>
                    <a:pt x="280858" y="277261"/>
                  </a:lnTo>
                  <a:lnTo>
                    <a:pt x="283594" y="279997"/>
                  </a:lnTo>
                  <a:lnTo>
                    <a:pt x="284943" y="281346"/>
                  </a:lnTo>
                  <a:lnTo>
                    <a:pt x="284943" y="282732"/>
                  </a:lnTo>
                  <a:lnTo>
                    <a:pt x="284943" y="284119"/>
                  </a:lnTo>
                  <a:lnTo>
                    <a:pt x="286329" y="284119"/>
                  </a:lnTo>
                  <a:lnTo>
                    <a:pt x="287716" y="284119"/>
                  </a:lnTo>
                  <a:lnTo>
                    <a:pt x="287716" y="285468"/>
                  </a:lnTo>
                  <a:lnTo>
                    <a:pt x="289065" y="285468"/>
                  </a:lnTo>
                  <a:lnTo>
                    <a:pt x="289065" y="284119"/>
                  </a:lnTo>
                  <a:lnTo>
                    <a:pt x="290451" y="284119"/>
                  </a:lnTo>
                  <a:lnTo>
                    <a:pt x="291838" y="284119"/>
                  </a:lnTo>
                  <a:lnTo>
                    <a:pt x="291838" y="282732"/>
                  </a:lnTo>
                  <a:lnTo>
                    <a:pt x="293186" y="282732"/>
                  </a:lnTo>
                  <a:lnTo>
                    <a:pt x="294574" y="284119"/>
                  </a:lnTo>
                  <a:lnTo>
                    <a:pt x="294574" y="285468"/>
                  </a:lnTo>
                  <a:lnTo>
                    <a:pt x="295922" y="285468"/>
                  </a:lnTo>
                  <a:lnTo>
                    <a:pt x="297308" y="285468"/>
                  </a:lnTo>
                  <a:lnTo>
                    <a:pt x="297308" y="286855"/>
                  </a:lnTo>
                  <a:lnTo>
                    <a:pt x="295922" y="286855"/>
                  </a:lnTo>
                  <a:lnTo>
                    <a:pt x="297308" y="286855"/>
                  </a:lnTo>
                  <a:lnTo>
                    <a:pt x="297308" y="288241"/>
                  </a:lnTo>
                  <a:lnTo>
                    <a:pt x="298657" y="288241"/>
                  </a:lnTo>
                  <a:lnTo>
                    <a:pt x="300044" y="286855"/>
                  </a:lnTo>
                  <a:lnTo>
                    <a:pt x="301430" y="286855"/>
                  </a:lnTo>
                  <a:lnTo>
                    <a:pt x="301430" y="288241"/>
                  </a:lnTo>
                  <a:lnTo>
                    <a:pt x="302779" y="289589"/>
                  </a:lnTo>
                  <a:lnTo>
                    <a:pt x="302779" y="288241"/>
                  </a:lnTo>
                  <a:lnTo>
                    <a:pt x="304166" y="288241"/>
                  </a:lnTo>
                  <a:lnTo>
                    <a:pt x="305514" y="288241"/>
                  </a:lnTo>
                  <a:lnTo>
                    <a:pt x="305514" y="286855"/>
                  </a:lnTo>
                  <a:lnTo>
                    <a:pt x="306901" y="286855"/>
                  </a:lnTo>
                  <a:lnTo>
                    <a:pt x="308249" y="286855"/>
                  </a:lnTo>
                  <a:lnTo>
                    <a:pt x="309636" y="286855"/>
                  </a:lnTo>
                  <a:lnTo>
                    <a:pt x="311024" y="285468"/>
                  </a:lnTo>
                  <a:lnTo>
                    <a:pt x="311024" y="284119"/>
                  </a:lnTo>
                  <a:lnTo>
                    <a:pt x="311024" y="282732"/>
                  </a:lnTo>
                  <a:lnTo>
                    <a:pt x="312371" y="281346"/>
                  </a:lnTo>
                  <a:lnTo>
                    <a:pt x="313758" y="281346"/>
                  </a:lnTo>
                  <a:lnTo>
                    <a:pt x="315107" y="282732"/>
                  </a:lnTo>
                  <a:lnTo>
                    <a:pt x="316494" y="282732"/>
                  </a:lnTo>
                  <a:lnTo>
                    <a:pt x="317843" y="284119"/>
                  </a:lnTo>
                  <a:lnTo>
                    <a:pt x="319229" y="285468"/>
                  </a:lnTo>
                  <a:lnTo>
                    <a:pt x="320616" y="284119"/>
                  </a:lnTo>
                  <a:lnTo>
                    <a:pt x="321964" y="282732"/>
                  </a:lnTo>
                  <a:lnTo>
                    <a:pt x="321964" y="281346"/>
                  </a:lnTo>
                  <a:lnTo>
                    <a:pt x="323351" y="281346"/>
                  </a:lnTo>
                  <a:lnTo>
                    <a:pt x="323351" y="279997"/>
                  </a:lnTo>
                  <a:lnTo>
                    <a:pt x="326086" y="278610"/>
                  </a:lnTo>
                  <a:lnTo>
                    <a:pt x="328821" y="274488"/>
                  </a:lnTo>
                  <a:lnTo>
                    <a:pt x="331557" y="271752"/>
                  </a:lnTo>
                  <a:lnTo>
                    <a:pt x="332944" y="267630"/>
                  </a:lnTo>
                  <a:lnTo>
                    <a:pt x="334291" y="266282"/>
                  </a:lnTo>
                  <a:lnTo>
                    <a:pt x="334291" y="263508"/>
                  </a:lnTo>
                  <a:lnTo>
                    <a:pt x="335679" y="263508"/>
                  </a:lnTo>
                  <a:lnTo>
                    <a:pt x="335679" y="262160"/>
                  </a:lnTo>
                  <a:lnTo>
                    <a:pt x="335679" y="262160"/>
                  </a:lnTo>
                  <a:close/>
                </a:path>
              </a:pathLst>
            </a:custGeom>
            <a:grpFill/>
            <a:ln w="3175"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 name="Google Shape;290;p34">
              <a:extLst>
                <a:ext uri="{FF2B5EF4-FFF2-40B4-BE49-F238E27FC236}">
                  <a16:creationId xmlns:a16="http://schemas.microsoft.com/office/drawing/2014/main" id="{E7BC7D65-F62B-879F-A9B8-004A17081842}"/>
                </a:ext>
              </a:extLst>
            </p:cNvPr>
            <p:cNvSpPr/>
            <p:nvPr/>
          </p:nvSpPr>
          <p:spPr>
            <a:xfrm rot="10800000" flipH="1">
              <a:off x="2130211" y="1590632"/>
              <a:ext cx="449240" cy="666921"/>
            </a:xfrm>
            <a:custGeom>
              <a:avLst/>
              <a:gdLst/>
              <a:ahLst/>
              <a:cxnLst/>
              <a:rect l="l" t="t" r="r" b="b"/>
              <a:pathLst>
                <a:path w="365980" h="536757" extrusionOk="0">
                  <a:moveTo>
                    <a:pt x="130063" y="25844"/>
                  </a:moveTo>
                  <a:lnTo>
                    <a:pt x="119083" y="27230"/>
                  </a:lnTo>
                  <a:lnTo>
                    <a:pt x="117735" y="27230"/>
                  </a:lnTo>
                  <a:lnTo>
                    <a:pt x="117735" y="28618"/>
                  </a:lnTo>
                  <a:lnTo>
                    <a:pt x="116347" y="28618"/>
                  </a:lnTo>
                  <a:lnTo>
                    <a:pt x="114999" y="28618"/>
                  </a:lnTo>
                  <a:lnTo>
                    <a:pt x="116347" y="29966"/>
                  </a:lnTo>
                  <a:lnTo>
                    <a:pt x="102633" y="45068"/>
                  </a:lnTo>
                  <a:lnTo>
                    <a:pt x="102633" y="46454"/>
                  </a:lnTo>
                  <a:lnTo>
                    <a:pt x="101285" y="51925"/>
                  </a:lnTo>
                  <a:lnTo>
                    <a:pt x="105407" y="61556"/>
                  </a:lnTo>
                  <a:lnTo>
                    <a:pt x="110877" y="73883"/>
                  </a:lnTo>
                  <a:lnTo>
                    <a:pt x="106755" y="75270"/>
                  </a:lnTo>
                  <a:lnTo>
                    <a:pt x="108142" y="79392"/>
                  </a:lnTo>
                  <a:lnTo>
                    <a:pt x="109491" y="79392"/>
                  </a:lnTo>
                  <a:lnTo>
                    <a:pt x="113613" y="80780"/>
                  </a:lnTo>
                  <a:lnTo>
                    <a:pt x="114999" y="82128"/>
                  </a:lnTo>
                  <a:lnTo>
                    <a:pt x="112264" y="82128"/>
                  </a:lnTo>
                  <a:lnTo>
                    <a:pt x="109491" y="80780"/>
                  </a:lnTo>
                  <a:lnTo>
                    <a:pt x="108142" y="80780"/>
                  </a:lnTo>
                  <a:lnTo>
                    <a:pt x="105407" y="80780"/>
                  </a:lnTo>
                  <a:lnTo>
                    <a:pt x="105407" y="79392"/>
                  </a:lnTo>
                  <a:lnTo>
                    <a:pt x="104020" y="79392"/>
                  </a:lnTo>
                  <a:lnTo>
                    <a:pt x="102633" y="80780"/>
                  </a:lnTo>
                  <a:lnTo>
                    <a:pt x="99897" y="80780"/>
                  </a:lnTo>
                  <a:lnTo>
                    <a:pt x="99897" y="82128"/>
                  </a:lnTo>
                  <a:lnTo>
                    <a:pt x="98550" y="82128"/>
                  </a:lnTo>
                  <a:lnTo>
                    <a:pt x="97163" y="82128"/>
                  </a:lnTo>
                  <a:lnTo>
                    <a:pt x="97163" y="83514"/>
                  </a:lnTo>
                  <a:lnTo>
                    <a:pt x="95775" y="84863"/>
                  </a:lnTo>
                  <a:lnTo>
                    <a:pt x="95775" y="86250"/>
                  </a:lnTo>
                  <a:lnTo>
                    <a:pt x="94427" y="86250"/>
                  </a:lnTo>
                  <a:lnTo>
                    <a:pt x="94427" y="84863"/>
                  </a:lnTo>
                  <a:lnTo>
                    <a:pt x="94427" y="83514"/>
                  </a:lnTo>
                  <a:lnTo>
                    <a:pt x="94427" y="82128"/>
                  </a:lnTo>
                  <a:lnTo>
                    <a:pt x="93041" y="82128"/>
                  </a:lnTo>
                  <a:lnTo>
                    <a:pt x="93041" y="87636"/>
                  </a:lnTo>
                  <a:lnTo>
                    <a:pt x="90305" y="86250"/>
                  </a:lnTo>
                  <a:lnTo>
                    <a:pt x="77977" y="84863"/>
                  </a:lnTo>
                  <a:lnTo>
                    <a:pt x="76591" y="84863"/>
                  </a:lnTo>
                  <a:lnTo>
                    <a:pt x="73855" y="86250"/>
                  </a:lnTo>
                  <a:lnTo>
                    <a:pt x="73855" y="88985"/>
                  </a:lnTo>
                  <a:lnTo>
                    <a:pt x="83447" y="87636"/>
                  </a:lnTo>
                  <a:lnTo>
                    <a:pt x="83447" y="94494"/>
                  </a:lnTo>
                  <a:lnTo>
                    <a:pt x="84835" y="95881"/>
                  </a:lnTo>
                  <a:lnTo>
                    <a:pt x="86183" y="102739"/>
                  </a:lnTo>
                  <a:lnTo>
                    <a:pt x="86183" y="104086"/>
                  </a:lnTo>
                  <a:lnTo>
                    <a:pt x="82100" y="104086"/>
                  </a:lnTo>
                  <a:lnTo>
                    <a:pt x="82100" y="101351"/>
                  </a:lnTo>
                  <a:lnTo>
                    <a:pt x="83447" y="101351"/>
                  </a:lnTo>
                  <a:lnTo>
                    <a:pt x="83447" y="99964"/>
                  </a:lnTo>
                  <a:lnTo>
                    <a:pt x="82100" y="99964"/>
                  </a:lnTo>
                  <a:lnTo>
                    <a:pt x="82100" y="98616"/>
                  </a:lnTo>
                  <a:lnTo>
                    <a:pt x="79364" y="98616"/>
                  </a:lnTo>
                  <a:lnTo>
                    <a:pt x="71121" y="99964"/>
                  </a:lnTo>
                  <a:lnTo>
                    <a:pt x="68385" y="101351"/>
                  </a:lnTo>
                  <a:lnTo>
                    <a:pt x="66999" y="101351"/>
                  </a:lnTo>
                  <a:lnTo>
                    <a:pt x="64263" y="101351"/>
                  </a:lnTo>
                  <a:lnTo>
                    <a:pt x="64263" y="105473"/>
                  </a:lnTo>
                  <a:lnTo>
                    <a:pt x="58793" y="105473"/>
                  </a:lnTo>
                  <a:lnTo>
                    <a:pt x="58793" y="112331"/>
                  </a:lnTo>
                  <a:lnTo>
                    <a:pt x="60141" y="108209"/>
                  </a:lnTo>
                  <a:lnTo>
                    <a:pt x="64263" y="108209"/>
                  </a:lnTo>
                  <a:lnTo>
                    <a:pt x="64263" y="113717"/>
                  </a:lnTo>
                  <a:lnTo>
                    <a:pt x="62914" y="116453"/>
                  </a:lnTo>
                  <a:lnTo>
                    <a:pt x="58793" y="116453"/>
                  </a:lnTo>
                  <a:lnTo>
                    <a:pt x="56057" y="123311"/>
                  </a:lnTo>
                  <a:lnTo>
                    <a:pt x="57405" y="124697"/>
                  </a:lnTo>
                  <a:lnTo>
                    <a:pt x="58793" y="124697"/>
                  </a:lnTo>
                  <a:lnTo>
                    <a:pt x="62914" y="126045"/>
                  </a:lnTo>
                  <a:lnTo>
                    <a:pt x="68385" y="128819"/>
                  </a:lnTo>
                  <a:lnTo>
                    <a:pt x="66999" y="128819"/>
                  </a:lnTo>
                  <a:lnTo>
                    <a:pt x="68385" y="131554"/>
                  </a:lnTo>
                  <a:lnTo>
                    <a:pt x="68385" y="132942"/>
                  </a:lnTo>
                  <a:lnTo>
                    <a:pt x="69733" y="135676"/>
                  </a:lnTo>
                  <a:lnTo>
                    <a:pt x="71121" y="139798"/>
                  </a:lnTo>
                  <a:lnTo>
                    <a:pt x="71121" y="141185"/>
                  </a:lnTo>
                  <a:lnTo>
                    <a:pt x="71121" y="142534"/>
                  </a:lnTo>
                  <a:lnTo>
                    <a:pt x="72507" y="142534"/>
                  </a:lnTo>
                  <a:lnTo>
                    <a:pt x="72507" y="143920"/>
                  </a:lnTo>
                  <a:lnTo>
                    <a:pt x="73855" y="148043"/>
                  </a:lnTo>
                  <a:lnTo>
                    <a:pt x="72507" y="146656"/>
                  </a:lnTo>
                  <a:lnTo>
                    <a:pt x="76591" y="171388"/>
                  </a:lnTo>
                  <a:lnTo>
                    <a:pt x="75242" y="172737"/>
                  </a:lnTo>
                  <a:lnTo>
                    <a:pt x="75242" y="171388"/>
                  </a:lnTo>
                  <a:lnTo>
                    <a:pt x="73855" y="171388"/>
                  </a:lnTo>
                  <a:lnTo>
                    <a:pt x="72507" y="170001"/>
                  </a:lnTo>
                  <a:lnTo>
                    <a:pt x="71121" y="170001"/>
                  </a:lnTo>
                  <a:lnTo>
                    <a:pt x="69733" y="171388"/>
                  </a:lnTo>
                  <a:lnTo>
                    <a:pt x="69733" y="174124"/>
                  </a:lnTo>
                  <a:lnTo>
                    <a:pt x="71121" y="176859"/>
                  </a:lnTo>
                  <a:lnTo>
                    <a:pt x="72507" y="183716"/>
                  </a:lnTo>
                  <a:lnTo>
                    <a:pt x="64263" y="185102"/>
                  </a:lnTo>
                  <a:lnTo>
                    <a:pt x="56057" y="185102"/>
                  </a:lnTo>
                  <a:lnTo>
                    <a:pt x="49200" y="186451"/>
                  </a:lnTo>
                  <a:lnTo>
                    <a:pt x="56057" y="216654"/>
                  </a:lnTo>
                  <a:lnTo>
                    <a:pt x="49200" y="216654"/>
                  </a:lnTo>
                  <a:lnTo>
                    <a:pt x="28628" y="216654"/>
                  </a:lnTo>
                  <a:lnTo>
                    <a:pt x="27241" y="215306"/>
                  </a:lnTo>
                  <a:lnTo>
                    <a:pt x="25893" y="216654"/>
                  </a:lnTo>
                  <a:lnTo>
                    <a:pt x="34099" y="223550"/>
                  </a:lnTo>
                  <a:lnTo>
                    <a:pt x="36833" y="227633"/>
                  </a:lnTo>
                  <a:lnTo>
                    <a:pt x="30015" y="235878"/>
                  </a:lnTo>
                  <a:lnTo>
                    <a:pt x="20383" y="248244"/>
                  </a:lnTo>
                  <a:lnTo>
                    <a:pt x="19035" y="249631"/>
                  </a:lnTo>
                  <a:lnTo>
                    <a:pt x="17649" y="250980"/>
                  </a:lnTo>
                  <a:lnTo>
                    <a:pt x="13565" y="255102"/>
                  </a:lnTo>
                  <a:lnTo>
                    <a:pt x="10791" y="256489"/>
                  </a:lnTo>
                  <a:lnTo>
                    <a:pt x="-150" y="261959"/>
                  </a:lnTo>
                  <a:lnTo>
                    <a:pt x="3934" y="264733"/>
                  </a:lnTo>
                  <a:lnTo>
                    <a:pt x="14913" y="271590"/>
                  </a:lnTo>
                  <a:lnTo>
                    <a:pt x="20383" y="275712"/>
                  </a:lnTo>
                  <a:lnTo>
                    <a:pt x="24505" y="278447"/>
                  </a:lnTo>
                  <a:lnTo>
                    <a:pt x="30015" y="281183"/>
                  </a:lnTo>
                  <a:lnTo>
                    <a:pt x="34099" y="285304"/>
                  </a:lnTo>
                  <a:lnTo>
                    <a:pt x="36833" y="286692"/>
                  </a:lnTo>
                  <a:lnTo>
                    <a:pt x="45078" y="292162"/>
                  </a:lnTo>
                  <a:lnTo>
                    <a:pt x="46464" y="293548"/>
                  </a:lnTo>
                  <a:lnTo>
                    <a:pt x="50549" y="296284"/>
                  </a:lnTo>
                  <a:lnTo>
                    <a:pt x="51935" y="297671"/>
                  </a:lnTo>
                  <a:lnTo>
                    <a:pt x="56057" y="299019"/>
                  </a:lnTo>
                  <a:lnTo>
                    <a:pt x="53283" y="300406"/>
                  </a:lnTo>
                  <a:lnTo>
                    <a:pt x="50549" y="300406"/>
                  </a:lnTo>
                  <a:lnTo>
                    <a:pt x="49200" y="300406"/>
                  </a:lnTo>
                  <a:lnTo>
                    <a:pt x="49200" y="304528"/>
                  </a:lnTo>
                  <a:lnTo>
                    <a:pt x="50549" y="305915"/>
                  </a:lnTo>
                  <a:lnTo>
                    <a:pt x="49200" y="305915"/>
                  </a:lnTo>
                  <a:lnTo>
                    <a:pt x="50549" y="307264"/>
                  </a:lnTo>
                  <a:lnTo>
                    <a:pt x="50549" y="308650"/>
                  </a:lnTo>
                  <a:lnTo>
                    <a:pt x="50549" y="310037"/>
                  </a:lnTo>
                  <a:lnTo>
                    <a:pt x="49200" y="310037"/>
                  </a:lnTo>
                  <a:lnTo>
                    <a:pt x="49200" y="312773"/>
                  </a:lnTo>
                  <a:lnTo>
                    <a:pt x="49200" y="314121"/>
                  </a:lnTo>
                  <a:lnTo>
                    <a:pt x="47813" y="315507"/>
                  </a:lnTo>
                  <a:lnTo>
                    <a:pt x="47813" y="319629"/>
                  </a:lnTo>
                  <a:lnTo>
                    <a:pt x="46464" y="321016"/>
                  </a:lnTo>
                  <a:lnTo>
                    <a:pt x="43691" y="321016"/>
                  </a:lnTo>
                  <a:lnTo>
                    <a:pt x="40955" y="322365"/>
                  </a:lnTo>
                  <a:lnTo>
                    <a:pt x="40955" y="323752"/>
                  </a:lnTo>
                  <a:lnTo>
                    <a:pt x="39607" y="326487"/>
                  </a:lnTo>
                  <a:lnTo>
                    <a:pt x="38221" y="327874"/>
                  </a:lnTo>
                  <a:lnTo>
                    <a:pt x="38221" y="330609"/>
                  </a:lnTo>
                  <a:lnTo>
                    <a:pt x="38221" y="331996"/>
                  </a:lnTo>
                  <a:lnTo>
                    <a:pt x="36833" y="337466"/>
                  </a:lnTo>
                  <a:lnTo>
                    <a:pt x="38221" y="338854"/>
                  </a:lnTo>
                  <a:lnTo>
                    <a:pt x="38221" y="340201"/>
                  </a:lnTo>
                  <a:lnTo>
                    <a:pt x="39607" y="342976"/>
                  </a:lnTo>
                  <a:lnTo>
                    <a:pt x="39607" y="345710"/>
                  </a:lnTo>
                  <a:lnTo>
                    <a:pt x="36833" y="349832"/>
                  </a:lnTo>
                  <a:lnTo>
                    <a:pt x="36833" y="352568"/>
                  </a:lnTo>
                  <a:lnTo>
                    <a:pt x="36833" y="353955"/>
                  </a:lnTo>
                  <a:lnTo>
                    <a:pt x="36833" y="356690"/>
                  </a:lnTo>
                  <a:lnTo>
                    <a:pt x="36833" y="362199"/>
                  </a:lnTo>
                  <a:lnTo>
                    <a:pt x="35485" y="363547"/>
                  </a:lnTo>
                  <a:lnTo>
                    <a:pt x="35485" y="366321"/>
                  </a:lnTo>
                  <a:lnTo>
                    <a:pt x="34099" y="370443"/>
                  </a:lnTo>
                  <a:lnTo>
                    <a:pt x="30015" y="369057"/>
                  </a:lnTo>
                  <a:lnTo>
                    <a:pt x="23158" y="373178"/>
                  </a:lnTo>
                  <a:lnTo>
                    <a:pt x="23158" y="374527"/>
                  </a:lnTo>
                  <a:lnTo>
                    <a:pt x="21771" y="374527"/>
                  </a:lnTo>
                  <a:lnTo>
                    <a:pt x="19035" y="377300"/>
                  </a:lnTo>
                  <a:lnTo>
                    <a:pt x="19035" y="378649"/>
                  </a:lnTo>
                  <a:lnTo>
                    <a:pt x="17649" y="380036"/>
                  </a:lnTo>
                  <a:lnTo>
                    <a:pt x="17649" y="381422"/>
                  </a:lnTo>
                  <a:lnTo>
                    <a:pt x="17649" y="384158"/>
                  </a:lnTo>
                  <a:lnTo>
                    <a:pt x="16300" y="385544"/>
                  </a:lnTo>
                  <a:lnTo>
                    <a:pt x="13565" y="384158"/>
                  </a:lnTo>
                  <a:lnTo>
                    <a:pt x="12179" y="385544"/>
                  </a:lnTo>
                  <a:lnTo>
                    <a:pt x="12179" y="386893"/>
                  </a:lnTo>
                  <a:lnTo>
                    <a:pt x="10791" y="388280"/>
                  </a:lnTo>
                  <a:lnTo>
                    <a:pt x="10791" y="389628"/>
                  </a:lnTo>
                  <a:lnTo>
                    <a:pt x="12179" y="392402"/>
                  </a:lnTo>
                  <a:lnTo>
                    <a:pt x="13565" y="393750"/>
                  </a:lnTo>
                  <a:lnTo>
                    <a:pt x="13565" y="396524"/>
                  </a:lnTo>
                  <a:lnTo>
                    <a:pt x="16300" y="399259"/>
                  </a:lnTo>
                  <a:lnTo>
                    <a:pt x="17649" y="400608"/>
                  </a:lnTo>
                  <a:lnTo>
                    <a:pt x="17649" y="404730"/>
                  </a:lnTo>
                  <a:lnTo>
                    <a:pt x="19035" y="407503"/>
                  </a:lnTo>
                  <a:lnTo>
                    <a:pt x="17649" y="410239"/>
                  </a:lnTo>
                  <a:lnTo>
                    <a:pt x="16300" y="410239"/>
                  </a:lnTo>
                  <a:lnTo>
                    <a:pt x="14913" y="410239"/>
                  </a:lnTo>
                  <a:lnTo>
                    <a:pt x="14913" y="411625"/>
                  </a:lnTo>
                  <a:lnTo>
                    <a:pt x="13565" y="414361"/>
                  </a:lnTo>
                  <a:lnTo>
                    <a:pt x="12179" y="414361"/>
                  </a:lnTo>
                  <a:lnTo>
                    <a:pt x="12179" y="415709"/>
                  </a:lnTo>
                  <a:lnTo>
                    <a:pt x="9443" y="421219"/>
                  </a:lnTo>
                  <a:lnTo>
                    <a:pt x="9443" y="422605"/>
                  </a:lnTo>
                  <a:lnTo>
                    <a:pt x="6708" y="426727"/>
                  </a:lnTo>
                  <a:lnTo>
                    <a:pt x="5321" y="430811"/>
                  </a:lnTo>
                  <a:lnTo>
                    <a:pt x="3934" y="436320"/>
                  </a:lnTo>
                  <a:lnTo>
                    <a:pt x="1199" y="440442"/>
                  </a:lnTo>
                  <a:lnTo>
                    <a:pt x="3934" y="451421"/>
                  </a:lnTo>
                  <a:lnTo>
                    <a:pt x="1199" y="458278"/>
                  </a:lnTo>
                  <a:lnTo>
                    <a:pt x="3934" y="461014"/>
                  </a:lnTo>
                  <a:lnTo>
                    <a:pt x="10791" y="467909"/>
                  </a:lnTo>
                  <a:lnTo>
                    <a:pt x="13565" y="470645"/>
                  </a:lnTo>
                  <a:lnTo>
                    <a:pt x="13565" y="469257"/>
                  </a:lnTo>
                  <a:lnTo>
                    <a:pt x="14913" y="469257"/>
                  </a:lnTo>
                  <a:lnTo>
                    <a:pt x="27241" y="461014"/>
                  </a:lnTo>
                  <a:lnTo>
                    <a:pt x="31363" y="465136"/>
                  </a:lnTo>
                  <a:lnTo>
                    <a:pt x="34099" y="466523"/>
                  </a:lnTo>
                  <a:lnTo>
                    <a:pt x="46464" y="474767"/>
                  </a:lnTo>
                  <a:lnTo>
                    <a:pt x="50549" y="478889"/>
                  </a:lnTo>
                  <a:lnTo>
                    <a:pt x="51935" y="480237"/>
                  </a:lnTo>
                  <a:lnTo>
                    <a:pt x="64263" y="489868"/>
                  </a:lnTo>
                  <a:lnTo>
                    <a:pt x="58793" y="499460"/>
                  </a:lnTo>
                  <a:lnTo>
                    <a:pt x="64263" y="509091"/>
                  </a:lnTo>
                  <a:lnTo>
                    <a:pt x="58793" y="513176"/>
                  </a:lnTo>
                  <a:lnTo>
                    <a:pt x="42343" y="525541"/>
                  </a:lnTo>
                  <a:lnTo>
                    <a:pt x="43691" y="526929"/>
                  </a:lnTo>
                  <a:lnTo>
                    <a:pt x="43691" y="528277"/>
                  </a:lnTo>
                  <a:lnTo>
                    <a:pt x="45078" y="528277"/>
                  </a:lnTo>
                  <a:lnTo>
                    <a:pt x="45078" y="529663"/>
                  </a:lnTo>
                  <a:lnTo>
                    <a:pt x="45078" y="531051"/>
                  </a:lnTo>
                  <a:lnTo>
                    <a:pt x="46464" y="531051"/>
                  </a:lnTo>
                  <a:lnTo>
                    <a:pt x="50549" y="529663"/>
                  </a:lnTo>
                  <a:lnTo>
                    <a:pt x="53283" y="529663"/>
                  </a:lnTo>
                  <a:lnTo>
                    <a:pt x="56057" y="529663"/>
                  </a:lnTo>
                  <a:lnTo>
                    <a:pt x="58793" y="528277"/>
                  </a:lnTo>
                  <a:lnTo>
                    <a:pt x="62914" y="528277"/>
                  </a:lnTo>
                  <a:lnTo>
                    <a:pt x="64263" y="528277"/>
                  </a:lnTo>
                  <a:lnTo>
                    <a:pt x="66999" y="526929"/>
                  </a:lnTo>
                  <a:lnTo>
                    <a:pt x="75242" y="531051"/>
                  </a:lnTo>
                  <a:lnTo>
                    <a:pt x="77977" y="532399"/>
                  </a:lnTo>
                  <a:lnTo>
                    <a:pt x="80713" y="533786"/>
                  </a:lnTo>
                  <a:lnTo>
                    <a:pt x="82100" y="533786"/>
                  </a:lnTo>
                  <a:lnTo>
                    <a:pt x="84835" y="529663"/>
                  </a:lnTo>
                  <a:lnTo>
                    <a:pt x="88957" y="520071"/>
                  </a:lnTo>
                  <a:lnTo>
                    <a:pt x="99897" y="496726"/>
                  </a:lnTo>
                  <a:lnTo>
                    <a:pt x="104020" y="488481"/>
                  </a:lnTo>
                  <a:lnTo>
                    <a:pt x="106755" y="484359"/>
                  </a:lnTo>
                  <a:lnTo>
                    <a:pt x="113613" y="469257"/>
                  </a:lnTo>
                  <a:lnTo>
                    <a:pt x="128675" y="484359"/>
                  </a:lnTo>
                  <a:lnTo>
                    <a:pt x="141042" y="495338"/>
                  </a:lnTo>
                  <a:lnTo>
                    <a:pt x="147899" y="480237"/>
                  </a:lnTo>
                  <a:lnTo>
                    <a:pt x="158839" y="485746"/>
                  </a:lnTo>
                  <a:lnTo>
                    <a:pt x="167084" y="489868"/>
                  </a:lnTo>
                  <a:lnTo>
                    <a:pt x="173942" y="492604"/>
                  </a:lnTo>
                  <a:lnTo>
                    <a:pt x="182147" y="496726"/>
                  </a:lnTo>
                  <a:lnTo>
                    <a:pt x="189005" y="500848"/>
                  </a:lnTo>
                  <a:lnTo>
                    <a:pt x="199984" y="504970"/>
                  </a:lnTo>
                  <a:lnTo>
                    <a:pt x="201333" y="504970"/>
                  </a:lnTo>
                  <a:lnTo>
                    <a:pt x="201333" y="503583"/>
                  </a:lnTo>
                  <a:lnTo>
                    <a:pt x="201333" y="502196"/>
                  </a:lnTo>
                  <a:lnTo>
                    <a:pt x="201333" y="500848"/>
                  </a:lnTo>
                  <a:lnTo>
                    <a:pt x="202719" y="500848"/>
                  </a:lnTo>
                  <a:lnTo>
                    <a:pt x="204106" y="500848"/>
                  </a:lnTo>
                  <a:lnTo>
                    <a:pt x="205455" y="500848"/>
                  </a:lnTo>
                  <a:lnTo>
                    <a:pt x="206841" y="502196"/>
                  </a:lnTo>
                  <a:lnTo>
                    <a:pt x="209576" y="502196"/>
                  </a:lnTo>
                  <a:lnTo>
                    <a:pt x="209576" y="503583"/>
                  </a:lnTo>
                  <a:lnTo>
                    <a:pt x="210925" y="503583"/>
                  </a:lnTo>
                  <a:lnTo>
                    <a:pt x="212311" y="504970"/>
                  </a:lnTo>
                  <a:lnTo>
                    <a:pt x="213698" y="506318"/>
                  </a:lnTo>
                  <a:lnTo>
                    <a:pt x="213698" y="507705"/>
                  </a:lnTo>
                  <a:lnTo>
                    <a:pt x="215047" y="509091"/>
                  </a:lnTo>
                  <a:lnTo>
                    <a:pt x="216434" y="510440"/>
                  </a:lnTo>
                  <a:lnTo>
                    <a:pt x="217781" y="510440"/>
                  </a:lnTo>
                  <a:lnTo>
                    <a:pt x="219169" y="510440"/>
                  </a:lnTo>
                  <a:lnTo>
                    <a:pt x="220556" y="510440"/>
                  </a:lnTo>
                  <a:lnTo>
                    <a:pt x="220556" y="509091"/>
                  </a:lnTo>
                  <a:lnTo>
                    <a:pt x="219169" y="507705"/>
                  </a:lnTo>
                  <a:lnTo>
                    <a:pt x="217781" y="506318"/>
                  </a:lnTo>
                  <a:lnTo>
                    <a:pt x="216434" y="506318"/>
                  </a:lnTo>
                  <a:lnTo>
                    <a:pt x="216434" y="504970"/>
                  </a:lnTo>
                  <a:lnTo>
                    <a:pt x="216434" y="503583"/>
                  </a:lnTo>
                  <a:lnTo>
                    <a:pt x="217781" y="503583"/>
                  </a:lnTo>
                  <a:lnTo>
                    <a:pt x="217781" y="502196"/>
                  </a:lnTo>
                  <a:lnTo>
                    <a:pt x="219169" y="502196"/>
                  </a:lnTo>
                  <a:lnTo>
                    <a:pt x="220556" y="502196"/>
                  </a:lnTo>
                  <a:lnTo>
                    <a:pt x="221905" y="503583"/>
                  </a:lnTo>
                  <a:lnTo>
                    <a:pt x="223291" y="504970"/>
                  </a:lnTo>
                  <a:lnTo>
                    <a:pt x="224639" y="504970"/>
                  </a:lnTo>
                  <a:lnTo>
                    <a:pt x="224639" y="506318"/>
                  </a:lnTo>
                  <a:lnTo>
                    <a:pt x="226026" y="506318"/>
                  </a:lnTo>
                  <a:lnTo>
                    <a:pt x="226026" y="507705"/>
                  </a:lnTo>
                  <a:lnTo>
                    <a:pt x="226026" y="509091"/>
                  </a:lnTo>
                  <a:lnTo>
                    <a:pt x="227375" y="509091"/>
                  </a:lnTo>
                  <a:lnTo>
                    <a:pt x="228761" y="509091"/>
                  </a:lnTo>
                  <a:lnTo>
                    <a:pt x="230148" y="510440"/>
                  </a:lnTo>
                  <a:lnTo>
                    <a:pt x="230148" y="509091"/>
                  </a:lnTo>
                  <a:lnTo>
                    <a:pt x="230148" y="507705"/>
                  </a:lnTo>
                  <a:lnTo>
                    <a:pt x="230148" y="506318"/>
                  </a:lnTo>
                  <a:lnTo>
                    <a:pt x="231497" y="506318"/>
                  </a:lnTo>
                  <a:lnTo>
                    <a:pt x="231497" y="507705"/>
                  </a:lnTo>
                  <a:lnTo>
                    <a:pt x="231497" y="509091"/>
                  </a:lnTo>
                  <a:lnTo>
                    <a:pt x="231497" y="510440"/>
                  </a:lnTo>
                  <a:lnTo>
                    <a:pt x="232884" y="510440"/>
                  </a:lnTo>
                  <a:lnTo>
                    <a:pt x="232884" y="511827"/>
                  </a:lnTo>
                  <a:lnTo>
                    <a:pt x="234231" y="511827"/>
                  </a:lnTo>
                  <a:lnTo>
                    <a:pt x="235619" y="511827"/>
                  </a:lnTo>
                  <a:lnTo>
                    <a:pt x="235619" y="510440"/>
                  </a:lnTo>
                  <a:lnTo>
                    <a:pt x="237006" y="510440"/>
                  </a:lnTo>
                  <a:lnTo>
                    <a:pt x="237006" y="509091"/>
                  </a:lnTo>
                  <a:lnTo>
                    <a:pt x="238354" y="507705"/>
                  </a:lnTo>
                  <a:lnTo>
                    <a:pt x="238354" y="506318"/>
                  </a:lnTo>
                  <a:lnTo>
                    <a:pt x="239741" y="504970"/>
                  </a:lnTo>
                  <a:lnTo>
                    <a:pt x="239741" y="503583"/>
                  </a:lnTo>
                  <a:lnTo>
                    <a:pt x="239741" y="502196"/>
                  </a:lnTo>
                  <a:lnTo>
                    <a:pt x="241089" y="502196"/>
                  </a:lnTo>
                  <a:lnTo>
                    <a:pt x="241089" y="500848"/>
                  </a:lnTo>
                  <a:lnTo>
                    <a:pt x="241089" y="499460"/>
                  </a:lnTo>
                  <a:lnTo>
                    <a:pt x="242476" y="498112"/>
                  </a:lnTo>
                  <a:lnTo>
                    <a:pt x="243825" y="496726"/>
                  </a:lnTo>
                  <a:lnTo>
                    <a:pt x="245211" y="496726"/>
                  </a:lnTo>
                  <a:lnTo>
                    <a:pt x="246559" y="496726"/>
                  </a:lnTo>
                  <a:lnTo>
                    <a:pt x="247947" y="496726"/>
                  </a:lnTo>
                  <a:lnTo>
                    <a:pt x="249333" y="496726"/>
                  </a:lnTo>
                  <a:lnTo>
                    <a:pt x="250681" y="495338"/>
                  </a:lnTo>
                  <a:lnTo>
                    <a:pt x="252069" y="495338"/>
                  </a:lnTo>
                  <a:lnTo>
                    <a:pt x="253417" y="495338"/>
                  </a:lnTo>
                  <a:lnTo>
                    <a:pt x="254804" y="496726"/>
                  </a:lnTo>
                  <a:lnTo>
                    <a:pt x="256190" y="495338"/>
                  </a:lnTo>
                  <a:lnTo>
                    <a:pt x="257539" y="495338"/>
                  </a:lnTo>
                  <a:lnTo>
                    <a:pt x="257539" y="496726"/>
                  </a:lnTo>
                  <a:lnTo>
                    <a:pt x="258926" y="496726"/>
                  </a:lnTo>
                  <a:lnTo>
                    <a:pt x="257539" y="498112"/>
                  </a:lnTo>
                  <a:lnTo>
                    <a:pt x="256190" y="498112"/>
                  </a:lnTo>
                  <a:lnTo>
                    <a:pt x="254804" y="499460"/>
                  </a:lnTo>
                  <a:lnTo>
                    <a:pt x="253417" y="498112"/>
                  </a:lnTo>
                  <a:lnTo>
                    <a:pt x="252069" y="498112"/>
                  </a:lnTo>
                  <a:lnTo>
                    <a:pt x="250681" y="499460"/>
                  </a:lnTo>
                  <a:lnTo>
                    <a:pt x="249333" y="499460"/>
                  </a:lnTo>
                  <a:lnTo>
                    <a:pt x="249333" y="500848"/>
                  </a:lnTo>
                  <a:lnTo>
                    <a:pt x="247947" y="500848"/>
                  </a:lnTo>
                  <a:lnTo>
                    <a:pt x="247947" y="502196"/>
                  </a:lnTo>
                  <a:lnTo>
                    <a:pt x="247947" y="503583"/>
                  </a:lnTo>
                  <a:lnTo>
                    <a:pt x="249333" y="506318"/>
                  </a:lnTo>
                  <a:lnTo>
                    <a:pt x="249333" y="507705"/>
                  </a:lnTo>
                  <a:lnTo>
                    <a:pt x="250681" y="509091"/>
                  </a:lnTo>
                  <a:lnTo>
                    <a:pt x="252069" y="510440"/>
                  </a:lnTo>
                  <a:lnTo>
                    <a:pt x="253417" y="510440"/>
                  </a:lnTo>
                  <a:lnTo>
                    <a:pt x="254804" y="510440"/>
                  </a:lnTo>
                  <a:lnTo>
                    <a:pt x="254804" y="511827"/>
                  </a:lnTo>
                  <a:lnTo>
                    <a:pt x="254804" y="513176"/>
                  </a:lnTo>
                  <a:lnTo>
                    <a:pt x="256190" y="513176"/>
                  </a:lnTo>
                  <a:lnTo>
                    <a:pt x="257539" y="513176"/>
                  </a:lnTo>
                  <a:lnTo>
                    <a:pt x="258926" y="513176"/>
                  </a:lnTo>
                  <a:lnTo>
                    <a:pt x="260275" y="513176"/>
                  </a:lnTo>
                  <a:lnTo>
                    <a:pt x="261661" y="513176"/>
                  </a:lnTo>
                  <a:lnTo>
                    <a:pt x="261661" y="511827"/>
                  </a:lnTo>
                  <a:lnTo>
                    <a:pt x="261661" y="510440"/>
                  </a:lnTo>
                  <a:lnTo>
                    <a:pt x="261661" y="509091"/>
                  </a:lnTo>
                  <a:lnTo>
                    <a:pt x="261661" y="507705"/>
                  </a:lnTo>
                  <a:lnTo>
                    <a:pt x="260275" y="507705"/>
                  </a:lnTo>
                  <a:lnTo>
                    <a:pt x="258926" y="507705"/>
                  </a:lnTo>
                  <a:lnTo>
                    <a:pt x="257539" y="507705"/>
                  </a:lnTo>
                  <a:lnTo>
                    <a:pt x="256190" y="507705"/>
                  </a:lnTo>
                  <a:lnTo>
                    <a:pt x="254804" y="506318"/>
                  </a:lnTo>
                  <a:lnTo>
                    <a:pt x="253417" y="504970"/>
                  </a:lnTo>
                  <a:lnTo>
                    <a:pt x="253417" y="503583"/>
                  </a:lnTo>
                  <a:lnTo>
                    <a:pt x="254804" y="503583"/>
                  </a:lnTo>
                  <a:lnTo>
                    <a:pt x="256190" y="503583"/>
                  </a:lnTo>
                  <a:lnTo>
                    <a:pt x="257539" y="503583"/>
                  </a:lnTo>
                  <a:lnTo>
                    <a:pt x="258926" y="503583"/>
                  </a:lnTo>
                  <a:lnTo>
                    <a:pt x="260275" y="503583"/>
                  </a:lnTo>
                  <a:lnTo>
                    <a:pt x="261661" y="503583"/>
                  </a:lnTo>
                  <a:lnTo>
                    <a:pt x="263048" y="503583"/>
                  </a:lnTo>
                  <a:lnTo>
                    <a:pt x="264397" y="503583"/>
                  </a:lnTo>
                  <a:lnTo>
                    <a:pt x="265783" y="504970"/>
                  </a:lnTo>
                  <a:lnTo>
                    <a:pt x="265783" y="506318"/>
                  </a:lnTo>
                  <a:lnTo>
                    <a:pt x="265783" y="507705"/>
                  </a:lnTo>
                  <a:lnTo>
                    <a:pt x="265783" y="509091"/>
                  </a:lnTo>
                  <a:lnTo>
                    <a:pt x="265783" y="510440"/>
                  </a:lnTo>
                  <a:lnTo>
                    <a:pt x="265783" y="511827"/>
                  </a:lnTo>
                  <a:lnTo>
                    <a:pt x="265783" y="513176"/>
                  </a:lnTo>
                  <a:lnTo>
                    <a:pt x="267131" y="513176"/>
                  </a:lnTo>
                  <a:lnTo>
                    <a:pt x="267131" y="514562"/>
                  </a:lnTo>
                  <a:lnTo>
                    <a:pt x="268519" y="514562"/>
                  </a:lnTo>
                  <a:lnTo>
                    <a:pt x="272640" y="515949"/>
                  </a:lnTo>
                  <a:lnTo>
                    <a:pt x="275376" y="517298"/>
                  </a:lnTo>
                  <a:lnTo>
                    <a:pt x="276725" y="517298"/>
                  </a:lnTo>
                  <a:lnTo>
                    <a:pt x="278111" y="517298"/>
                  </a:lnTo>
                  <a:lnTo>
                    <a:pt x="279498" y="515949"/>
                  </a:lnTo>
                  <a:lnTo>
                    <a:pt x="279498" y="514562"/>
                  </a:lnTo>
                  <a:lnTo>
                    <a:pt x="280847" y="514562"/>
                  </a:lnTo>
                  <a:lnTo>
                    <a:pt x="280847" y="513176"/>
                  </a:lnTo>
                  <a:lnTo>
                    <a:pt x="282233" y="513176"/>
                  </a:lnTo>
                  <a:lnTo>
                    <a:pt x="284968" y="513176"/>
                  </a:lnTo>
                  <a:lnTo>
                    <a:pt x="286317" y="513176"/>
                  </a:lnTo>
                  <a:lnTo>
                    <a:pt x="287703" y="513176"/>
                  </a:lnTo>
                  <a:lnTo>
                    <a:pt x="289090" y="513176"/>
                  </a:lnTo>
                  <a:lnTo>
                    <a:pt x="289090" y="514562"/>
                  </a:lnTo>
                  <a:lnTo>
                    <a:pt x="290439" y="515949"/>
                  </a:lnTo>
                  <a:lnTo>
                    <a:pt x="290439" y="517298"/>
                  </a:lnTo>
                  <a:lnTo>
                    <a:pt x="290439" y="518685"/>
                  </a:lnTo>
                  <a:lnTo>
                    <a:pt x="291826" y="518685"/>
                  </a:lnTo>
                  <a:lnTo>
                    <a:pt x="293173" y="518685"/>
                  </a:lnTo>
                  <a:lnTo>
                    <a:pt x="294561" y="518685"/>
                  </a:lnTo>
                  <a:lnTo>
                    <a:pt x="295948" y="520071"/>
                  </a:lnTo>
                  <a:lnTo>
                    <a:pt x="297296" y="520071"/>
                  </a:lnTo>
                  <a:lnTo>
                    <a:pt x="297296" y="521419"/>
                  </a:lnTo>
                  <a:lnTo>
                    <a:pt x="298683" y="522807"/>
                  </a:lnTo>
                  <a:lnTo>
                    <a:pt x="300031" y="524193"/>
                  </a:lnTo>
                  <a:lnTo>
                    <a:pt x="301418" y="524193"/>
                  </a:lnTo>
                  <a:lnTo>
                    <a:pt x="302767" y="524193"/>
                  </a:lnTo>
                  <a:lnTo>
                    <a:pt x="304153" y="524193"/>
                  </a:lnTo>
                  <a:lnTo>
                    <a:pt x="305540" y="524193"/>
                  </a:lnTo>
                  <a:lnTo>
                    <a:pt x="305540" y="525541"/>
                  </a:lnTo>
                  <a:lnTo>
                    <a:pt x="305540" y="526929"/>
                  </a:lnTo>
                  <a:lnTo>
                    <a:pt x="306889" y="526929"/>
                  </a:lnTo>
                  <a:lnTo>
                    <a:pt x="306889" y="528277"/>
                  </a:lnTo>
                  <a:lnTo>
                    <a:pt x="305540" y="529663"/>
                  </a:lnTo>
                  <a:lnTo>
                    <a:pt x="305540" y="531051"/>
                  </a:lnTo>
                  <a:lnTo>
                    <a:pt x="305540" y="532399"/>
                  </a:lnTo>
                  <a:lnTo>
                    <a:pt x="305540" y="533786"/>
                  </a:lnTo>
                  <a:lnTo>
                    <a:pt x="305540" y="535172"/>
                  </a:lnTo>
                  <a:lnTo>
                    <a:pt x="306889" y="535172"/>
                  </a:lnTo>
                  <a:lnTo>
                    <a:pt x="308276" y="536521"/>
                  </a:lnTo>
                  <a:lnTo>
                    <a:pt x="309623" y="535172"/>
                  </a:lnTo>
                  <a:lnTo>
                    <a:pt x="311011" y="535172"/>
                  </a:lnTo>
                  <a:lnTo>
                    <a:pt x="311011" y="533786"/>
                  </a:lnTo>
                  <a:lnTo>
                    <a:pt x="311011" y="532399"/>
                  </a:lnTo>
                  <a:lnTo>
                    <a:pt x="312398" y="532399"/>
                  </a:lnTo>
                  <a:lnTo>
                    <a:pt x="312398" y="531051"/>
                  </a:lnTo>
                  <a:lnTo>
                    <a:pt x="313746" y="531051"/>
                  </a:lnTo>
                  <a:lnTo>
                    <a:pt x="313746" y="532399"/>
                  </a:lnTo>
                  <a:lnTo>
                    <a:pt x="315133" y="532399"/>
                  </a:lnTo>
                  <a:lnTo>
                    <a:pt x="316481" y="532399"/>
                  </a:lnTo>
                  <a:lnTo>
                    <a:pt x="317868" y="532399"/>
                  </a:lnTo>
                  <a:lnTo>
                    <a:pt x="319217" y="532399"/>
                  </a:lnTo>
                  <a:lnTo>
                    <a:pt x="321990" y="532399"/>
                  </a:lnTo>
                  <a:lnTo>
                    <a:pt x="321990" y="531051"/>
                  </a:lnTo>
                  <a:lnTo>
                    <a:pt x="323339" y="531051"/>
                  </a:lnTo>
                  <a:lnTo>
                    <a:pt x="324725" y="531051"/>
                  </a:lnTo>
                  <a:lnTo>
                    <a:pt x="326073" y="529663"/>
                  </a:lnTo>
                  <a:lnTo>
                    <a:pt x="326073" y="528277"/>
                  </a:lnTo>
                  <a:lnTo>
                    <a:pt x="326073" y="526929"/>
                  </a:lnTo>
                  <a:lnTo>
                    <a:pt x="324725" y="526929"/>
                  </a:lnTo>
                  <a:lnTo>
                    <a:pt x="324725" y="528277"/>
                  </a:lnTo>
                  <a:lnTo>
                    <a:pt x="323339" y="526929"/>
                  </a:lnTo>
                  <a:lnTo>
                    <a:pt x="323339" y="528277"/>
                  </a:lnTo>
                  <a:lnTo>
                    <a:pt x="321990" y="526929"/>
                  </a:lnTo>
                  <a:lnTo>
                    <a:pt x="323339" y="526929"/>
                  </a:lnTo>
                  <a:lnTo>
                    <a:pt x="323339" y="525541"/>
                  </a:lnTo>
                  <a:lnTo>
                    <a:pt x="324725" y="525541"/>
                  </a:lnTo>
                  <a:lnTo>
                    <a:pt x="324725" y="524193"/>
                  </a:lnTo>
                  <a:lnTo>
                    <a:pt x="323339" y="524193"/>
                  </a:lnTo>
                  <a:lnTo>
                    <a:pt x="323339" y="522807"/>
                  </a:lnTo>
                  <a:lnTo>
                    <a:pt x="324725" y="522807"/>
                  </a:lnTo>
                  <a:lnTo>
                    <a:pt x="324725" y="521419"/>
                  </a:lnTo>
                  <a:lnTo>
                    <a:pt x="326073" y="521419"/>
                  </a:lnTo>
                  <a:lnTo>
                    <a:pt x="327461" y="521419"/>
                  </a:lnTo>
                  <a:lnTo>
                    <a:pt x="328809" y="521419"/>
                  </a:lnTo>
                  <a:lnTo>
                    <a:pt x="330196" y="521419"/>
                  </a:lnTo>
                  <a:lnTo>
                    <a:pt x="330196" y="520071"/>
                  </a:lnTo>
                  <a:lnTo>
                    <a:pt x="331582" y="520071"/>
                  </a:lnTo>
                  <a:lnTo>
                    <a:pt x="331582" y="521419"/>
                  </a:lnTo>
                  <a:lnTo>
                    <a:pt x="332931" y="521419"/>
                  </a:lnTo>
                  <a:lnTo>
                    <a:pt x="334318" y="521419"/>
                  </a:lnTo>
                  <a:lnTo>
                    <a:pt x="334318" y="520071"/>
                  </a:lnTo>
                  <a:lnTo>
                    <a:pt x="335667" y="520071"/>
                  </a:lnTo>
                  <a:lnTo>
                    <a:pt x="337053" y="520071"/>
                  </a:lnTo>
                  <a:lnTo>
                    <a:pt x="337053" y="521419"/>
                  </a:lnTo>
                  <a:lnTo>
                    <a:pt x="338440" y="521419"/>
                  </a:lnTo>
                  <a:lnTo>
                    <a:pt x="338440" y="522807"/>
                  </a:lnTo>
                  <a:lnTo>
                    <a:pt x="338440" y="524193"/>
                  </a:lnTo>
                  <a:lnTo>
                    <a:pt x="337053" y="524193"/>
                  </a:lnTo>
                  <a:lnTo>
                    <a:pt x="335667" y="524193"/>
                  </a:lnTo>
                  <a:lnTo>
                    <a:pt x="335667" y="525541"/>
                  </a:lnTo>
                  <a:lnTo>
                    <a:pt x="334318" y="525541"/>
                  </a:lnTo>
                  <a:lnTo>
                    <a:pt x="335667" y="525541"/>
                  </a:lnTo>
                  <a:lnTo>
                    <a:pt x="335667" y="526929"/>
                  </a:lnTo>
                  <a:lnTo>
                    <a:pt x="335667" y="528277"/>
                  </a:lnTo>
                  <a:lnTo>
                    <a:pt x="337053" y="528277"/>
                  </a:lnTo>
                  <a:lnTo>
                    <a:pt x="337053" y="529663"/>
                  </a:lnTo>
                  <a:lnTo>
                    <a:pt x="338440" y="529663"/>
                  </a:lnTo>
                  <a:lnTo>
                    <a:pt x="339789" y="529663"/>
                  </a:lnTo>
                  <a:lnTo>
                    <a:pt x="339789" y="528277"/>
                  </a:lnTo>
                  <a:lnTo>
                    <a:pt x="341175" y="528277"/>
                  </a:lnTo>
                  <a:lnTo>
                    <a:pt x="341175" y="529663"/>
                  </a:lnTo>
                  <a:lnTo>
                    <a:pt x="342523" y="529663"/>
                  </a:lnTo>
                  <a:lnTo>
                    <a:pt x="343911" y="529663"/>
                  </a:lnTo>
                  <a:lnTo>
                    <a:pt x="343911" y="528277"/>
                  </a:lnTo>
                  <a:lnTo>
                    <a:pt x="345259" y="528277"/>
                  </a:lnTo>
                  <a:lnTo>
                    <a:pt x="345259" y="526929"/>
                  </a:lnTo>
                  <a:lnTo>
                    <a:pt x="346645" y="526929"/>
                  </a:lnTo>
                  <a:lnTo>
                    <a:pt x="346645" y="525541"/>
                  </a:lnTo>
                  <a:lnTo>
                    <a:pt x="346645" y="524193"/>
                  </a:lnTo>
                  <a:lnTo>
                    <a:pt x="348032" y="522807"/>
                  </a:lnTo>
                  <a:lnTo>
                    <a:pt x="349381" y="522807"/>
                  </a:lnTo>
                  <a:lnTo>
                    <a:pt x="349381" y="524193"/>
                  </a:lnTo>
                  <a:lnTo>
                    <a:pt x="349381" y="525541"/>
                  </a:lnTo>
                  <a:lnTo>
                    <a:pt x="349381" y="528277"/>
                  </a:lnTo>
                  <a:lnTo>
                    <a:pt x="349381" y="529663"/>
                  </a:lnTo>
                  <a:lnTo>
                    <a:pt x="349381" y="531051"/>
                  </a:lnTo>
                  <a:lnTo>
                    <a:pt x="349381" y="532399"/>
                  </a:lnTo>
                  <a:lnTo>
                    <a:pt x="350768" y="532399"/>
                  </a:lnTo>
                  <a:lnTo>
                    <a:pt x="350768" y="533786"/>
                  </a:lnTo>
                  <a:lnTo>
                    <a:pt x="352117" y="533786"/>
                  </a:lnTo>
                  <a:lnTo>
                    <a:pt x="353503" y="533786"/>
                  </a:lnTo>
                  <a:lnTo>
                    <a:pt x="353503" y="532399"/>
                  </a:lnTo>
                  <a:lnTo>
                    <a:pt x="354890" y="532399"/>
                  </a:lnTo>
                  <a:lnTo>
                    <a:pt x="354890" y="531051"/>
                  </a:lnTo>
                  <a:lnTo>
                    <a:pt x="356239" y="531051"/>
                  </a:lnTo>
                  <a:lnTo>
                    <a:pt x="356239" y="529663"/>
                  </a:lnTo>
                  <a:lnTo>
                    <a:pt x="356239" y="528277"/>
                  </a:lnTo>
                  <a:lnTo>
                    <a:pt x="357625" y="528277"/>
                  </a:lnTo>
                  <a:lnTo>
                    <a:pt x="357625" y="526929"/>
                  </a:lnTo>
                  <a:lnTo>
                    <a:pt x="358973" y="526929"/>
                  </a:lnTo>
                  <a:lnTo>
                    <a:pt x="358973" y="525541"/>
                  </a:lnTo>
                  <a:lnTo>
                    <a:pt x="358973" y="524193"/>
                  </a:lnTo>
                  <a:lnTo>
                    <a:pt x="358973" y="522807"/>
                  </a:lnTo>
                  <a:lnTo>
                    <a:pt x="358973" y="521419"/>
                  </a:lnTo>
                  <a:lnTo>
                    <a:pt x="357625" y="521419"/>
                  </a:lnTo>
                  <a:lnTo>
                    <a:pt x="357625" y="520071"/>
                  </a:lnTo>
                  <a:lnTo>
                    <a:pt x="358973" y="520071"/>
                  </a:lnTo>
                  <a:lnTo>
                    <a:pt x="360360" y="520071"/>
                  </a:lnTo>
                  <a:lnTo>
                    <a:pt x="361709" y="520071"/>
                  </a:lnTo>
                  <a:lnTo>
                    <a:pt x="363095" y="521419"/>
                  </a:lnTo>
                  <a:lnTo>
                    <a:pt x="364482" y="521419"/>
                  </a:lnTo>
                  <a:lnTo>
                    <a:pt x="365831" y="521419"/>
                  </a:lnTo>
                  <a:lnTo>
                    <a:pt x="365831" y="520071"/>
                  </a:lnTo>
                  <a:lnTo>
                    <a:pt x="365831" y="518685"/>
                  </a:lnTo>
                  <a:lnTo>
                    <a:pt x="365831" y="514562"/>
                  </a:lnTo>
                  <a:lnTo>
                    <a:pt x="364482" y="514562"/>
                  </a:lnTo>
                  <a:lnTo>
                    <a:pt x="363095" y="514562"/>
                  </a:lnTo>
                  <a:lnTo>
                    <a:pt x="335667" y="467909"/>
                  </a:lnTo>
                  <a:lnTo>
                    <a:pt x="337053" y="467909"/>
                  </a:lnTo>
                  <a:lnTo>
                    <a:pt x="348032" y="459665"/>
                  </a:lnTo>
                  <a:lnTo>
                    <a:pt x="354890" y="455543"/>
                  </a:lnTo>
                  <a:lnTo>
                    <a:pt x="363095" y="451421"/>
                  </a:lnTo>
                  <a:lnTo>
                    <a:pt x="358973" y="444564"/>
                  </a:lnTo>
                  <a:lnTo>
                    <a:pt x="353503" y="434933"/>
                  </a:lnTo>
                  <a:lnTo>
                    <a:pt x="350768" y="432197"/>
                  </a:lnTo>
                  <a:lnTo>
                    <a:pt x="349381" y="428075"/>
                  </a:lnTo>
                  <a:lnTo>
                    <a:pt x="343911" y="421219"/>
                  </a:lnTo>
                  <a:lnTo>
                    <a:pt x="343911" y="422605"/>
                  </a:lnTo>
                  <a:lnTo>
                    <a:pt x="342523" y="422605"/>
                  </a:lnTo>
                  <a:lnTo>
                    <a:pt x="338440" y="425340"/>
                  </a:lnTo>
                  <a:lnTo>
                    <a:pt x="335667" y="426727"/>
                  </a:lnTo>
                  <a:lnTo>
                    <a:pt x="331582" y="418483"/>
                  </a:lnTo>
                  <a:lnTo>
                    <a:pt x="328809" y="408852"/>
                  </a:lnTo>
                  <a:lnTo>
                    <a:pt x="320603" y="392402"/>
                  </a:lnTo>
                  <a:lnTo>
                    <a:pt x="319217" y="388280"/>
                  </a:lnTo>
                  <a:lnTo>
                    <a:pt x="313746" y="377300"/>
                  </a:lnTo>
                  <a:lnTo>
                    <a:pt x="305540" y="362199"/>
                  </a:lnTo>
                  <a:lnTo>
                    <a:pt x="280847" y="371791"/>
                  </a:lnTo>
                  <a:lnTo>
                    <a:pt x="275376" y="355341"/>
                  </a:lnTo>
                  <a:lnTo>
                    <a:pt x="271253" y="345710"/>
                  </a:lnTo>
                  <a:lnTo>
                    <a:pt x="267131" y="333345"/>
                  </a:lnTo>
                  <a:lnTo>
                    <a:pt x="264397" y="326487"/>
                  </a:lnTo>
                  <a:lnTo>
                    <a:pt x="263048" y="322365"/>
                  </a:lnTo>
                  <a:lnTo>
                    <a:pt x="261661" y="319629"/>
                  </a:lnTo>
                  <a:lnTo>
                    <a:pt x="271253" y="316895"/>
                  </a:lnTo>
                  <a:lnTo>
                    <a:pt x="282233" y="312773"/>
                  </a:lnTo>
                  <a:lnTo>
                    <a:pt x="298683" y="308650"/>
                  </a:lnTo>
                  <a:lnTo>
                    <a:pt x="306889" y="305915"/>
                  </a:lnTo>
                  <a:lnTo>
                    <a:pt x="320603" y="301793"/>
                  </a:lnTo>
                  <a:lnTo>
                    <a:pt x="345259" y="230408"/>
                  </a:lnTo>
                  <a:lnTo>
                    <a:pt x="354890" y="245509"/>
                  </a:lnTo>
                  <a:lnTo>
                    <a:pt x="365831" y="240000"/>
                  </a:lnTo>
                  <a:lnTo>
                    <a:pt x="365831" y="238652"/>
                  </a:lnTo>
                  <a:lnTo>
                    <a:pt x="364482" y="237264"/>
                  </a:lnTo>
                  <a:lnTo>
                    <a:pt x="361709" y="234530"/>
                  </a:lnTo>
                  <a:lnTo>
                    <a:pt x="360360" y="233142"/>
                  </a:lnTo>
                  <a:lnTo>
                    <a:pt x="360360" y="231756"/>
                  </a:lnTo>
                  <a:lnTo>
                    <a:pt x="361709" y="212571"/>
                  </a:lnTo>
                  <a:lnTo>
                    <a:pt x="341175" y="204327"/>
                  </a:lnTo>
                  <a:lnTo>
                    <a:pt x="341175" y="202940"/>
                  </a:lnTo>
                  <a:lnTo>
                    <a:pt x="341175" y="185102"/>
                  </a:lnTo>
                  <a:lnTo>
                    <a:pt x="341175" y="175471"/>
                  </a:lnTo>
                  <a:lnTo>
                    <a:pt x="335667" y="175471"/>
                  </a:lnTo>
                  <a:lnTo>
                    <a:pt x="334318" y="150778"/>
                  </a:lnTo>
                  <a:lnTo>
                    <a:pt x="332931" y="134289"/>
                  </a:lnTo>
                  <a:lnTo>
                    <a:pt x="332931" y="127432"/>
                  </a:lnTo>
                  <a:lnTo>
                    <a:pt x="332931" y="123311"/>
                  </a:lnTo>
                  <a:lnTo>
                    <a:pt x="331582" y="117840"/>
                  </a:lnTo>
                  <a:lnTo>
                    <a:pt x="334318" y="117840"/>
                  </a:lnTo>
                  <a:lnTo>
                    <a:pt x="334318" y="115104"/>
                  </a:lnTo>
                  <a:lnTo>
                    <a:pt x="334318" y="110982"/>
                  </a:lnTo>
                  <a:lnTo>
                    <a:pt x="332931" y="109595"/>
                  </a:lnTo>
                  <a:lnTo>
                    <a:pt x="332931" y="108209"/>
                  </a:lnTo>
                  <a:lnTo>
                    <a:pt x="332931" y="99964"/>
                  </a:lnTo>
                  <a:lnTo>
                    <a:pt x="334318" y="94494"/>
                  </a:lnTo>
                  <a:lnTo>
                    <a:pt x="335667" y="87636"/>
                  </a:lnTo>
                  <a:lnTo>
                    <a:pt x="337053" y="79392"/>
                  </a:lnTo>
                  <a:lnTo>
                    <a:pt x="335667" y="78005"/>
                  </a:lnTo>
                  <a:lnTo>
                    <a:pt x="334318" y="76658"/>
                  </a:lnTo>
                  <a:lnTo>
                    <a:pt x="334318" y="75270"/>
                  </a:lnTo>
                  <a:lnTo>
                    <a:pt x="334318" y="73883"/>
                  </a:lnTo>
                  <a:lnTo>
                    <a:pt x="334318" y="72535"/>
                  </a:lnTo>
                  <a:lnTo>
                    <a:pt x="334318" y="71149"/>
                  </a:lnTo>
                  <a:lnTo>
                    <a:pt x="332931" y="71149"/>
                  </a:lnTo>
                  <a:lnTo>
                    <a:pt x="331582" y="71149"/>
                  </a:lnTo>
                  <a:lnTo>
                    <a:pt x="330196" y="71149"/>
                  </a:lnTo>
                  <a:lnTo>
                    <a:pt x="328809" y="69800"/>
                  </a:lnTo>
                  <a:lnTo>
                    <a:pt x="327461" y="68413"/>
                  </a:lnTo>
                  <a:lnTo>
                    <a:pt x="327461" y="67027"/>
                  </a:lnTo>
                  <a:lnTo>
                    <a:pt x="327461" y="65678"/>
                  </a:lnTo>
                  <a:lnTo>
                    <a:pt x="327461" y="64291"/>
                  </a:lnTo>
                  <a:lnTo>
                    <a:pt x="328809" y="61556"/>
                  </a:lnTo>
                  <a:lnTo>
                    <a:pt x="330196" y="58782"/>
                  </a:lnTo>
                  <a:lnTo>
                    <a:pt x="331582" y="58782"/>
                  </a:lnTo>
                  <a:lnTo>
                    <a:pt x="332931" y="58782"/>
                  </a:lnTo>
                  <a:lnTo>
                    <a:pt x="332931" y="57433"/>
                  </a:lnTo>
                  <a:lnTo>
                    <a:pt x="331582" y="54699"/>
                  </a:lnTo>
                  <a:lnTo>
                    <a:pt x="330196" y="53311"/>
                  </a:lnTo>
                  <a:lnTo>
                    <a:pt x="330196" y="51925"/>
                  </a:lnTo>
                  <a:lnTo>
                    <a:pt x="331582" y="50577"/>
                  </a:lnTo>
                  <a:lnTo>
                    <a:pt x="326073" y="45068"/>
                  </a:lnTo>
                  <a:lnTo>
                    <a:pt x="324725" y="47802"/>
                  </a:lnTo>
                  <a:lnTo>
                    <a:pt x="323339" y="47802"/>
                  </a:lnTo>
                  <a:lnTo>
                    <a:pt x="320603" y="50577"/>
                  </a:lnTo>
                  <a:lnTo>
                    <a:pt x="306889" y="42332"/>
                  </a:lnTo>
                  <a:lnTo>
                    <a:pt x="309623" y="39597"/>
                  </a:lnTo>
                  <a:lnTo>
                    <a:pt x="305540" y="35475"/>
                  </a:lnTo>
                  <a:lnTo>
                    <a:pt x="306889" y="31352"/>
                  </a:lnTo>
                  <a:lnTo>
                    <a:pt x="302767" y="27230"/>
                  </a:lnTo>
                  <a:lnTo>
                    <a:pt x="301418" y="28618"/>
                  </a:lnTo>
                  <a:lnTo>
                    <a:pt x="295948" y="23108"/>
                  </a:lnTo>
                  <a:lnTo>
                    <a:pt x="293173" y="24496"/>
                  </a:lnTo>
                  <a:lnTo>
                    <a:pt x="290439" y="27230"/>
                  </a:lnTo>
                  <a:lnTo>
                    <a:pt x="290439" y="29966"/>
                  </a:lnTo>
                  <a:lnTo>
                    <a:pt x="290439" y="31352"/>
                  </a:lnTo>
                  <a:lnTo>
                    <a:pt x="289090" y="31352"/>
                  </a:lnTo>
                  <a:lnTo>
                    <a:pt x="287703" y="31352"/>
                  </a:lnTo>
                  <a:lnTo>
                    <a:pt x="286317" y="29966"/>
                  </a:lnTo>
                  <a:lnTo>
                    <a:pt x="284968" y="36823"/>
                  </a:lnTo>
                  <a:lnTo>
                    <a:pt x="286317" y="38210"/>
                  </a:lnTo>
                  <a:lnTo>
                    <a:pt x="284968" y="39597"/>
                  </a:lnTo>
                  <a:lnTo>
                    <a:pt x="286317" y="39597"/>
                  </a:lnTo>
                  <a:lnTo>
                    <a:pt x="289090" y="40946"/>
                  </a:lnTo>
                  <a:lnTo>
                    <a:pt x="289090" y="43719"/>
                  </a:lnTo>
                  <a:lnTo>
                    <a:pt x="284968" y="43719"/>
                  </a:lnTo>
                  <a:lnTo>
                    <a:pt x="280847" y="45068"/>
                  </a:lnTo>
                  <a:lnTo>
                    <a:pt x="279498" y="39597"/>
                  </a:lnTo>
                  <a:lnTo>
                    <a:pt x="282233" y="38210"/>
                  </a:lnTo>
                  <a:lnTo>
                    <a:pt x="280847" y="36823"/>
                  </a:lnTo>
                  <a:lnTo>
                    <a:pt x="276725" y="39597"/>
                  </a:lnTo>
                  <a:lnTo>
                    <a:pt x="278111" y="32701"/>
                  </a:lnTo>
                  <a:lnTo>
                    <a:pt x="275376" y="32701"/>
                  </a:lnTo>
                  <a:lnTo>
                    <a:pt x="273989" y="34088"/>
                  </a:lnTo>
                  <a:lnTo>
                    <a:pt x="272640" y="32701"/>
                  </a:lnTo>
                  <a:lnTo>
                    <a:pt x="276725" y="28618"/>
                  </a:lnTo>
                  <a:lnTo>
                    <a:pt x="275376" y="27230"/>
                  </a:lnTo>
                  <a:lnTo>
                    <a:pt x="276725" y="25844"/>
                  </a:lnTo>
                  <a:lnTo>
                    <a:pt x="278111" y="25844"/>
                  </a:lnTo>
                  <a:lnTo>
                    <a:pt x="280847" y="24496"/>
                  </a:lnTo>
                  <a:lnTo>
                    <a:pt x="280847" y="23108"/>
                  </a:lnTo>
                  <a:lnTo>
                    <a:pt x="278111" y="23108"/>
                  </a:lnTo>
                  <a:lnTo>
                    <a:pt x="275376" y="20374"/>
                  </a:lnTo>
                  <a:lnTo>
                    <a:pt x="273989" y="18987"/>
                  </a:lnTo>
                  <a:lnTo>
                    <a:pt x="269906" y="16251"/>
                  </a:lnTo>
                  <a:lnTo>
                    <a:pt x="263048" y="14865"/>
                  </a:lnTo>
                  <a:lnTo>
                    <a:pt x="261661" y="10743"/>
                  </a:lnTo>
                  <a:lnTo>
                    <a:pt x="258926" y="6620"/>
                  </a:lnTo>
                  <a:lnTo>
                    <a:pt x="257539" y="3885"/>
                  </a:lnTo>
                  <a:lnTo>
                    <a:pt x="260275" y="3885"/>
                  </a:lnTo>
                  <a:lnTo>
                    <a:pt x="257539" y="-237"/>
                  </a:lnTo>
                  <a:lnTo>
                    <a:pt x="254804" y="2498"/>
                  </a:lnTo>
                  <a:lnTo>
                    <a:pt x="254804" y="3885"/>
                  </a:lnTo>
                  <a:lnTo>
                    <a:pt x="243825" y="8007"/>
                  </a:lnTo>
                  <a:lnTo>
                    <a:pt x="239741" y="9394"/>
                  </a:lnTo>
                  <a:lnTo>
                    <a:pt x="235619" y="10743"/>
                  </a:lnTo>
                  <a:lnTo>
                    <a:pt x="227375" y="13477"/>
                  </a:lnTo>
                  <a:lnTo>
                    <a:pt x="221905" y="13477"/>
                  </a:lnTo>
                  <a:lnTo>
                    <a:pt x="212311" y="13477"/>
                  </a:lnTo>
                  <a:lnTo>
                    <a:pt x="195862" y="13477"/>
                  </a:lnTo>
                  <a:lnTo>
                    <a:pt x="194475" y="13477"/>
                  </a:lnTo>
                  <a:lnTo>
                    <a:pt x="191739" y="13477"/>
                  </a:lnTo>
                  <a:lnTo>
                    <a:pt x="187617" y="13477"/>
                  </a:lnTo>
                  <a:lnTo>
                    <a:pt x="187617" y="12129"/>
                  </a:lnTo>
                  <a:lnTo>
                    <a:pt x="186269" y="12129"/>
                  </a:lnTo>
                  <a:lnTo>
                    <a:pt x="186269" y="13477"/>
                  </a:lnTo>
                  <a:lnTo>
                    <a:pt x="178025" y="13477"/>
                  </a:lnTo>
                  <a:lnTo>
                    <a:pt x="171206" y="14865"/>
                  </a:lnTo>
                  <a:lnTo>
                    <a:pt x="165697" y="17599"/>
                  </a:lnTo>
                  <a:lnTo>
                    <a:pt x="165697" y="16251"/>
                  </a:lnTo>
                  <a:lnTo>
                    <a:pt x="162962" y="17599"/>
                  </a:lnTo>
                  <a:lnTo>
                    <a:pt x="161575" y="20374"/>
                  </a:lnTo>
                  <a:lnTo>
                    <a:pt x="154756" y="21721"/>
                  </a:lnTo>
                  <a:lnTo>
                    <a:pt x="130063" y="25844"/>
                  </a:lnTo>
                  <a:lnTo>
                    <a:pt x="130063" y="25844"/>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 name="Google Shape;291;p34">
              <a:extLst>
                <a:ext uri="{FF2B5EF4-FFF2-40B4-BE49-F238E27FC236}">
                  <a16:creationId xmlns:a16="http://schemas.microsoft.com/office/drawing/2014/main" id="{79634144-97CB-3018-73AA-B3C030E5DF3A}"/>
                </a:ext>
              </a:extLst>
            </p:cNvPr>
            <p:cNvSpPr/>
            <p:nvPr/>
          </p:nvSpPr>
          <p:spPr>
            <a:xfrm rot="10800000" flipH="1">
              <a:off x="1682913" y="1865156"/>
              <a:ext cx="365115" cy="525333"/>
            </a:xfrm>
            <a:custGeom>
              <a:avLst/>
              <a:gdLst/>
              <a:ahLst/>
              <a:cxnLst/>
              <a:rect l="l" t="t" r="r" b="b"/>
              <a:pathLst>
                <a:path w="297446" h="422803" extrusionOk="0">
                  <a:moveTo>
                    <a:pt x="5289" y="167250"/>
                  </a:moveTo>
                  <a:lnTo>
                    <a:pt x="-181" y="176881"/>
                  </a:lnTo>
                  <a:lnTo>
                    <a:pt x="16269" y="219412"/>
                  </a:lnTo>
                  <a:lnTo>
                    <a:pt x="21739" y="223534"/>
                  </a:lnTo>
                  <a:lnTo>
                    <a:pt x="28596" y="226269"/>
                  </a:lnTo>
                  <a:lnTo>
                    <a:pt x="36841" y="230392"/>
                  </a:lnTo>
                  <a:lnTo>
                    <a:pt x="42311" y="233126"/>
                  </a:lnTo>
                  <a:lnTo>
                    <a:pt x="51903" y="237287"/>
                  </a:lnTo>
                  <a:lnTo>
                    <a:pt x="51903" y="238635"/>
                  </a:lnTo>
                  <a:lnTo>
                    <a:pt x="58761" y="245493"/>
                  </a:lnTo>
                  <a:lnTo>
                    <a:pt x="61496" y="240023"/>
                  </a:lnTo>
                  <a:lnTo>
                    <a:pt x="64231" y="241370"/>
                  </a:lnTo>
                  <a:lnTo>
                    <a:pt x="69741" y="245493"/>
                  </a:lnTo>
                  <a:lnTo>
                    <a:pt x="69741" y="245493"/>
                  </a:lnTo>
                  <a:lnTo>
                    <a:pt x="71089" y="245493"/>
                  </a:lnTo>
                  <a:lnTo>
                    <a:pt x="71089" y="246879"/>
                  </a:lnTo>
                  <a:lnTo>
                    <a:pt x="71089" y="248267"/>
                  </a:lnTo>
                  <a:lnTo>
                    <a:pt x="68353" y="248267"/>
                  </a:lnTo>
                  <a:lnTo>
                    <a:pt x="66966" y="248267"/>
                  </a:lnTo>
                  <a:lnTo>
                    <a:pt x="62883" y="251001"/>
                  </a:lnTo>
                  <a:lnTo>
                    <a:pt x="60109" y="252350"/>
                  </a:lnTo>
                  <a:lnTo>
                    <a:pt x="60109" y="253737"/>
                  </a:lnTo>
                  <a:lnTo>
                    <a:pt x="58761" y="255124"/>
                  </a:lnTo>
                  <a:lnTo>
                    <a:pt x="57374" y="256473"/>
                  </a:lnTo>
                  <a:lnTo>
                    <a:pt x="56025" y="256473"/>
                  </a:lnTo>
                  <a:lnTo>
                    <a:pt x="56025" y="257859"/>
                  </a:lnTo>
                  <a:lnTo>
                    <a:pt x="56025" y="257859"/>
                  </a:lnTo>
                  <a:lnTo>
                    <a:pt x="53291" y="260595"/>
                  </a:lnTo>
                  <a:lnTo>
                    <a:pt x="53291" y="261981"/>
                  </a:lnTo>
                  <a:lnTo>
                    <a:pt x="49169" y="268838"/>
                  </a:lnTo>
                  <a:lnTo>
                    <a:pt x="46433" y="275696"/>
                  </a:lnTo>
                  <a:lnTo>
                    <a:pt x="46433" y="277082"/>
                  </a:lnTo>
                  <a:lnTo>
                    <a:pt x="45046" y="277082"/>
                  </a:lnTo>
                  <a:lnTo>
                    <a:pt x="45046" y="279818"/>
                  </a:lnTo>
                  <a:lnTo>
                    <a:pt x="43660" y="281205"/>
                  </a:lnTo>
                  <a:lnTo>
                    <a:pt x="43660" y="282553"/>
                  </a:lnTo>
                  <a:lnTo>
                    <a:pt x="39575" y="289449"/>
                  </a:lnTo>
                  <a:lnTo>
                    <a:pt x="39575" y="289449"/>
                  </a:lnTo>
                  <a:lnTo>
                    <a:pt x="39575" y="290797"/>
                  </a:lnTo>
                  <a:lnTo>
                    <a:pt x="38189" y="292184"/>
                  </a:lnTo>
                  <a:lnTo>
                    <a:pt x="36841" y="294919"/>
                  </a:lnTo>
                  <a:lnTo>
                    <a:pt x="34067" y="300429"/>
                  </a:lnTo>
                  <a:lnTo>
                    <a:pt x="32719" y="303163"/>
                  </a:lnTo>
                  <a:lnTo>
                    <a:pt x="32719" y="304550"/>
                  </a:lnTo>
                  <a:lnTo>
                    <a:pt x="32719" y="305899"/>
                  </a:lnTo>
                  <a:lnTo>
                    <a:pt x="32719" y="305899"/>
                  </a:lnTo>
                  <a:lnTo>
                    <a:pt x="32719" y="307286"/>
                  </a:lnTo>
                  <a:lnTo>
                    <a:pt x="31332" y="310021"/>
                  </a:lnTo>
                  <a:lnTo>
                    <a:pt x="32719" y="310021"/>
                  </a:lnTo>
                  <a:lnTo>
                    <a:pt x="31332" y="311408"/>
                  </a:lnTo>
                  <a:lnTo>
                    <a:pt x="31332" y="311408"/>
                  </a:lnTo>
                  <a:lnTo>
                    <a:pt x="31332" y="314143"/>
                  </a:lnTo>
                  <a:lnTo>
                    <a:pt x="32719" y="315530"/>
                  </a:lnTo>
                  <a:lnTo>
                    <a:pt x="35453" y="308634"/>
                  </a:lnTo>
                  <a:lnTo>
                    <a:pt x="38189" y="301777"/>
                  </a:lnTo>
                  <a:lnTo>
                    <a:pt x="39575" y="303163"/>
                  </a:lnTo>
                  <a:lnTo>
                    <a:pt x="49169" y="307286"/>
                  </a:lnTo>
                  <a:lnTo>
                    <a:pt x="49169" y="307286"/>
                  </a:lnTo>
                  <a:lnTo>
                    <a:pt x="68353" y="315530"/>
                  </a:lnTo>
                  <a:lnTo>
                    <a:pt x="45046" y="370427"/>
                  </a:lnTo>
                  <a:lnTo>
                    <a:pt x="73824" y="384142"/>
                  </a:lnTo>
                  <a:lnTo>
                    <a:pt x="91661" y="393773"/>
                  </a:lnTo>
                  <a:lnTo>
                    <a:pt x="110845" y="402017"/>
                  </a:lnTo>
                  <a:lnTo>
                    <a:pt x="132766" y="404752"/>
                  </a:lnTo>
                  <a:lnTo>
                    <a:pt x="138275" y="403365"/>
                  </a:lnTo>
                  <a:lnTo>
                    <a:pt x="158808" y="399243"/>
                  </a:lnTo>
                  <a:lnTo>
                    <a:pt x="154725" y="410223"/>
                  </a:lnTo>
                  <a:lnTo>
                    <a:pt x="151951" y="422589"/>
                  </a:lnTo>
                  <a:lnTo>
                    <a:pt x="161582" y="422589"/>
                  </a:lnTo>
                  <a:lnTo>
                    <a:pt x="164317" y="422589"/>
                  </a:lnTo>
                  <a:lnTo>
                    <a:pt x="173909" y="395121"/>
                  </a:lnTo>
                  <a:lnTo>
                    <a:pt x="169787" y="395121"/>
                  </a:lnTo>
                  <a:lnTo>
                    <a:pt x="168401" y="380020"/>
                  </a:lnTo>
                  <a:lnTo>
                    <a:pt x="162931" y="380020"/>
                  </a:lnTo>
                  <a:lnTo>
                    <a:pt x="164317" y="360834"/>
                  </a:lnTo>
                  <a:lnTo>
                    <a:pt x="186237" y="355325"/>
                  </a:lnTo>
                  <a:lnTo>
                    <a:pt x="186237" y="353939"/>
                  </a:lnTo>
                  <a:lnTo>
                    <a:pt x="198565" y="353939"/>
                  </a:lnTo>
                  <a:lnTo>
                    <a:pt x="209545" y="336102"/>
                  </a:lnTo>
                  <a:lnTo>
                    <a:pt x="223259" y="297655"/>
                  </a:lnTo>
                  <a:lnTo>
                    <a:pt x="224608" y="290797"/>
                  </a:lnTo>
                  <a:lnTo>
                    <a:pt x="224608" y="283940"/>
                  </a:lnTo>
                  <a:lnTo>
                    <a:pt x="224608" y="283940"/>
                  </a:lnTo>
                  <a:lnTo>
                    <a:pt x="228729" y="255124"/>
                  </a:lnTo>
                  <a:lnTo>
                    <a:pt x="236974" y="238635"/>
                  </a:lnTo>
                  <a:lnTo>
                    <a:pt x="243831" y="235900"/>
                  </a:lnTo>
                  <a:lnTo>
                    <a:pt x="253424" y="235900"/>
                  </a:lnTo>
                  <a:lnTo>
                    <a:pt x="254772" y="237287"/>
                  </a:lnTo>
                  <a:lnTo>
                    <a:pt x="256159" y="235900"/>
                  </a:lnTo>
                  <a:lnTo>
                    <a:pt x="256159" y="234514"/>
                  </a:lnTo>
                  <a:lnTo>
                    <a:pt x="256159" y="234514"/>
                  </a:lnTo>
                  <a:lnTo>
                    <a:pt x="256159" y="234514"/>
                  </a:lnTo>
                  <a:lnTo>
                    <a:pt x="257507" y="233126"/>
                  </a:lnTo>
                  <a:lnTo>
                    <a:pt x="257507" y="231778"/>
                  </a:lnTo>
                  <a:lnTo>
                    <a:pt x="260242" y="230392"/>
                  </a:lnTo>
                  <a:lnTo>
                    <a:pt x="258895" y="229043"/>
                  </a:lnTo>
                  <a:lnTo>
                    <a:pt x="258895" y="227656"/>
                  </a:lnTo>
                  <a:lnTo>
                    <a:pt x="260242" y="226269"/>
                  </a:lnTo>
                  <a:lnTo>
                    <a:pt x="260242" y="224921"/>
                  </a:lnTo>
                  <a:lnTo>
                    <a:pt x="260242" y="224921"/>
                  </a:lnTo>
                  <a:lnTo>
                    <a:pt x="260242" y="223534"/>
                  </a:lnTo>
                  <a:lnTo>
                    <a:pt x="258895" y="223534"/>
                  </a:lnTo>
                  <a:lnTo>
                    <a:pt x="258895" y="223534"/>
                  </a:lnTo>
                  <a:lnTo>
                    <a:pt x="258895" y="223534"/>
                  </a:lnTo>
                  <a:lnTo>
                    <a:pt x="258895" y="223534"/>
                  </a:lnTo>
                  <a:lnTo>
                    <a:pt x="258895" y="222186"/>
                  </a:lnTo>
                  <a:lnTo>
                    <a:pt x="258895" y="222186"/>
                  </a:lnTo>
                  <a:lnTo>
                    <a:pt x="258895" y="222186"/>
                  </a:lnTo>
                  <a:lnTo>
                    <a:pt x="258895" y="222186"/>
                  </a:lnTo>
                  <a:lnTo>
                    <a:pt x="258895" y="222186"/>
                  </a:lnTo>
                  <a:lnTo>
                    <a:pt x="258895" y="220798"/>
                  </a:lnTo>
                  <a:lnTo>
                    <a:pt x="258895" y="220798"/>
                  </a:lnTo>
                  <a:lnTo>
                    <a:pt x="258895" y="219412"/>
                  </a:lnTo>
                  <a:lnTo>
                    <a:pt x="258895" y="219412"/>
                  </a:lnTo>
                  <a:lnTo>
                    <a:pt x="258895" y="219412"/>
                  </a:lnTo>
                  <a:lnTo>
                    <a:pt x="258895" y="218064"/>
                  </a:lnTo>
                  <a:lnTo>
                    <a:pt x="245179" y="196066"/>
                  </a:lnTo>
                  <a:lnTo>
                    <a:pt x="243831" y="193331"/>
                  </a:lnTo>
                  <a:lnTo>
                    <a:pt x="252037" y="189209"/>
                  </a:lnTo>
                  <a:lnTo>
                    <a:pt x="256159" y="183739"/>
                  </a:lnTo>
                  <a:lnTo>
                    <a:pt x="257507" y="182352"/>
                  </a:lnTo>
                  <a:lnTo>
                    <a:pt x="257507" y="179616"/>
                  </a:lnTo>
                  <a:lnTo>
                    <a:pt x="257507" y="178230"/>
                  </a:lnTo>
                  <a:lnTo>
                    <a:pt x="254772" y="175494"/>
                  </a:lnTo>
                  <a:lnTo>
                    <a:pt x="253424" y="175494"/>
                  </a:lnTo>
                  <a:lnTo>
                    <a:pt x="250650" y="175494"/>
                  </a:lnTo>
                  <a:lnTo>
                    <a:pt x="249301" y="175494"/>
                  </a:lnTo>
                  <a:lnTo>
                    <a:pt x="247915" y="172759"/>
                  </a:lnTo>
                  <a:lnTo>
                    <a:pt x="247915" y="168637"/>
                  </a:lnTo>
                  <a:lnTo>
                    <a:pt x="249301" y="167250"/>
                  </a:lnTo>
                  <a:lnTo>
                    <a:pt x="250650" y="165863"/>
                  </a:lnTo>
                  <a:lnTo>
                    <a:pt x="260242" y="164514"/>
                  </a:lnTo>
                  <a:lnTo>
                    <a:pt x="260242" y="161780"/>
                  </a:lnTo>
                  <a:lnTo>
                    <a:pt x="261629" y="161780"/>
                  </a:lnTo>
                  <a:lnTo>
                    <a:pt x="263017" y="160393"/>
                  </a:lnTo>
                  <a:lnTo>
                    <a:pt x="263017" y="159006"/>
                  </a:lnTo>
                  <a:lnTo>
                    <a:pt x="264365" y="157658"/>
                  </a:lnTo>
                  <a:lnTo>
                    <a:pt x="263017" y="154883"/>
                  </a:lnTo>
                  <a:lnTo>
                    <a:pt x="265751" y="153535"/>
                  </a:lnTo>
                  <a:lnTo>
                    <a:pt x="264365" y="150800"/>
                  </a:lnTo>
                  <a:lnTo>
                    <a:pt x="264365" y="150800"/>
                  </a:lnTo>
                  <a:lnTo>
                    <a:pt x="265751" y="145291"/>
                  </a:lnTo>
                  <a:lnTo>
                    <a:pt x="267100" y="142556"/>
                  </a:lnTo>
                  <a:lnTo>
                    <a:pt x="269835" y="142556"/>
                  </a:lnTo>
                  <a:lnTo>
                    <a:pt x="272609" y="141169"/>
                  </a:lnTo>
                  <a:lnTo>
                    <a:pt x="273957" y="138433"/>
                  </a:lnTo>
                  <a:lnTo>
                    <a:pt x="275345" y="137047"/>
                  </a:lnTo>
                  <a:lnTo>
                    <a:pt x="283550" y="131577"/>
                  </a:lnTo>
                  <a:lnTo>
                    <a:pt x="282201" y="128802"/>
                  </a:lnTo>
                  <a:lnTo>
                    <a:pt x="282201" y="126068"/>
                  </a:lnTo>
                  <a:lnTo>
                    <a:pt x="282201" y="123332"/>
                  </a:lnTo>
                  <a:lnTo>
                    <a:pt x="282201" y="120559"/>
                  </a:lnTo>
                  <a:lnTo>
                    <a:pt x="282201" y="115088"/>
                  </a:lnTo>
                  <a:lnTo>
                    <a:pt x="283550" y="113701"/>
                  </a:lnTo>
                  <a:lnTo>
                    <a:pt x="283550" y="112352"/>
                  </a:lnTo>
                  <a:lnTo>
                    <a:pt x="282201" y="109579"/>
                  </a:lnTo>
                  <a:lnTo>
                    <a:pt x="282201" y="105496"/>
                  </a:lnTo>
                  <a:lnTo>
                    <a:pt x="283550" y="104109"/>
                  </a:lnTo>
                  <a:lnTo>
                    <a:pt x="284937" y="101374"/>
                  </a:lnTo>
                  <a:lnTo>
                    <a:pt x="286285" y="99987"/>
                  </a:lnTo>
                  <a:lnTo>
                    <a:pt x="284937" y="95865"/>
                  </a:lnTo>
                  <a:lnTo>
                    <a:pt x="287672" y="93129"/>
                  </a:lnTo>
                  <a:lnTo>
                    <a:pt x="287672" y="91743"/>
                  </a:lnTo>
                  <a:lnTo>
                    <a:pt x="286285" y="89007"/>
                  </a:lnTo>
                  <a:lnTo>
                    <a:pt x="286285" y="84885"/>
                  </a:lnTo>
                  <a:lnTo>
                    <a:pt x="289059" y="83498"/>
                  </a:lnTo>
                  <a:lnTo>
                    <a:pt x="289059" y="80763"/>
                  </a:lnTo>
                  <a:lnTo>
                    <a:pt x="289059" y="76642"/>
                  </a:lnTo>
                  <a:lnTo>
                    <a:pt x="291793" y="71170"/>
                  </a:lnTo>
                  <a:lnTo>
                    <a:pt x="293181" y="68397"/>
                  </a:lnTo>
                  <a:lnTo>
                    <a:pt x="291793" y="67048"/>
                  </a:lnTo>
                  <a:lnTo>
                    <a:pt x="293181" y="64314"/>
                  </a:lnTo>
                  <a:lnTo>
                    <a:pt x="293181" y="62926"/>
                  </a:lnTo>
                  <a:lnTo>
                    <a:pt x="297265" y="60192"/>
                  </a:lnTo>
                  <a:lnTo>
                    <a:pt x="295916" y="57417"/>
                  </a:lnTo>
                  <a:lnTo>
                    <a:pt x="294529" y="56069"/>
                  </a:lnTo>
                  <a:lnTo>
                    <a:pt x="294529" y="51947"/>
                  </a:lnTo>
                  <a:lnTo>
                    <a:pt x="295916" y="49212"/>
                  </a:lnTo>
                  <a:lnTo>
                    <a:pt x="294529" y="45090"/>
                  </a:lnTo>
                  <a:lnTo>
                    <a:pt x="294529" y="40967"/>
                  </a:lnTo>
                  <a:lnTo>
                    <a:pt x="291793" y="36845"/>
                  </a:lnTo>
                  <a:lnTo>
                    <a:pt x="295916" y="34111"/>
                  </a:lnTo>
                  <a:lnTo>
                    <a:pt x="295916" y="31336"/>
                  </a:lnTo>
                  <a:lnTo>
                    <a:pt x="294529" y="28601"/>
                  </a:lnTo>
                  <a:lnTo>
                    <a:pt x="291793" y="27214"/>
                  </a:lnTo>
                  <a:lnTo>
                    <a:pt x="291793" y="27214"/>
                  </a:lnTo>
                  <a:lnTo>
                    <a:pt x="287672" y="25866"/>
                  </a:lnTo>
                  <a:lnTo>
                    <a:pt x="284937" y="27214"/>
                  </a:lnTo>
                  <a:lnTo>
                    <a:pt x="282201" y="25866"/>
                  </a:lnTo>
                  <a:lnTo>
                    <a:pt x="280815" y="24480"/>
                  </a:lnTo>
                  <a:lnTo>
                    <a:pt x="279467" y="24480"/>
                  </a:lnTo>
                  <a:lnTo>
                    <a:pt x="278079" y="21744"/>
                  </a:lnTo>
                  <a:lnTo>
                    <a:pt x="276692" y="20357"/>
                  </a:lnTo>
                  <a:lnTo>
                    <a:pt x="271222" y="19009"/>
                  </a:lnTo>
                  <a:lnTo>
                    <a:pt x="268487" y="16235"/>
                  </a:lnTo>
                  <a:lnTo>
                    <a:pt x="267100" y="16235"/>
                  </a:lnTo>
                  <a:lnTo>
                    <a:pt x="265751" y="13500"/>
                  </a:lnTo>
                  <a:lnTo>
                    <a:pt x="260242" y="7991"/>
                  </a:lnTo>
                  <a:lnTo>
                    <a:pt x="260242" y="1133"/>
                  </a:lnTo>
                  <a:lnTo>
                    <a:pt x="256159" y="-215"/>
                  </a:lnTo>
                  <a:lnTo>
                    <a:pt x="256159" y="-215"/>
                  </a:lnTo>
                  <a:lnTo>
                    <a:pt x="256159" y="1133"/>
                  </a:lnTo>
                  <a:lnTo>
                    <a:pt x="254772" y="3908"/>
                  </a:lnTo>
                  <a:lnTo>
                    <a:pt x="250650" y="5255"/>
                  </a:lnTo>
                  <a:lnTo>
                    <a:pt x="247915" y="3908"/>
                  </a:lnTo>
                  <a:lnTo>
                    <a:pt x="246567" y="3908"/>
                  </a:lnTo>
                  <a:lnTo>
                    <a:pt x="241058" y="13500"/>
                  </a:lnTo>
                  <a:lnTo>
                    <a:pt x="235587" y="13500"/>
                  </a:lnTo>
                  <a:lnTo>
                    <a:pt x="227381" y="13500"/>
                  </a:lnTo>
                  <a:lnTo>
                    <a:pt x="220525" y="14886"/>
                  </a:lnTo>
                  <a:lnTo>
                    <a:pt x="204075" y="12113"/>
                  </a:lnTo>
                  <a:lnTo>
                    <a:pt x="201300" y="17622"/>
                  </a:lnTo>
                  <a:lnTo>
                    <a:pt x="201300" y="20357"/>
                  </a:lnTo>
                  <a:lnTo>
                    <a:pt x="199953" y="21744"/>
                  </a:lnTo>
                  <a:lnTo>
                    <a:pt x="198565" y="25866"/>
                  </a:lnTo>
                  <a:lnTo>
                    <a:pt x="198565" y="27214"/>
                  </a:lnTo>
                  <a:lnTo>
                    <a:pt x="198565" y="28601"/>
                  </a:lnTo>
                  <a:lnTo>
                    <a:pt x="197217" y="29988"/>
                  </a:lnTo>
                  <a:lnTo>
                    <a:pt x="197217" y="32723"/>
                  </a:lnTo>
                  <a:lnTo>
                    <a:pt x="195830" y="34111"/>
                  </a:lnTo>
                  <a:lnTo>
                    <a:pt x="197217" y="35459"/>
                  </a:lnTo>
                  <a:lnTo>
                    <a:pt x="197217" y="36845"/>
                  </a:lnTo>
                  <a:lnTo>
                    <a:pt x="193095" y="39581"/>
                  </a:lnTo>
                  <a:lnTo>
                    <a:pt x="193095" y="40967"/>
                  </a:lnTo>
                  <a:lnTo>
                    <a:pt x="190359" y="42316"/>
                  </a:lnTo>
                  <a:lnTo>
                    <a:pt x="190359" y="43703"/>
                  </a:lnTo>
                  <a:lnTo>
                    <a:pt x="187625" y="43703"/>
                  </a:lnTo>
                  <a:lnTo>
                    <a:pt x="186237" y="49212"/>
                  </a:lnTo>
                  <a:lnTo>
                    <a:pt x="186237" y="51947"/>
                  </a:lnTo>
                  <a:lnTo>
                    <a:pt x="183503" y="53295"/>
                  </a:lnTo>
                  <a:lnTo>
                    <a:pt x="182115" y="54682"/>
                  </a:lnTo>
                  <a:lnTo>
                    <a:pt x="180767" y="56069"/>
                  </a:lnTo>
                  <a:lnTo>
                    <a:pt x="178032" y="58804"/>
                  </a:lnTo>
                  <a:lnTo>
                    <a:pt x="176645" y="58804"/>
                  </a:lnTo>
                  <a:lnTo>
                    <a:pt x="175258" y="58804"/>
                  </a:lnTo>
                  <a:lnTo>
                    <a:pt x="173909" y="57417"/>
                  </a:lnTo>
                  <a:lnTo>
                    <a:pt x="173909" y="57417"/>
                  </a:lnTo>
                  <a:lnTo>
                    <a:pt x="171175" y="56069"/>
                  </a:lnTo>
                  <a:lnTo>
                    <a:pt x="168401" y="57417"/>
                  </a:lnTo>
                  <a:lnTo>
                    <a:pt x="168401" y="56069"/>
                  </a:lnTo>
                  <a:lnTo>
                    <a:pt x="165666" y="61539"/>
                  </a:lnTo>
                  <a:lnTo>
                    <a:pt x="164317" y="61539"/>
                  </a:lnTo>
                  <a:lnTo>
                    <a:pt x="160195" y="64314"/>
                  </a:lnTo>
                  <a:lnTo>
                    <a:pt x="160195" y="67048"/>
                  </a:lnTo>
                  <a:lnTo>
                    <a:pt x="160195" y="68397"/>
                  </a:lnTo>
                  <a:lnTo>
                    <a:pt x="158808" y="68397"/>
                  </a:lnTo>
                  <a:lnTo>
                    <a:pt x="158808" y="69784"/>
                  </a:lnTo>
                  <a:lnTo>
                    <a:pt x="157459" y="71170"/>
                  </a:lnTo>
                  <a:lnTo>
                    <a:pt x="156073" y="72518"/>
                  </a:lnTo>
                  <a:lnTo>
                    <a:pt x="156073" y="73906"/>
                  </a:lnTo>
                  <a:lnTo>
                    <a:pt x="156073" y="76642"/>
                  </a:lnTo>
                  <a:lnTo>
                    <a:pt x="153338" y="78028"/>
                  </a:lnTo>
                  <a:lnTo>
                    <a:pt x="151951" y="79376"/>
                  </a:lnTo>
                  <a:lnTo>
                    <a:pt x="153338" y="84885"/>
                  </a:lnTo>
                  <a:lnTo>
                    <a:pt x="145094" y="101374"/>
                  </a:lnTo>
                  <a:lnTo>
                    <a:pt x="117703" y="98599"/>
                  </a:lnTo>
                  <a:lnTo>
                    <a:pt x="117703" y="98599"/>
                  </a:lnTo>
                  <a:lnTo>
                    <a:pt x="116316" y="98599"/>
                  </a:lnTo>
                  <a:lnTo>
                    <a:pt x="114967" y="115088"/>
                  </a:lnTo>
                  <a:lnTo>
                    <a:pt x="112233" y="127455"/>
                  </a:lnTo>
                  <a:lnTo>
                    <a:pt x="112233" y="131577"/>
                  </a:lnTo>
                  <a:lnTo>
                    <a:pt x="112233" y="131577"/>
                  </a:lnTo>
                  <a:lnTo>
                    <a:pt x="110845" y="131577"/>
                  </a:lnTo>
                  <a:lnTo>
                    <a:pt x="109459" y="130190"/>
                  </a:lnTo>
                  <a:lnTo>
                    <a:pt x="109459" y="130190"/>
                  </a:lnTo>
                  <a:lnTo>
                    <a:pt x="109459" y="130190"/>
                  </a:lnTo>
                  <a:lnTo>
                    <a:pt x="108111" y="130190"/>
                  </a:lnTo>
                  <a:lnTo>
                    <a:pt x="108111" y="130190"/>
                  </a:lnTo>
                  <a:lnTo>
                    <a:pt x="106723" y="130190"/>
                  </a:lnTo>
                  <a:lnTo>
                    <a:pt x="103988" y="128802"/>
                  </a:lnTo>
                  <a:lnTo>
                    <a:pt x="102640" y="128802"/>
                  </a:lnTo>
                  <a:lnTo>
                    <a:pt x="102640" y="127455"/>
                  </a:lnTo>
                  <a:lnTo>
                    <a:pt x="101253" y="126068"/>
                  </a:lnTo>
                  <a:lnTo>
                    <a:pt x="101253" y="126068"/>
                  </a:lnTo>
                  <a:lnTo>
                    <a:pt x="99866" y="127455"/>
                  </a:lnTo>
                  <a:lnTo>
                    <a:pt x="98517" y="127455"/>
                  </a:lnTo>
                  <a:lnTo>
                    <a:pt x="97131" y="126068"/>
                  </a:lnTo>
                  <a:lnTo>
                    <a:pt x="95783" y="126068"/>
                  </a:lnTo>
                  <a:lnTo>
                    <a:pt x="95783" y="126068"/>
                  </a:lnTo>
                  <a:lnTo>
                    <a:pt x="94395" y="127455"/>
                  </a:lnTo>
                  <a:lnTo>
                    <a:pt x="93009" y="127455"/>
                  </a:lnTo>
                  <a:lnTo>
                    <a:pt x="91661" y="128802"/>
                  </a:lnTo>
                  <a:lnTo>
                    <a:pt x="91661" y="128802"/>
                  </a:lnTo>
                  <a:lnTo>
                    <a:pt x="88925" y="128802"/>
                  </a:lnTo>
                  <a:lnTo>
                    <a:pt x="87539" y="128802"/>
                  </a:lnTo>
                  <a:lnTo>
                    <a:pt x="86190" y="128802"/>
                  </a:lnTo>
                  <a:lnTo>
                    <a:pt x="84803" y="128802"/>
                  </a:lnTo>
                  <a:lnTo>
                    <a:pt x="84803" y="128802"/>
                  </a:lnTo>
                  <a:lnTo>
                    <a:pt x="80681" y="128802"/>
                  </a:lnTo>
                  <a:lnTo>
                    <a:pt x="80681" y="128802"/>
                  </a:lnTo>
                  <a:lnTo>
                    <a:pt x="79333" y="130190"/>
                  </a:lnTo>
                  <a:lnTo>
                    <a:pt x="79333" y="128802"/>
                  </a:lnTo>
                  <a:lnTo>
                    <a:pt x="76559" y="130190"/>
                  </a:lnTo>
                  <a:lnTo>
                    <a:pt x="76559" y="130190"/>
                  </a:lnTo>
                  <a:lnTo>
                    <a:pt x="75211" y="128802"/>
                  </a:lnTo>
                  <a:lnTo>
                    <a:pt x="75211" y="127455"/>
                  </a:lnTo>
                  <a:lnTo>
                    <a:pt x="73824" y="127455"/>
                  </a:lnTo>
                  <a:lnTo>
                    <a:pt x="73824" y="127455"/>
                  </a:lnTo>
                  <a:lnTo>
                    <a:pt x="72475" y="127455"/>
                  </a:lnTo>
                  <a:lnTo>
                    <a:pt x="72475" y="127455"/>
                  </a:lnTo>
                  <a:lnTo>
                    <a:pt x="71089" y="127455"/>
                  </a:lnTo>
                  <a:lnTo>
                    <a:pt x="71089" y="126068"/>
                  </a:lnTo>
                  <a:lnTo>
                    <a:pt x="68353" y="126068"/>
                  </a:lnTo>
                  <a:lnTo>
                    <a:pt x="68353" y="124680"/>
                  </a:lnTo>
                  <a:lnTo>
                    <a:pt x="66966" y="123332"/>
                  </a:lnTo>
                  <a:lnTo>
                    <a:pt x="65619" y="121946"/>
                  </a:lnTo>
                  <a:lnTo>
                    <a:pt x="64231" y="121946"/>
                  </a:lnTo>
                  <a:lnTo>
                    <a:pt x="62883" y="120559"/>
                  </a:lnTo>
                  <a:lnTo>
                    <a:pt x="62883" y="120559"/>
                  </a:lnTo>
                  <a:lnTo>
                    <a:pt x="58761" y="105496"/>
                  </a:lnTo>
                  <a:lnTo>
                    <a:pt x="51903" y="97251"/>
                  </a:lnTo>
                  <a:lnTo>
                    <a:pt x="35453" y="83498"/>
                  </a:lnTo>
                  <a:lnTo>
                    <a:pt x="35453" y="83498"/>
                  </a:lnTo>
                  <a:lnTo>
                    <a:pt x="31332" y="89007"/>
                  </a:lnTo>
                  <a:lnTo>
                    <a:pt x="28596" y="91743"/>
                  </a:lnTo>
                  <a:lnTo>
                    <a:pt x="29983" y="95865"/>
                  </a:lnTo>
                  <a:lnTo>
                    <a:pt x="28596" y="97251"/>
                  </a:lnTo>
                  <a:lnTo>
                    <a:pt x="25861" y="98599"/>
                  </a:lnTo>
                  <a:lnTo>
                    <a:pt x="24474" y="101374"/>
                  </a:lnTo>
                  <a:lnTo>
                    <a:pt x="20391" y="102721"/>
                  </a:lnTo>
                  <a:lnTo>
                    <a:pt x="19003" y="102721"/>
                  </a:lnTo>
                  <a:lnTo>
                    <a:pt x="16269" y="105496"/>
                  </a:lnTo>
                  <a:lnTo>
                    <a:pt x="16269" y="106844"/>
                  </a:lnTo>
                  <a:lnTo>
                    <a:pt x="19003" y="109579"/>
                  </a:lnTo>
                  <a:lnTo>
                    <a:pt x="20391" y="110966"/>
                  </a:lnTo>
                  <a:lnTo>
                    <a:pt x="21739" y="113701"/>
                  </a:lnTo>
                  <a:lnTo>
                    <a:pt x="21739" y="115088"/>
                  </a:lnTo>
                  <a:lnTo>
                    <a:pt x="23125" y="117824"/>
                  </a:lnTo>
                  <a:lnTo>
                    <a:pt x="21739" y="119210"/>
                  </a:lnTo>
                  <a:lnTo>
                    <a:pt x="21739" y="119210"/>
                  </a:lnTo>
                  <a:lnTo>
                    <a:pt x="20391" y="120559"/>
                  </a:lnTo>
                  <a:lnTo>
                    <a:pt x="19003" y="121946"/>
                  </a:lnTo>
                  <a:lnTo>
                    <a:pt x="12147" y="124680"/>
                  </a:lnTo>
                  <a:lnTo>
                    <a:pt x="16269" y="128802"/>
                  </a:lnTo>
                  <a:lnTo>
                    <a:pt x="14882" y="130190"/>
                  </a:lnTo>
                  <a:lnTo>
                    <a:pt x="14882" y="130190"/>
                  </a:lnTo>
                  <a:lnTo>
                    <a:pt x="12147" y="132925"/>
                  </a:lnTo>
                  <a:lnTo>
                    <a:pt x="10799" y="138433"/>
                  </a:lnTo>
                  <a:lnTo>
                    <a:pt x="10799" y="143904"/>
                  </a:lnTo>
                  <a:lnTo>
                    <a:pt x="5289" y="148027"/>
                  </a:lnTo>
                  <a:lnTo>
                    <a:pt x="5289" y="152149"/>
                  </a:lnTo>
                  <a:lnTo>
                    <a:pt x="8024" y="160393"/>
                  </a:lnTo>
                  <a:lnTo>
                    <a:pt x="8024" y="164514"/>
                  </a:lnTo>
                  <a:lnTo>
                    <a:pt x="5289" y="167250"/>
                  </a:lnTo>
                  <a:lnTo>
                    <a:pt x="5289" y="167250"/>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8" name="Google Shape;292;p34">
              <a:extLst>
                <a:ext uri="{FF2B5EF4-FFF2-40B4-BE49-F238E27FC236}">
                  <a16:creationId xmlns:a16="http://schemas.microsoft.com/office/drawing/2014/main" id="{EF9435A1-6126-4A58-2EE4-B8FCEA4BE708}"/>
                </a:ext>
              </a:extLst>
            </p:cNvPr>
            <p:cNvSpPr/>
            <p:nvPr/>
          </p:nvSpPr>
          <p:spPr>
            <a:xfrm rot="10800000" flipH="1">
              <a:off x="1587072" y="4569724"/>
              <a:ext cx="829536" cy="1560730"/>
            </a:xfrm>
            <a:custGeom>
              <a:avLst/>
              <a:gdLst/>
              <a:ahLst/>
              <a:cxnLst/>
              <a:rect l="l" t="t" r="r" b="b"/>
              <a:pathLst>
                <a:path w="675793" h="1256121" extrusionOk="0">
                  <a:moveTo>
                    <a:pt x="308253" y="361174"/>
                  </a:moveTo>
                  <a:lnTo>
                    <a:pt x="306866" y="333745"/>
                  </a:lnTo>
                  <a:lnTo>
                    <a:pt x="305518" y="317256"/>
                  </a:lnTo>
                  <a:lnTo>
                    <a:pt x="286294" y="321378"/>
                  </a:lnTo>
                  <a:lnTo>
                    <a:pt x="282211" y="266442"/>
                  </a:lnTo>
                  <a:lnTo>
                    <a:pt x="280824" y="258236"/>
                  </a:lnTo>
                  <a:lnTo>
                    <a:pt x="276702" y="251341"/>
                  </a:lnTo>
                  <a:lnTo>
                    <a:pt x="276702" y="251341"/>
                  </a:lnTo>
                  <a:lnTo>
                    <a:pt x="271232" y="244483"/>
                  </a:lnTo>
                  <a:lnTo>
                    <a:pt x="267110" y="236278"/>
                  </a:lnTo>
                  <a:lnTo>
                    <a:pt x="262988" y="230769"/>
                  </a:lnTo>
                  <a:lnTo>
                    <a:pt x="258904" y="225260"/>
                  </a:lnTo>
                  <a:lnTo>
                    <a:pt x="256169" y="221138"/>
                  </a:lnTo>
                  <a:lnTo>
                    <a:pt x="254782" y="218402"/>
                  </a:lnTo>
                  <a:lnTo>
                    <a:pt x="286294" y="208810"/>
                  </a:lnTo>
                  <a:lnTo>
                    <a:pt x="278089" y="199179"/>
                  </a:lnTo>
                  <a:lnTo>
                    <a:pt x="276702" y="196444"/>
                  </a:lnTo>
                  <a:lnTo>
                    <a:pt x="273966" y="190935"/>
                  </a:lnTo>
                  <a:lnTo>
                    <a:pt x="271232" y="125058"/>
                  </a:lnTo>
                  <a:lnTo>
                    <a:pt x="271232" y="123672"/>
                  </a:lnTo>
                  <a:lnTo>
                    <a:pt x="276702" y="122323"/>
                  </a:lnTo>
                  <a:lnTo>
                    <a:pt x="278089" y="120936"/>
                  </a:lnTo>
                  <a:lnTo>
                    <a:pt x="289030" y="101713"/>
                  </a:lnTo>
                  <a:lnTo>
                    <a:pt x="302744" y="96242"/>
                  </a:lnTo>
                  <a:lnTo>
                    <a:pt x="302744" y="96242"/>
                  </a:lnTo>
                  <a:lnTo>
                    <a:pt x="301396" y="92120"/>
                  </a:lnTo>
                  <a:lnTo>
                    <a:pt x="298661" y="79754"/>
                  </a:lnTo>
                  <a:lnTo>
                    <a:pt x="297274" y="74283"/>
                  </a:lnTo>
                  <a:lnTo>
                    <a:pt x="297274" y="70161"/>
                  </a:lnTo>
                  <a:lnTo>
                    <a:pt x="295886" y="66039"/>
                  </a:lnTo>
                  <a:lnTo>
                    <a:pt x="294538" y="61918"/>
                  </a:lnTo>
                  <a:lnTo>
                    <a:pt x="294538" y="59143"/>
                  </a:lnTo>
                  <a:lnTo>
                    <a:pt x="293152" y="55060"/>
                  </a:lnTo>
                  <a:lnTo>
                    <a:pt x="293152" y="52287"/>
                  </a:lnTo>
                  <a:lnTo>
                    <a:pt x="291803" y="49551"/>
                  </a:lnTo>
                  <a:lnTo>
                    <a:pt x="291803" y="46816"/>
                  </a:lnTo>
                  <a:lnTo>
                    <a:pt x="287681" y="31715"/>
                  </a:lnTo>
                  <a:lnTo>
                    <a:pt x="284946" y="22084"/>
                  </a:lnTo>
                  <a:lnTo>
                    <a:pt x="280824" y="125"/>
                  </a:lnTo>
                  <a:lnTo>
                    <a:pt x="268496" y="1511"/>
                  </a:lnTo>
                  <a:lnTo>
                    <a:pt x="265761" y="2898"/>
                  </a:lnTo>
                  <a:lnTo>
                    <a:pt x="264374" y="2898"/>
                  </a:lnTo>
                  <a:lnTo>
                    <a:pt x="264374" y="2898"/>
                  </a:lnTo>
                  <a:lnTo>
                    <a:pt x="254782" y="4246"/>
                  </a:lnTo>
                  <a:lnTo>
                    <a:pt x="228739" y="11104"/>
                  </a:lnTo>
                  <a:lnTo>
                    <a:pt x="213638" y="13877"/>
                  </a:lnTo>
                  <a:lnTo>
                    <a:pt x="202697" y="16613"/>
                  </a:lnTo>
                  <a:lnTo>
                    <a:pt x="190369" y="19348"/>
                  </a:lnTo>
                  <a:lnTo>
                    <a:pt x="175268" y="22084"/>
                  </a:lnTo>
                  <a:lnTo>
                    <a:pt x="172532" y="23470"/>
                  </a:lnTo>
                  <a:lnTo>
                    <a:pt x="171146" y="23470"/>
                  </a:lnTo>
                  <a:lnTo>
                    <a:pt x="171146" y="23470"/>
                  </a:lnTo>
                  <a:lnTo>
                    <a:pt x="169797" y="23470"/>
                  </a:lnTo>
                  <a:lnTo>
                    <a:pt x="169797" y="23470"/>
                  </a:lnTo>
                  <a:lnTo>
                    <a:pt x="168410" y="24857"/>
                  </a:lnTo>
                  <a:lnTo>
                    <a:pt x="167062" y="24857"/>
                  </a:lnTo>
                  <a:lnTo>
                    <a:pt x="167062" y="24857"/>
                  </a:lnTo>
                  <a:lnTo>
                    <a:pt x="147877" y="28979"/>
                  </a:lnTo>
                  <a:lnTo>
                    <a:pt x="143755" y="42693"/>
                  </a:lnTo>
                  <a:lnTo>
                    <a:pt x="143755" y="48165"/>
                  </a:lnTo>
                  <a:lnTo>
                    <a:pt x="151960" y="101713"/>
                  </a:lnTo>
                  <a:lnTo>
                    <a:pt x="156082" y="130567"/>
                  </a:lnTo>
                  <a:lnTo>
                    <a:pt x="162940" y="177220"/>
                  </a:lnTo>
                  <a:lnTo>
                    <a:pt x="162940" y="178607"/>
                  </a:lnTo>
                  <a:lnTo>
                    <a:pt x="165676" y="196444"/>
                  </a:lnTo>
                  <a:lnTo>
                    <a:pt x="114977" y="244483"/>
                  </a:lnTo>
                  <a:lnTo>
                    <a:pt x="112204" y="248605"/>
                  </a:lnTo>
                  <a:lnTo>
                    <a:pt x="114977" y="262321"/>
                  </a:lnTo>
                  <a:lnTo>
                    <a:pt x="114977" y="263707"/>
                  </a:lnTo>
                  <a:lnTo>
                    <a:pt x="128653" y="319992"/>
                  </a:lnTo>
                  <a:lnTo>
                    <a:pt x="130040" y="339215"/>
                  </a:lnTo>
                  <a:lnTo>
                    <a:pt x="130040" y="344685"/>
                  </a:lnTo>
                  <a:lnTo>
                    <a:pt x="131427" y="354316"/>
                  </a:lnTo>
                  <a:lnTo>
                    <a:pt x="157469" y="337867"/>
                  </a:lnTo>
                  <a:lnTo>
                    <a:pt x="162940" y="337867"/>
                  </a:lnTo>
                  <a:lnTo>
                    <a:pt x="162940" y="337867"/>
                  </a:lnTo>
                  <a:lnTo>
                    <a:pt x="162940" y="357051"/>
                  </a:lnTo>
                  <a:lnTo>
                    <a:pt x="162940" y="358438"/>
                  </a:lnTo>
                  <a:lnTo>
                    <a:pt x="154696" y="369418"/>
                  </a:lnTo>
                  <a:lnTo>
                    <a:pt x="153347" y="385868"/>
                  </a:lnTo>
                  <a:lnTo>
                    <a:pt x="149226" y="391377"/>
                  </a:lnTo>
                  <a:lnTo>
                    <a:pt x="149226" y="391377"/>
                  </a:lnTo>
                  <a:lnTo>
                    <a:pt x="147877" y="391377"/>
                  </a:lnTo>
                  <a:lnTo>
                    <a:pt x="134162" y="392763"/>
                  </a:lnTo>
                  <a:lnTo>
                    <a:pt x="132776" y="392763"/>
                  </a:lnTo>
                  <a:lnTo>
                    <a:pt x="132776" y="396885"/>
                  </a:lnTo>
                  <a:lnTo>
                    <a:pt x="134162" y="402357"/>
                  </a:lnTo>
                  <a:lnTo>
                    <a:pt x="135510" y="427050"/>
                  </a:lnTo>
                  <a:lnTo>
                    <a:pt x="135510" y="428436"/>
                  </a:lnTo>
                  <a:lnTo>
                    <a:pt x="135510" y="428436"/>
                  </a:lnTo>
                  <a:lnTo>
                    <a:pt x="135510" y="428436"/>
                  </a:lnTo>
                  <a:lnTo>
                    <a:pt x="136898" y="427050"/>
                  </a:lnTo>
                  <a:lnTo>
                    <a:pt x="145103" y="455905"/>
                  </a:lnTo>
                  <a:lnTo>
                    <a:pt x="149226" y="462762"/>
                  </a:lnTo>
                  <a:lnTo>
                    <a:pt x="151960" y="465497"/>
                  </a:lnTo>
                  <a:lnTo>
                    <a:pt x="151960" y="466884"/>
                  </a:lnTo>
                  <a:lnTo>
                    <a:pt x="151960" y="466884"/>
                  </a:lnTo>
                  <a:lnTo>
                    <a:pt x="153347" y="468233"/>
                  </a:lnTo>
                  <a:lnTo>
                    <a:pt x="153347" y="469619"/>
                  </a:lnTo>
                  <a:lnTo>
                    <a:pt x="154696" y="471006"/>
                  </a:lnTo>
                  <a:lnTo>
                    <a:pt x="154696" y="471006"/>
                  </a:lnTo>
                  <a:lnTo>
                    <a:pt x="156082" y="472355"/>
                  </a:lnTo>
                  <a:lnTo>
                    <a:pt x="156082" y="472355"/>
                  </a:lnTo>
                  <a:lnTo>
                    <a:pt x="156082" y="473742"/>
                  </a:lnTo>
                  <a:lnTo>
                    <a:pt x="157469" y="473742"/>
                  </a:lnTo>
                  <a:lnTo>
                    <a:pt x="157469" y="475128"/>
                  </a:lnTo>
                  <a:lnTo>
                    <a:pt x="161552" y="481986"/>
                  </a:lnTo>
                  <a:lnTo>
                    <a:pt x="169797" y="494351"/>
                  </a:lnTo>
                  <a:lnTo>
                    <a:pt x="172532" y="498474"/>
                  </a:lnTo>
                  <a:lnTo>
                    <a:pt x="171146" y="517659"/>
                  </a:lnTo>
                  <a:lnTo>
                    <a:pt x="168410" y="517659"/>
                  </a:lnTo>
                  <a:lnTo>
                    <a:pt x="167062" y="517659"/>
                  </a:lnTo>
                  <a:lnTo>
                    <a:pt x="161552" y="516310"/>
                  </a:lnTo>
                  <a:lnTo>
                    <a:pt x="158818" y="516310"/>
                  </a:lnTo>
                  <a:lnTo>
                    <a:pt x="158818" y="516310"/>
                  </a:lnTo>
                  <a:lnTo>
                    <a:pt x="158818" y="513576"/>
                  </a:lnTo>
                  <a:lnTo>
                    <a:pt x="158818" y="513576"/>
                  </a:lnTo>
                  <a:lnTo>
                    <a:pt x="158818" y="512189"/>
                  </a:lnTo>
                  <a:lnTo>
                    <a:pt x="158818" y="512189"/>
                  </a:lnTo>
                  <a:lnTo>
                    <a:pt x="157469" y="512189"/>
                  </a:lnTo>
                  <a:lnTo>
                    <a:pt x="157469" y="512189"/>
                  </a:lnTo>
                  <a:lnTo>
                    <a:pt x="158818" y="510801"/>
                  </a:lnTo>
                  <a:lnTo>
                    <a:pt x="158818" y="510801"/>
                  </a:lnTo>
                  <a:lnTo>
                    <a:pt x="157469" y="510801"/>
                  </a:lnTo>
                  <a:lnTo>
                    <a:pt x="157469" y="509454"/>
                  </a:lnTo>
                  <a:lnTo>
                    <a:pt x="156082" y="509454"/>
                  </a:lnTo>
                  <a:lnTo>
                    <a:pt x="156082" y="509454"/>
                  </a:lnTo>
                  <a:lnTo>
                    <a:pt x="156082" y="509454"/>
                  </a:lnTo>
                  <a:lnTo>
                    <a:pt x="156082" y="512189"/>
                  </a:lnTo>
                  <a:lnTo>
                    <a:pt x="154696" y="512189"/>
                  </a:lnTo>
                  <a:lnTo>
                    <a:pt x="154696" y="510801"/>
                  </a:lnTo>
                  <a:lnTo>
                    <a:pt x="154696" y="510801"/>
                  </a:lnTo>
                  <a:lnTo>
                    <a:pt x="154696" y="510801"/>
                  </a:lnTo>
                  <a:lnTo>
                    <a:pt x="154696" y="510801"/>
                  </a:lnTo>
                  <a:lnTo>
                    <a:pt x="154696" y="510801"/>
                  </a:lnTo>
                  <a:lnTo>
                    <a:pt x="154696" y="510801"/>
                  </a:lnTo>
                  <a:lnTo>
                    <a:pt x="153347" y="510801"/>
                  </a:lnTo>
                  <a:lnTo>
                    <a:pt x="153347" y="510801"/>
                  </a:lnTo>
                  <a:lnTo>
                    <a:pt x="153347" y="512189"/>
                  </a:lnTo>
                  <a:lnTo>
                    <a:pt x="153347" y="513576"/>
                  </a:lnTo>
                  <a:lnTo>
                    <a:pt x="153347" y="513576"/>
                  </a:lnTo>
                  <a:lnTo>
                    <a:pt x="154696" y="514924"/>
                  </a:lnTo>
                  <a:lnTo>
                    <a:pt x="154696" y="514924"/>
                  </a:lnTo>
                  <a:lnTo>
                    <a:pt x="153347" y="520432"/>
                  </a:lnTo>
                  <a:lnTo>
                    <a:pt x="153347" y="520432"/>
                  </a:lnTo>
                  <a:lnTo>
                    <a:pt x="147877" y="527290"/>
                  </a:lnTo>
                  <a:lnTo>
                    <a:pt x="132776" y="558880"/>
                  </a:lnTo>
                  <a:lnTo>
                    <a:pt x="128653" y="557493"/>
                  </a:lnTo>
                  <a:lnTo>
                    <a:pt x="125918" y="556107"/>
                  </a:lnTo>
                  <a:lnTo>
                    <a:pt x="125918" y="558880"/>
                  </a:lnTo>
                  <a:lnTo>
                    <a:pt x="125918" y="560229"/>
                  </a:lnTo>
                  <a:lnTo>
                    <a:pt x="125918" y="561615"/>
                  </a:lnTo>
                  <a:lnTo>
                    <a:pt x="125918" y="561615"/>
                  </a:lnTo>
                  <a:lnTo>
                    <a:pt x="125918" y="573943"/>
                  </a:lnTo>
                  <a:lnTo>
                    <a:pt x="125918" y="616512"/>
                  </a:lnTo>
                  <a:lnTo>
                    <a:pt x="97140" y="633001"/>
                  </a:lnTo>
                  <a:lnTo>
                    <a:pt x="97140" y="634349"/>
                  </a:lnTo>
                  <a:lnTo>
                    <a:pt x="98527" y="642593"/>
                  </a:lnTo>
                  <a:lnTo>
                    <a:pt x="99876" y="650837"/>
                  </a:lnTo>
                  <a:lnTo>
                    <a:pt x="99876" y="652225"/>
                  </a:lnTo>
                  <a:lnTo>
                    <a:pt x="99876" y="656346"/>
                  </a:lnTo>
                  <a:lnTo>
                    <a:pt x="80690" y="657695"/>
                  </a:lnTo>
                  <a:lnTo>
                    <a:pt x="77955" y="657695"/>
                  </a:lnTo>
                  <a:lnTo>
                    <a:pt x="79304" y="667326"/>
                  </a:lnTo>
                  <a:lnTo>
                    <a:pt x="80690" y="668674"/>
                  </a:lnTo>
                  <a:lnTo>
                    <a:pt x="82077" y="679654"/>
                  </a:lnTo>
                  <a:lnTo>
                    <a:pt x="82077" y="679654"/>
                  </a:lnTo>
                  <a:lnTo>
                    <a:pt x="82077" y="679654"/>
                  </a:lnTo>
                  <a:lnTo>
                    <a:pt x="82077" y="681040"/>
                  </a:lnTo>
                  <a:lnTo>
                    <a:pt x="82077" y="682427"/>
                  </a:lnTo>
                  <a:lnTo>
                    <a:pt x="83426" y="683776"/>
                  </a:lnTo>
                  <a:lnTo>
                    <a:pt x="83426" y="685162"/>
                  </a:lnTo>
                  <a:lnTo>
                    <a:pt x="86160" y="702999"/>
                  </a:lnTo>
                  <a:lnTo>
                    <a:pt x="86160" y="702999"/>
                  </a:lnTo>
                  <a:lnTo>
                    <a:pt x="77955" y="704386"/>
                  </a:lnTo>
                  <a:lnTo>
                    <a:pt x="80690" y="731854"/>
                  </a:lnTo>
                  <a:lnTo>
                    <a:pt x="66976" y="733202"/>
                  </a:lnTo>
                  <a:lnTo>
                    <a:pt x="66976" y="734589"/>
                  </a:lnTo>
                  <a:lnTo>
                    <a:pt x="68363" y="745569"/>
                  </a:lnTo>
                  <a:lnTo>
                    <a:pt x="72446" y="770263"/>
                  </a:lnTo>
                  <a:lnTo>
                    <a:pt x="76568" y="789486"/>
                  </a:lnTo>
                  <a:lnTo>
                    <a:pt x="77955" y="800465"/>
                  </a:lnTo>
                  <a:lnTo>
                    <a:pt x="86160" y="844421"/>
                  </a:lnTo>
                  <a:lnTo>
                    <a:pt x="86160" y="844421"/>
                  </a:lnTo>
                  <a:lnTo>
                    <a:pt x="99876" y="881482"/>
                  </a:lnTo>
                  <a:lnTo>
                    <a:pt x="91670" y="907563"/>
                  </a:lnTo>
                  <a:lnTo>
                    <a:pt x="88935" y="914421"/>
                  </a:lnTo>
                  <a:lnTo>
                    <a:pt x="87548" y="919891"/>
                  </a:lnTo>
                  <a:lnTo>
                    <a:pt x="86160" y="926786"/>
                  </a:lnTo>
                  <a:lnTo>
                    <a:pt x="102610" y="926786"/>
                  </a:lnTo>
                  <a:lnTo>
                    <a:pt x="105346" y="948745"/>
                  </a:lnTo>
                  <a:lnTo>
                    <a:pt x="76568" y="954216"/>
                  </a:lnTo>
                  <a:lnTo>
                    <a:pt x="75220" y="955603"/>
                  </a:lnTo>
                  <a:lnTo>
                    <a:pt x="69711" y="958338"/>
                  </a:lnTo>
                  <a:lnTo>
                    <a:pt x="39585" y="970704"/>
                  </a:lnTo>
                  <a:lnTo>
                    <a:pt x="19013" y="980297"/>
                  </a:lnTo>
                  <a:lnTo>
                    <a:pt x="27218" y="983070"/>
                  </a:lnTo>
                  <a:lnTo>
                    <a:pt x="35463" y="984419"/>
                  </a:lnTo>
                  <a:lnTo>
                    <a:pt x="39585" y="1006378"/>
                  </a:lnTo>
                  <a:lnTo>
                    <a:pt x="43668" y="1028337"/>
                  </a:lnTo>
                  <a:lnTo>
                    <a:pt x="43668" y="1029723"/>
                  </a:lnTo>
                  <a:lnTo>
                    <a:pt x="1176" y="1031110"/>
                  </a:lnTo>
                  <a:lnTo>
                    <a:pt x="-172" y="1031110"/>
                  </a:lnTo>
                  <a:lnTo>
                    <a:pt x="16278" y="1099761"/>
                  </a:lnTo>
                  <a:lnTo>
                    <a:pt x="28606" y="1150536"/>
                  </a:lnTo>
                  <a:lnTo>
                    <a:pt x="28606" y="1173881"/>
                  </a:lnTo>
                  <a:lnTo>
                    <a:pt x="25870" y="1201349"/>
                  </a:lnTo>
                  <a:lnTo>
                    <a:pt x="71098" y="1238410"/>
                  </a:lnTo>
                  <a:lnTo>
                    <a:pt x="97140" y="1246615"/>
                  </a:lnTo>
                  <a:lnTo>
                    <a:pt x="113590" y="1256246"/>
                  </a:lnTo>
                  <a:lnTo>
                    <a:pt x="120448" y="1210941"/>
                  </a:lnTo>
                  <a:lnTo>
                    <a:pt x="143755" y="1216450"/>
                  </a:lnTo>
                  <a:lnTo>
                    <a:pt x="167062" y="1223308"/>
                  </a:lnTo>
                  <a:lnTo>
                    <a:pt x="164327" y="1239758"/>
                  </a:lnTo>
                  <a:lnTo>
                    <a:pt x="172532" y="1239758"/>
                  </a:lnTo>
                  <a:lnTo>
                    <a:pt x="176654" y="1241144"/>
                  </a:lnTo>
                  <a:lnTo>
                    <a:pt x="178002" y="1235635"/>
                  </a:lnTo>
                  <a:lnTo>
                    <a:pt x="179390" y="1234287"/>
                  </a:lnTo>
                  <a:lnTo>
                    <a:pt x="179390" y="1232900"/>
                  </a:lnTo>
                  <a:lnTo>
                    <a:pt x="180777" y="1228779"/>
                  </a:lnTo>
                  <a:lnTo>
                    <a:pt x="182124" y="1227391"/>
                  </a:lnTo>
                  <a:lnTo>
                    <a:pt x="182124" y="1226043"/>
                  </a:lnTo>
                  <a:lnTo>
                    <a:pt x="182124" y="1224655"/>
                  </a:lnTo>
                  <a:lnTo>
                    <a:pt x="183512" y="1223308"/>
                  </a:lnTo>
                  <a:lnTo>
                    <a:pt x="186247" y="1216450"/>
                  </a:lnTo>
                  <a:lnTo>
                    <a:pt x="186247" y="1213677"/>
                  </a:lnTo>
                  <a:lnTo>
                    <a:pt x="197227" y="1183473"/>
                  </a:lnTo>
                  <a:lnTo>
                    <a:pt x="201310" y="1175268"/>
                  </a:lnTo>
                  <a:lnTo>
                    <a:pt x="205432" y="1171146"/>
                  </a:lnTo>
                  <a:lnTo>
                    <a:pt x="238332" y="1136820"/>
                  </a:lnTo>
                  <a:lnTo>
                    <a:pt x="253394" y="1116211"/>
                  </a:lnTo>
                  <a:lnTo>
                    <a:pt x="282211" y="1121719"/>
                  </a:lnTo>
                  <a:lnTo>
                    <a:pt x="293152" y="1105231"/>
                  </a:lnTo>
                  <a:lnTo>
                    <a:pt x="298661" y="1095638"/>
                  </a:lnTo>
                  <a:lnTo>
                    <a:pt x="302744" y="1091516"/>
                  </a:lnTo>
                  <a:lnTo>
                    <a:pt x="320581" y="1061313"/>
                  </a:lnTo>
                  <a:lnTo>
                    <a:pt x="331561" y="1116211"/>
                  </a:lnTo>
                  <a:lnTo>
                    <a:pt x="334295" y="1124455"/>
                  </a:lnTo>
                  <a:lnTo>
                    <a:pt x="384994" y="1097025"/>
                  </a:lnTo>
                  <a:lnTo>
                    <a:pt x="395973" y="1109353"/>
                  </a:lnTo>
                  <a:lnTo>
                    <a:pt x="397322" y="1109353"/>
                  </a:lnTo>
                  <a:lnTo>
                    <a:pt x="397322" y="1072293"/>
                  </a:lnTo>
                  <a:lnTo>
                    <a:pt x="397322" y="1072293"/>
                  </a:lnTo>
                  <a:lnTo>
                    <a:pt x="397322" y="1055804"/>
                  </a:lnTo>
                  <a:lnTo>
                    <a:pt x="391850" y="1054455"/>
                  </a:lnTo>
                  <a:lnTo>
                    <a:pt x="389116" y="1057191"/>
                  </a:lnTo>
                  <a:lnTo>
                    <a:pt x="371317" y="1057191"/>
                  </a:lnTo>
                  <a:lnTo>
                    <a:pt x="387728" y="1021479"/>
                  </a:lnTo>
                  <a:lnTo>
                    <a:pt x="383645" y="1021479"/>
                  </a:lnTo>
                  <a:lnTo>
                    <a:pt x="416545" y="970704"/>
                  </a:lnTo>
                  <a:lnTo>
                    <a:pt x="405566" y="958338"/>
                  </a:lnTo>
                  <a:lnTo>
                    <a:pt x="406953" y="956989"/>
                  </a:lnTo>
                  <a:lnTo>
                    <a:pt x="405566" y="954216"/>
                  </a:lnTo>
                  <a:lnTo>
                    <a:pt x="402830" y="955603"/>
                  </a:lnTo>
                  <a:lnTo>
                    <a:pt x="393238" y="944623"/>
                  </a:lnTo>
                  <a:lnTo>
                    <a:pt x="393238" y="932257"/>
                  </a:lnTo>
                  <a:lnTo>
                    <a:pt x="428873" y="907563"/>
                  </a:lnTo>
                  <a:lnTo>
                    <a:pt x="413771" y="889726"/>
                  </a:lnTo>
                  <a:lnTo>
                    <a:pt x="416545" y="888340"/>
                  </a:lnTo>
                  <a:lnTo>
                    <a:pt x="465895" y="870502"/>
                  </a:lnTo>
                  <a:lnTo>
                    <a:pt x="476836" y="869116"/>
                  </a:lnTo>
                  <a:lnTo>
                    <a:pt x="474100" y="851279"/>
                  </a:lnTo>
                  <a:lnTo>
                    <a:pt x="459037" y="847157"/>
                  </a:lnTo>
                  <a:lnTo>
                    <a:pt x="459037" y="816954"/>
                  </a:lnTo>
                  <a:lnTo>
                    <a:pt x="457650" y="816954"/>
                  </a:lnTo>
                  <a:lnTo>
                    <a:pt x="457650" y="816954"/>
                  </a:lnTo>
                  <a:lnTo>
                    <a:pt x="457650" y="815567"/>
                  </a:lnTo>
                  <a:lnTo>
                    <a:pt x="460386" y="789486"/>
                  </a:lnTo>
                  <a:lnTo>
                    <a:pt x="475487" y="790873"/>
                  </a:lnTo>
                  <a:lnTo>
                    <a:pt x="476836" y="775772"/>
                  </a:lnTo>
                  <a:lnTo>
                    <a:pt x="511122" y="778506"/>
                  </a:lnTo>
                  <a:lnTo>
                    <a:pt x="512470" y="767527"/>
                  </a:lnTo>
                  <a:lnTo>
                    <a:pt x="512470" y="757935"/>
                  </a:lnTo>
                  <a:lnTo>
                    <a:pt x="523450" y="759283"/>
                  </a:lnTo>
                  <a:lnTo>
                    <a:pt x="552228" y="760670"/>
                  </a:lnTo>
                  <a:lnTo>
                    <a:pt x="550879" y="751039"/>
                  </a:lnTo>
                  <a:lnTo>
                    <a:pt x="546757" y="715366"/>
                  </a:lnTo>
                  <a:lnTo>
                    <a:pt x="541287" y="705735"/>
                  </a:lnTo>
                  <a:lnTo>
                    <a:pt x="600229" y="679654"/>
                  </a:lnTo>
                  <a:lnTo>
                    <a:pt x="597493" y="670061"/>
                  </a:lnTo>
                  <a:lnTo>
                    <a:pt x="591984" y="670061"/>
                  </a:lnTo>
                  <a:lnTo>
                    <a:pt x="594720" y="663204"/>
                  </a:lnTo>
                  <a:lnTo>
                    <a:pt x="619413" y="660468"/>
                  </a:lnTo>
                  <a:lnTo>
                    <a:pt x="620762" y="660468"/>
                  </a:lnTo>
                  <a:lnTo>
                    <a:pt x="620762" y="650837"/>
                  </a:lnTo>
                  <a:lnTo>
                    <a:pt x="620762" y="642593"/>
                  </a:lnTo>
                  <a:lnTo>
                    <a:pt x="620762" y="633001"/>
                  </a:lnTo>
                  <a:lnTo>
                    <a:pt x="619413" y="620634"/>
                  </a:lnTo>
                  <a:lnTo>
                    <a:pt x="619413" y="612391"/>
                  </a:lnTo>
                  <a:lnTo>
                    <a:pt x="650926" y="609655"/>
                  </a:lnTo>
                  <a:lnTo>
                    <a:pt x="652313" y="615125"/>
                  </a:lnTo>
                  <a:lnTo>
                    <a:pt x="666027" y="571208"/>
                  </a:lnTo>
                  <a:lnTo>
                    <a:pt x="675621" y="550636"/>
                  </a:lnTo>
                  <a:lnTo>
                    <a:pt x="668763" y="531412"/>
                  </a:lnTo>
                  <a:lnTo>
                    <a:pt x="646843" y="492965"/>
                  </a:lnTo>
                  <a:lnTo>
                    <a:pt x="646843" y="491578"/>
                  </a:lnTo>
                  <a:lnTo>
                    <a:pt x="626271" y="439416"/>
                  </a:lnTo>
                  <a:lnTo>
                    <a:pt x="619413" y="420231"/>
                  </a:lnTo>
                  <a:lnTo>
                    <a:pt x="616679" y="414722"/>
                  </a:lnTo>
                  <a:lnTo>
                    <a:pt x="616679" y="413335"/>
                  </a:lnTo>
                  <a:lnTo>
                    <a:pt x="607085" y="388641"/>
                  </a:lnTo>
                  <a:lnTo>
                    <a:pt x="598842" y="369418"/>
                  </a:lnTo>
                  <a:lnTo>
                    <a:pt x="597493" y="352929"/>
                  </a:lnTo>
                  <a:lnTo>
                    <a:pt x="600229" y="339215"/>
                  </a:lnTo>
                  <a:lnTo>
                    <a:pt x="589249" y="343337"/>
                  </a:lnTo>
                  <a:lnTo>
                    <a:pt x="591984" y="368031"/>
                  </a:lnTo>
                  <a:lnTo>
                    <a:pt x="581043" y="369418"/>
                  </a:lnTo>
                  <a:lnTo>
                    <a:pt x="568678" y="379010"/>
                  </a:lnTo>
                  <a:lnTo>
                    <a:pt x="567329" y="380397"/>
                  </a:lnTo>
                  <a:lnTo>
                    <a:pt x="555001" y="389990"/>
                  </a:lnTo>
                  <a:lnTo>
                    <a:pt x="539900" y="357051"/>
                  </a:lnTo>
                  <a:lnTo>
                    <a:pt x="478222" y="380397"/>
                  </a:lnTo>
                  <a:lnTo>
                    <a:pt x="480958" y="387254"/>
                  </a:lnTo>
                  <a:lnTo>
                    <a:pt x="478222" y="388641"/>
                  </a:lnTo>
                  <a:lnTo>
                    <a:pt x="475487" y="387254"/>
                  </a:lnTo>
                  <a:lnTo>
                    <a:pt x="471365" y="388641"/>
                  </a:lnTo>
                  <a:lnTo>
                    <a:pt x="469978" y="391377"/>
                  </a:lnTo>
                  <a:lnTo>
                    <a:pt x="465895" y="395499"/>
                  </a:lnTo>
                  <a:lnTo>
                    <a:pt x="460386" y="396885"/>
                  </a:lnTo>
                  <a:lnTo>
                    <a:pt x="456301" y="395499"/>
                  </a:lnTo>
                  <a:lnTo>
                    <a:pt x="449445" y="396885"/>
                  </a:lnTo>
                  <a:lnTo>
                    <a:pt x="443936" y="396885"/>
                  </a:lnTo>
                  <a:lnTo>
                    <a:pt x="441200" y="398233"/>
                  </a:lnTo>
                  <a:lnTo>
                    <a:pt x="439852" y="398233"/>
                  </a:lnTo>
                  <a:lnTo>
                    <a:pt x="438465" y="398233"/>
                  </a:lnTo>
                  <a:lnTo>
                    <a:pt x="438465" y="398233"/>
                  </a:lnTo>
                  <a:lnTo>
                    <a:pt x="437078" y="398233"/>
                  </a:lnTo>
                  <a:lnTo>
                    <a:pt x="434344" y="399621"/>
                  </a:lnTo>
                  <a:lnTo>
                    <a:pt x="430259" y="399621"/>
                  </a:lnTo>
                  <a:lnTo>
                    <a:pt x="428873" y="401008"/>
                  </a:lnTo>
                  <a:lnTo>
                    <a:pt x="435730" y="388641"/>
                  </a:lnTo>
                  <a:lnTo>
                    <a:pt x="445322" y="370766"/>
                  </a:lnTo>
                  <a:lnTo>
                    <a:pt x="417894" y="377662"/>
                  </a:lnTo>
                  <a:lnTo>
                    <a:pt x="417894" y="377662"/>
                  </a:lnTo>
                  <a:lnTo>
                    <a:pt x="417894" y="377662"/>
                  </a:lnTo>
                  <a:lnTo>
                    <a:pt x="404178" y="381784"/>
                  </a:lnTo>
                  <a:lnTo>
                    <a:pt x="404178" y="381784"/>
                  </a:lnTo>
                  <a:lnTo>
                    <a:pt x="402830" y="381784"/>
                  </a:lnTo>
                  <a:lnTo>
                    <a:pt x="397322" y="381784"/>
                  </a:lnTo>
                  <a:lnTo>
                    <a:pt x="394586" y="380397"/>
                  </a:lnTo>
                  <a:lnTo>
                    <a:pt x="382258" y="377662"/>
                  </a:lnTo>
                  <a:lnTo>
                    <a:pt x="365808" y="374888"/>
                  </a:lnTo>
                  <a:lnTo>
                    <a:pt x="365808" y="374888"/>
                  </a:lnTo>
                  <a:lnTo>
                    <a:pt x="364422" y="361174"/>
                  </a:lnTo>
                  <a:lnTo>
                    <a:pt x="363073" y="361174"/>
                  </a:lnTo>
                  <a:lnTo>
                    <a:pt x="354829" y="366682"/>
                  </a:lnTo>
                  <a:lnTo>
                    <a:pt x="354829" y="363909"/>
                  </a:lnTo>
                  <a:lnTo>
                    <a:pt x="352094" y="365296"/>
                  </a:lnTo>
                  <a:lnTo>
                    <a:pt x="353481" y="366682"/>
                  </a:lnTo>
                  <a:lnTo>
                    <a:pt x="353481" y="368031"/>
                  </a:lnTo>
                  <a:lnTo>
                    <a:pt x="349358" y="370766"/>
                  </a:lnTo>
                  <a:lnTo>
                    <a:pt x="347972" y="383132"/>
                  </a:lnTo>
                  <a:lnTo>
                    <a:pt x="334295" y="384519"/>
                  </a:lnTo>
                  <a:lnTo>
                    <a:pt x="315111" y="385868"/>
                  </a:lnTo>
                  <a:lnTo>
                    <a:pt x="315111" y="381784"/>
                  </a:lnTo>
                  <a:lnTo>
                    <a:pt x="308253" y="361174"/>
                  </a:lnTo>
                  <a:lnTo>
                    <a:pt x="308253" y="361174"/>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9" name="Google Shape;293;p34">
              <a:extLst>
                <a:ext uri="{FF2B5EF4-FFF2-40B4-BE49-F238E27FC236}">
                  <a16:creationId xmlns:a16="http://schemas.microsoft.com/office/drawing/2014/main" id="{AA79F60A-3AE7-C69C-04F3-939AA65EE30A}"/>
                </a:ext>
              </a:extLst>
            </p:cNvPr>
            <p:cNvSpPr/>
            <p:nvPr/>
          </p:nvSpPr>
          <p:spPr>
            <a:xfrm rot="10800000" flipH="1">
              <a:off x="1370158" y="3582981"/>
              <a:ext cx="1076854" cy="1229783"/>
            </a:xfrm>
            <a:custGeom>
              <a:avLst/>
              <a:gdLst/>
              <a:ahLst/>
              <a:cxnLst/>
              <a:rect l="l" t="t" r="r" b="b"/>
              <a:pathLst>
                <a:path w="877274" h="989765" extrusionOk="0">
                  <a:moveTo>
                    <a:pt x="476830" y="867607"/>
                  </a:moveTo>
                  <a:lnTo>
                    <a:pt x="504258" y="852506"/>
                  </a:lnTo>
                  <a:lnTo>
                    <a:pt x="490544" y="831895"/>
                  </a:lnTo>
                  <a:lnTo>
                    <a:pt x="491931" y="830547"/>
                  </a:lnTo>
                  <a:lnTo>
                    <a:pt x="496014" y="829161"/>
                  </a:lnTo>
                  <a:lnTo>
                    <a:pt x="496014" y="822303"/>
                  </a:lnTo>
                  <a:lnTo>
                    <a:pt x="501523" y="818181"/>
                  </a:lnTo>
                  <a:lnTo>
                    <a:pt x="504258" y="819530"/>
                  </a:lnTo>
                  <a:lnTo>
                    <a:pt x="512464" y="804467"/>
                  </a:lnTo>
                  <a:lnTo>
                    <a:pt x="512464" y="801692"/>
                  </a:lnTo>
                  <a:lnTo>
                    <a:pt x="517973" y="790752"/>
                  </a:lnTo>
                  <a:lnTo>
                    <a:pt x="524792" y="787978"/>
                  </a:lnTo>
                  <a:lnTo>
                    <a:pt x="528914" y="786630"/>
                  </a:lnTo>
                  <a:lnTo>
                    <a:pt x="528914" y="778386"/>
                  </a:lnTo>
                  <a:lnTo>
                    <a:pt x="533036" y="776999"/>
                  </a:lnTo>
                  <a:lnTo>
                    <a:pt x="534423" y="776999"/>
                  </a:lnTo>
                  <a:lnTo>
                    <a:pt x="539894" y="772877"/>
                  </a:lnTo>
                  <a:lnTo>
                    <a:pt x="541242" y="770141"/>
                  </a:lnTo>
                  <a:lnTo>
                    <a:pt x="541242" y="767407"/>
                  </a:lnTo>
                  <a:lnTo>
                    <a:pt x="542628" y="764632"/>
                  </a:lnTo>
                  <a:lnTo>
                    <a:pt x="552222" y="745409"/>
                  </a:lnTo>
                  <a:lnTo>
                    <a:pt x="563200" y="755040"/>
                  </a:lnTo>
                  <a:lnTo>
                    <a:pt x="567323" y="746796"/>
                  </a:lnTo>
                  <a:lnTo>
                    <a:pt x="575528" y="739938"/>
                  </a:lnTo>
                  <a:lnTo>
                    <a:pt x="578264" y="739938"/>
                  </a:lnTo>
                  <a:lnTo>
                    <a:pt x="582386" y="737165"/>
                  </a:lnTo>
                  <a:lnTo>
                    <a:pt x="583773" y="737165"/>
                  </a:lnTo>
                  <a:lnTo>
                    <a:pt x="585120" y="737165"/>
                  </a:lnTo>
                  <a:lnTo>
                    <a:pt x="585120" y="738551"/>
                  </a:lnTo>
                  <a:lnTo>
                    <a:pt x="586508" y="741287"/>
                  </a:lnTo>
                  <a:lnTo>
                    <a:pt x="589243" y="739938"/>
                  </a:lnTo>
                  <a:lnTo>
                    <a:pt x="616672" y="672675"/>
                  </a:lnTo>
                  <a:lnTo>
                    <a:pt x="659164" y="641085"/>
                  </a:lnTo>
                  <a:lnTo>
                    <a:pt x="674228" y="620513"/>
                  </a:lnTo>
                  <a:lnTo>
                    <a:pt x="697534" y="625983"/>
                  </a:lnTo>
                  <a:lnTo>
                    <a:pt x="708514" y="628758"/>
                  </a:lnTo>
                  <a:lnTo>
                    <a:pt x="741413" y="635614"/>
                  </a:lnTo>
                  <a:lnTo>
                    <a:pt x="760599" y="613618"/>
                  </a:lnTo>
                  <a:lnTo>
                    <a:pt x="759212" y="613618"/>
                  </a:lnTo>
                  <a:lnTo>
                    <a:pt x="760599" y="613618"/>
                  </a:lnTo>
                  <a:lnTo>
                    <a:pt x="760599" y="612269"/>
                  </a:lnTo>
                  <a:lnTo>
                    <a:pt x="759212" y="610882"/>
                  </a:lnTo>
                  <a:lnTo>
                    <a:pt x="760599" y="610882"/>
                  </a:lnTo>
                  <a:lnTo>
                    <a:pt x="761948" y="610882"/>
                  </a:lnTo>
                  <a:lnTo>
                    <a:pt x="761948" y="609533"/>
                  </a:lnTo>
                  <a:lnTo>
                    <a:pt x="763334" y="609533"/>
                  </a:lnTo>
                  <a:lnTo>
                    <a:pt x="763334" y="608147"/>
                  </a:lnTo>
                  <a:lnTo>
                    <a:pt x="764682" y="608147"/>
                  </a:lnTo>
                  <a:lnTo>
                    <a:pt x="763334" y="608147"/>
                  </a:lnTo>
                  <a:lnTo>
                    <a:pt x="763334" y="606760"/>
                  </a:lnTo>
                  <a:lnTo>
                    <a:pt x="764682" y="606760"/>
                  </a:lnTo>
                  <a:lnTo>
                    <a:pt x="764682" y="605411"/>
                  </a:lnTo>
                  <a:lnTo>
                    <a:pt x="763334" y="605411"/>
                  </a:lnTo>
                  <a:lnTo>
                    <a:pt x="763334" y="604025"/>
                  </a:lnTo>
                  <a:lnTo>
                    <a:pt x="764682" y="604025"/>
                  </a:lnTo>
                  <a:lnTo>
                    <a:pt x="764682" y="605411"/>
                  </a:lnTo>
                  <a:lnTo>
                    <a:pt x="764682" y="604025"/>
                  </a:lnTo>
                  <a:lnTo>
                    <a:pt x="766070" y="604025"/>
                  </a:lnTo>
                  <a:lnTo>
                    <a:pt x="766070" y="602638"/>
                  </a:lnTo>
                  <a:lnTo>
                    <a:pt x="767456" y="602638"/>
                  </a:lnTo>
                  <a:lnTo>
                    <a:pt x="770191" y="602638"/>
                  </a:lnTo>
                  <a:lnTo>
                    <a:pt x="770191" y="601290"/>
                  </a:lnTo>
                  <a:lnTo>
                    <a:pt x="768804" y="601290"/>
                  </a:lnTo>
                  <a:lnTo>
                    <a:pt x="770191" y="599902"/>
                  </a:lnTo>
                  <a:lnTo>
                    <a:pt x="770191" y="598516"/>
                  </a:lnTo>
                  <a:lnTo>
                    <a:pt x="771540" y="599902"/>
                  </a:lnTo>
                  <a:lnTo>
                    <a:pt x="772926" y="597168"/>
                  </a:lnTo>
                  <a:lnTo>
                    <a:pt x="774313" y="595780"/>
                  </a:lnTo>
                  <a:lnTo>
                    <a:pt x="772926" y="595780"/>
                  </a:lnTo>
                  <a:lnTo>
                    <a:pt x="772926" y="594394"/>
                  </a:lnTo>
                  <a:lnTo>
                    <a:pt x="774313" y="593046"/>
                  </a:lnTo>
                  <a:lnTo>
                    <a:pt x="775662" y="593046"/>
                  </a:lnTo>
                  <a:lnTo>
                    <a:pt x="777049" y="593046"/>
                  </a:lnTo>
                  <a:lnTo>
                    <a:pt x="777049" y="591658"/>
                  </a:lnTo>
                  <a:lnTo>
                    <a:pt x="775662" y="590310"/>
                  </a:lnTo>
                  <a:lnTo>
                    <a:pt x="777049" y="590310"/>
                  </a:lnTo>
                  <a:lnTo>
                    <a:pt x="777049" y="588924"/>
                  </a:lnTo>
                  <a:lnTo>
                    <a:pt x="775662" y="588924"/>
                  </a:lnTo>
                  <a:lnTo>
                    <a:pt x="777049" y="588924"/>
                  </a:lnTo>
                  <a:lnTo>
                    <a:pt x="777049" y="587575"/>
                  </a:lnTo>
                  <a:lnTo>
                    <a:pt x="775662" y="587575"/>
                  </a:lnTo>
                  <a:lnTo>
                    <a:pt x="777049" y="587575"/>
                  </a:lnTo>
                  <a:lnTo>
                    <a:pt x="778396" y="587575"/>
                  </a:lnTo>
                  <a:lnTo>
                    <a:pt x="781132" y="587575"/>
                  </a:lnTo>
                  <a:lnTo>
                    <a:pt x="781132" y="586188"/>
                  </a:lnTo>
                  <a:lnTo>
                    <a:pt x="779784" y="584801"/>
                  </a:lnTo>
                  <a:lnTo>
                    <a:pt x="779784" y="583453"/>
                  </a:lnTo>
                  <a:lnTo>
                    <a:pt x="781132" y="582066"/>
                  </a:lnTo>
                  <a:lnTo>
                    <a:pt x="781132" y="580679"/>
                  </a:lnTo>
                  <a:lnTo>
                    <a:pt x="782519" y="579330"/>
                  </a:lnTo>
                  <a:lnTo>
                    <a:pt x="782519" y="576557"/>
                  </a:lnTo>
                  <a:lnTo>
                    <a:pt x="783906" y="576557"/>
                  </a:lnTo>
                  <a:lnTo>
                    <a:pt x="785254" y="576557"/>
                  </a:lnTo>
                  <a:lnTo>
                    <a:pt x="785254" y="575209"/>
                  </a:lnTo>
                  <a:lnTo>
                    <a:pt x="786641" y="575209"/>
                  </a:lnTo>
                  <a:lnTo>
                    <a:pt x="786641" y="573822"/>
                  </a:lnTo>
                  <a:lnTo>
                    <a:pt x="785254" y="573822"/>
                  </a:lnTo>
                  <a:lnTo>
                    <a:pt x="785254" y="572435"/>
                  </a:lnTo>
                  <a:lnTo>
                    <a:pt x="786641" y="571087"/>
                  </a:lnTo>
                  <a:lnTo>
                    <a:pt x="787990" y="571087"/>
                  </a:lnTo>
                  <a:lnTo>
                    <a:pt x="789376" y="571087"/>
                  </a:lnTo>
                  <a:lnTo>
                    <a:pt x="787990" y="569699"/>
                  </a:lnTo>
                  <a:lnTo>
                    <a:pt x="789376" y="568351"/>
                  </a:lnTo>
                  <a:lnTo>
                    <a:pt x="790763" y="566965"/>
                  </a:lnTo>
                  <a:lnTo>
                    <a:pt x="796234" y="561456"/>
                  </a:lnTo>
                  <a:lnTo>
                    <a:pt x="782519" y="566965"/>
                  </a:lnTo>
                  <a:lnTo>
                    <a:pt x="775662" y="557334"/>
                  </a:lnTo>
                  <a:lnTo>
                    <a:pt x="774313" y="555985"/>
                  </a:lnTo>
                  <a:lnTo>
                    <a:pt x="770191" y="553249"/>
                  </a:lnTo>
                  <a:lnTo>
                    <a:pt x="766070" y="554598"/>
                  </a:lnTo>
                  <a:lnTo>
                    <a:pt x="764682" y="554598"/>
                  </a:lnTo>
                  <a:lnTo>
                    <a:pt x="763334" y="554598"/>
                  </a:lnTo>
                  <a:lnTo>
                    <a:pt x="761948" y="554598"/>
                  </a:lnTo>
                  <a:lnTo>
                    <a:pt x="760599" y="554598"/>
                  </a:lnTo>
                  <a:lnTo>
                    <a:pt x="757863" y="555985"/>
                  </a:lnTo>
                  <a:lnTo>
                    <a:pt x="756476" y="557334"/>
                  </a:lnTo>
                  <a:lnTo>
                    <a:pt x="753741" y="557334"/>
                  </a:lnTo>
                  <a:lnTo>
                    <a:pt x="752354" y="557334"/>
                  </a:lnTo>
                  <a:lnTo>
                    <a:pt x="751006" y="560107"/>
                  </a:lnTo>
                  <a:lnTo>
                    <a:pt x="748232" y="560107"/>
                  </a:lnTo>
                  <a:lnTo>
                    <a:pt x="746884" y="558720"/>
                  </a:lnTo>
                  <a:lnTo>
                    <a:pt x="746884" y="557334"/>
                  </a:lnTo>
                  <a:lnTo>
                    <a:pt x="748232" y="555985"/>
                  </a:lnTo>
                  <a:lnTo>
                    <a:pt x="746884" y="554598"/>
                  </a:lnTo>
                  <a:lnTo>
                    <a:pt x="746884" y="553249"/>
                  </a:lnTo>
                  <a:lnTo>
                    <a:pt x="746884" y="551863"/>
                  </a:lnTo>
                  <a:lnTo>
                    <a:pt x="748232" y="551863"/>
                  </a:lnTo>
                  <a:lnTo>
                    <a:pt x="748232" y="550476"/>
                  </a:lnTo>
                  <a:lnTo>
                    <a:pt x="749620" y="547741"/>
                  </a:lnTo>
                  <a:lnTo>
                    <a:pt x="751006" y="543618"/>
                  </a:lnTo>
                  <a:lnTo>
                    <a:pt x="753741" y="542271"/>
                  </a:lnTo>
                  <a:lnTo>
                    <a:pt x="753741" y="540884"/>
                  </a:lnTo>
                  <a:lnTo>
                    <a:pt x="755090" y="540884"/>
                  </a:lnTo>
                  <a:lnTo>
                    <a:pt x="755090" y="539496"/>
                  </a:lnTo>
                  <a:lnTo>
                    <a:pt x="756476" y="538148"/>
                  </a:lnTo>
                  <a:lnTo>
                    <a:pt x="757863" y="535375"/>
                  </a:lnTo>
                  <a:lnTo>
                    <a:pt x="759212" y="534026"/>
                  </a:lnTo>
                  <a:lnTo>
                    <a:pt x="760599" y="534026"/>
                  </a:lnTo>
                  <a:lnTo>
                    <a:pt x="760599" y="532640"/>
                  </a:lnTo>
                  <a:lnTo>
                    <a:pt x="760599" y="531253"/>
                  </a:lnTo>
                  <a:lnTo>
                    <a:pt x="761948" y="529904"/>
                  </a:lnTo>
                  <a:lnTo>
                    <a:pt x="761948" y="528517"/>
                  </a:lnTo>
                  <a:lnTo>
                    <a:pt x="763334" y="527168"/>
                  </a:lnTo>
                  <a:lnTo>
                    <a:pt x="763334" y="525782"/>
                  </a:lnTo>
                  <a:lnTo>
                    <a:pt x="764682" y="524395"/>
                  </a:lnTo>
                  <a:lnTo>
                    <a:pt x="764682" y="523047"/>
                  </a:lnTo>
                  <a:lnTo>
                    <a:pt x="764682" y="521660"/>
                  </a:lnTo>
                  <a:lnTo>
                    <a:pt x="766070" y="521660"/>
                  </a:lnTo>
                  <a:lnTo>
                    <a:pt x="766070" y="518925"/>
                  </a:lnTo>
                  <a:lnTo>
                    <a:pt x="766070" y="517537"/>
                  </a:lnTo>
                  <a:lnTo>
                    <a:pt x="767456" y="514803"/>
                  </a:lnTo>
                  <a:lnTo>
                    <a:pt x="771540" y="509294"/>
                  </a:lnTo>
                  <a:lnTo>
                    <a:pt x="778396" y="505172"/>
                  </a:lnTo>
                  <a:lnTo>
                    <a:pt x="779784" y="499701"/>
                  </a:lnTo>
                  <a:lnTo>
                    <a:pt x="770191" y="499701"/>
                  </a:lnTo>
                  <a:lnTo>
                    <a:pt x="763334" y="490070"/>
                  </a:lnTo>
                  <a:lnTo>
                    <a:pt x="756476" y="483213"/>
                  </a:lnTo>
                  <a:lnTo>
                    <a:pt x="755090" y="481864"/>
                  </a:lnTo>
                  <a:lnTo>
                    <a:pt x="755090" y="480478"/>
                  </a:lnTo>
                  <a:lnTo>
                    <a:pt x="753741" y="480478"/>
                  </a:lnTo>
                  <a:lnTo>
                    <a:pt x="753741" y="479091"/>
                  </a:lnTo>
                  <a:lnTo>
                    <a:pt x="752354" y="479091"/>
                  </a:lnTo>
                  <a:lnTo>
                    <a:pt x="751006" y="479091"/>
                  </a:lnTo>
                  <a:lnTo>
                    <a:pt x="751006" y="480478"/>
                  </a:lnTo>
                  <a:lnTo>
                    <a:pt x="749620" y="480478"/>
                  </a:lnTo>
                  <a:lnTo>
                    <a:pt x="738640" y="468111"/>
                  </a:lnTo>
                  <a:lnTo>
                    <a:pt x="738640" y="464028"/>
                  </a:lnTo>
                  <a:lnTo>
                    <a:pt x="740027" y="462641"/>
                  </a:lnTo>
                  <a:lnTo>
                    <a:pt x="741413" y="461253"/>
                  </a:lnTo>
                  <a:lnTo>
                    <a:pt x="744149" y="457132"/>
                  </a:lnTo>
                  <a:lnTo>
                    <a:pt x="746884" y="458519"/>
                  </a:lnTo>
                  <a:lnTo>
                    <a:pt x="748232" y="455783"/>
                  </a:lnTo>
                  <a:lnTo>
                    <a:pt x="749620" y="454397"/>
                  </a:lnTo>
                  <a:lnTo>
                    <a:pt x="751006" y="453010"/>
                  </a:lnTo>
                  <a:lnTo>
                    <a:pt x="751006" y="451661"/>
                  </a:lnTo>
                  <a:lnTo>
                    <a:pt x="753741" y="451661"/>
                  </a:lnTo>
                  <a:lnTo>
                    <a:pt x="755090" y="450275"/>
                  </a:lnTo>
                  <a:lnTo>
                    <a:pt x="755090" y="447539"/>
                  </a:lnTo>
                  <a:lnTo>
                    <a:pt x="757863" y="447539"/>
                  </a:lnTo>
                  <a:lnTo>
                    <a:pt x="759212" y="447539"/>
                  </a:lnTo>
                  <a:lnTo>
                    <a:pt x="759212" y="443417"/>
                  </a:lnTo>
                  <a:lnTo>
                    <a:pt x="761948" y="442030"/>
                  </a:lnTo>
                  <a:lnTo>
                    <a:pt x="763334" y="440682"/>
                  </a:lnTo>
                  <a:lnTo>
                    <a:pt x="764682" y="437908"/>
                  </a:lnTo>
                  <a:lnTo>
                    <a:pt x="768804" y="435173"/>
                  </a:lnTo>
                  <a:lnTo>
                    <a:pt x="770191" y="433786"/>
                  </a:lnTo>
                  <a:lnTo>
                    <a:pt x="772926" y="433786"/>
                  </a:lnTo>
                  <a:lnTo>
                    <a:pt x="774313" y="432438"/>
                  </a:lnTo>
                  <a:lnTo>
                    <a:pt x="774313" y="431051"/>
                  </a:lnTo>
                  <a:lnTo>
                    <a:pt x="774313" y="429665"/>
                  </a:lnTo>
                  <a:lnTo>
                    <a:pt x="775662" y="428316"/>
                  </a:lnTo>
                  <a:lnTo>
                    <a:pt x="777049" y="426929"/>
                  </a:lnTo>
                  <a:lnTo>
                    <a:pt x="781132" y="424194"/>
                  </a:lnTo>
                  <a:lnTo>
                    <a:pt x="781132" y="422807"/>
                  </a:lnTo>
                  <a:lnTo>
                    <a:pt x="783906" y="422807"/>
                  </a:lnTo>
                  <a:lnTo>
                    <a:pt x="786641" y="417336"/>
                  </a:lnTo>
                  <a:lnTo>
                    <a:pt x="787990" y="415949"/>
                  </a:lnTo>
                  <a:lnTo>
                    <a:pt x="798969" y="410440"/>
                  </a:lnTo>
                  <a:lnTo>
                    <a:pt x="825012" y="389868"/>
                  </a:lnTo>
                  <a:lnTo>
                    <a:pt x="841461" y="374767"/>
                  </a:lnTo>
                  <a:lnTo>
                    <a:pt x="849705" y="365174"/>
                  </a:lnTo>
                  <a:lnTo>
                    <a:pt x="853788" y="359665"/>
                  </a:lnTo>
                  <a:lnTo>
                    <a:pt x="860646" y="347300"/>
                  </a:lnTo>
                  <a:lnTo>
                    <a:pt x="866116" y="337706"/>
                  </a:lnTo>
                  <a:lnTo>
                    <a:pt x="874361" y="314361"/>
                  </a:lnTo>
                  <a:lnTo>
                    <a:pt x="877096" y="307503"/>
                  </a:lnTo>
                  <a:lnTo>
                    <a:pt x="866116" y="296524"/>
                  </a:lnTo>
                  <a:lnTo>
                    <a:pt x="846932" y="270444"/>
                  </a:lnTo>
                  <a:lnTo>
                    <a:pt x="845583" y="258077"/>
                  </a:lnTo>
                  <a:lnTo>
                    <a:pt x="844196" y="252607"/>
                  </a:lnTo>
                  <a:lnTo>
                    <a:pt x="846932" y="251219"/>
                  </a:lnTo>
                  <a:lnTo>
                    <a:pt x="866116" y="245710"/>
                  </a:lnTo>
                  <a:lnTo>
                    <a:pt x="841461" y="223752"/>
                  </a:lnTo>
                  <a:lnTo>
                    <a:pt x="831868" y="215507"/>
                  </a:lnTo>
                  <a:lnTo>
                    <a:pt x="837338" y="199057"/>
                  </a:lnTo>
                  <a:lnTo>
                    <a:pt x="819541" y="193549"/>
                  </a:lnTo>
                  <a:lnTo>
                    <a:pt x="811296" y="196323"/>
                  </a:lnTo>
                  <a:lnTo>
                    <a:pt x="812684" y="199057"/>
                  </a:lnTo>
                  <a:lnTo>
                    <a:pt x="814032" y="201793"/>
                  </a:lnTo>
                  <a:lnTo>
                    <a:pt x="814032" y="203181"/>
                  </a:lnTo>
                  <a:lnTo>
                    <a:pt x="815419" y="204528"/>
                  </a:lnTo>
                  <a:lnTo>
                    <a:pt x="816805" y="204528"/>
                  </a:lnTo>
                  <a:lnTo>
                    <a:pt x="812684" y="205915"/>
                  </a:lnTo>
                  <a:lnTo>
                    <a:pt x="792112" y="208651"/>
                  </a:lnTo>
                  <a:lnTo>
                    <a:pt x="783906" y="207302"/>
                  </a:lnTo>
                  <a:lnTo>
                    <a:pt x="775662" y="207302"/>
                  </a:lnTo>
                  <a:lnTo>
                    <a:pt x="760599" y="218282"/>
                  </a:lnTo>
                  <a:lnTo>
                    <a:pt x="742762" y="208651"/>
                  </a:lnTo>
                  <a:lnTo>
                    <a:pt x="738640" y="207302"/>
                  </a:lnTo>
                  <a:lnTo>
                    <a:pt x="740027" y="199057"/>
                  </a:lnTo>
                  <a:lnTo>
                    <a:pt x="733170" y="197671"/>
                  </a:lnTo>
                  <a:lnTo>
                    <a:pt x="729048" y="199057"/>
                  </a:lnTo>
                  <a:lnTo>
                    <a:pt x="716720" y="203181"/>
                  </a:lnTo>
                  <a:lnTo>
                    <a:pt x="683820" y="199057"/>
                  </a:lnTo>
                  <a:lnTo>
                    <a:pt x="685207" y="194936"/>
                  </a:lnTo>
                  <a:lnTo>
                    <a:pt x="670106" y="185305"/>
                  </a:lnTo>
                  <a:lnTo>
                    <a:pt x="656390" y="194936"/>
                  </a:lnTo>
                  <a:lnTo>
                    <a:pt x="661900" y="171590"/>
                  </a:lnTo>
                  <a:lnTo>
                    <a:pt x="679698" y="100205"/>
                  </a:lnTo>
                  <a:lnTo>
                    <a:pt x="674228" y="56287"/>
                  </a:lnTo>
                  <a:lnTo>
                    <a:pt x="645450" y="46656"/>
                  </a:lnTo>
                  <a:lnTo>
                    <a:pt x="637206" y="56287"/>
                  </a:lnTo>
                  <a:lnTo>
                    <a:pt x="602958" y="45307"/>
                  </a:lnTo>
                  <a:lnTo>
                    <a:pt x="591978" y="30206"/>
                  </a:lnTo>
                  <a:lnTo>
                    <a:pt x="585120" y="28820"/>
                  </a:lnTo>
                  <a:lnTo>
                    <a:pt x="589243" y="10983"/>
                  </a:lnTo>
                  <a:lnTo>
                    <a:pt x="585120" y="12370"/>
                  </a:lnTo>
                  <a:lnTo>
                    <a:pt x="574142" y="10983"/>
                  </a:lnTo>
                  <a:lnTo>
                    <a:pt x="574142" y="48043"/>
                  </a:lnTo>
                  <a:lnTo>
                    <a:pt x="572793" y="48043"/>
                  </a:lnTo>
                  <a:lnTo>
                    <a:pt x="561814" y="35715"/>
                  </a:lnTo>
                  <a:lnTo>
                    <a:pt x="511116" y="63145"/>
                  </a:lnTo>
                  <a:lnTo>
                    <a:pt x="508381" y="54901"/>
                  </a:lnTo>
                  <a:lnTo>
                    <a:pt x="497401" y="3"/>
                  </a:lnTo>
                  <a:lnTo>
                    <a:pt x="479564" y="30206"/>
                  </a:lnTo>
                  <a:lnTo>
                    <a:pt x="475481" y="34328"/>
                  </a:lnTo>
                  <a:lnTo>
                    <a:pt x="469972" y="43921"/>
                  </a:lnTo>
                  <a:lnTo>
                    <a:pt x="459031" y="60409"/>
                  </a:lnTo>
                  <a:lnTo>
                    <a:pt x="430214" y="54901"/>
                  </a:lnTo>
                  <a:lnTo>
                    <a:pt x="415152" y="75510"/>
                  </a:lnTo>
                  <a:lnTo>
                    <a:pt x="382252" y="109836"/>
                  </a:lnTo>
                  <a:lnTo>
                    <a:pt x="378130" y="113958"/>
                  </a:lnTo>
                  <a:lnTo>
                    <a:pt x="374047" y="122163"/>
                  </a:lnTo>
                  <a:lnTo>
                    <a:pt x="363067" y="152367"/>
                  </a:lnTo>
                  <a:lnTo>
                    <a:pt x="363067" y="155140"/>
                  </a:lnTo>
                  <a:lnTo>
                    <a:pt x="360332" y="161998"/>
                  </a:lnTo>
                  <a:lnTo>
                    <a:pt x="358944" y="163345"/>
                  </a:lnTo>
                  <a:lnTo>
                    <a:pt x="358944" y="164733"/>
                  </a:lnTo>
                  <a:lnTo>
                    <a:pt x="358944" y="166081"/>
                  </a:lnTo>
                  <a:lnTo>
                    <a:pt x="357597" y="167469"/>
                  </a:lnTo>
                  <a:lnTo>
                    <a:pt x="356210" y="171590"/>
                  </a:lnTo>
                  <a:lnTo>
                    <a:pt x="356210" y="172977"/>
                  </a:lnTo>
                  <a:lnTo>
                    <a:pt x="354822" y="174325"/>
                  </a:lnTo>
                  <a:lnTo>
                    <a:pt x="353474" y="179834"/>
                  </a:lnTo>
                  <a:lnTo>
                    <a:pt x="349352" y="178448"/>
                  </a:lnTo>
                  <a:lnTo>
                    <a:pt x="341147" y="178448"/>
                  </a:lnTo>
                  <a:lnTo>
                    <a:pt x="343882" y="161998"/>
                  </a:lnTo>
                  <a:lnTo>
                    <a:pt x="320575" y="155140"/>
                  </a:lnTo>
                  <a:lnTo>
                    <a:pt x="297268" y="149631"/>
                  </a:lnTo>
                  <a:lnTo>
                    <a:pt x="290410" y="194936"/>
                  </a:lnTo>
                  <a:lnTo>
                    <a:pt x="273960" y="185305"/>
                  </a:lnTo>
                  <a:lnTo>
                    <a:pt x="247918" y="177100"/>
                  </a:lnTo>
                  <a:lnTo>
                    <a:pt x="202690" y="140039"/>
                  </a:lnTo>
                  <a:lnTo>
                    <a:pt x="167056" y="171590"/>
                  </a:lnTo>
                  <a:lnTo>
                    <a:pt x="105340" y="226487"/>
                  </a:lnTo>
                  <a:lnTo>
                    <a:pt x="101256" y="222404"/>
                  </a:lnTo>
                  <a:lnTo>
                    <a:pt x="94399" y="214159"/>
                  </a:lnTo>
                  <a:lnTo>
                    <a:pt x="86154" y="205915"/>
                  </a:lnTo>
                  <a:lnTo>
                    <a:pt x="83420" y="203181"/>
                  </a:lnTo>
                  <a:lnTo>
                    <a:pt x="77949" y="196323"/>
                  </a:lnTo>
                  <a:lnTo>
                    <a:pt x="65583" y="216895"/>
                  </a:lnTo>
                  <a:lnTo>
                    <a:pt x="32722" y="275914"/>
                  </a:lnTo>
                  <a:lnTo>
                    <a:pt x="28600" y="284158"/>
                  </a:lnTo>
                  <a:lnTo>
                    <a:pt x="25864" y="289667"/>
                  </a:lnTo>
                  <a:lnTo>
                    <a:pt x="20356" y="328075"/>
                  </a:lnTo>
                  <a:lnTo>
                    <a:pt x="21742" y="334972"/>
                  </a:lnTo>
                  <a:lnTo>
                    <a:pt x="42314" y="330850"/>
                  </a:lnTo>
                  <a:lnTo>
                    <a:pt x="43662" y="333584"/>
                  </a:lnTo>
                  <a:lnTo>
                    <a:pt x="58764" y="395339"/>
                  </a:lnTo>
                  <a:lnTo>
                    <a:pt x="23091" y="403621"/>
                  </a:lnTo>
                  <a:lnTo>
                    <a:pt x="13498" y="406357"/>
                  </a:lnTo>
                  <a:lnTo>
                    <a:pt x="13498" y="466763"/>
                  </a:lnTo>
                  <a:lnTo>
                    <a:pt x="25864" y="453010"/>
                  </a:lnTo>
                  <a:lnTo>
                    <a:pt x="36805" y="443417"/>
                  </a:lnTo>
                  <a:lnTo>
                    <a:pt x="68356" y="470847"/>
                  </a:lnTo>
                  <a:lnTo>
                    <a:pt x="55990" y="483213"/>
                  </a:lnTo>
                  <a:lnTo>
                    <a:pt x="46398" y="492805"/>
                  </a:lnTo>
                  <a:lnTo>
                    <a:pt x="12150" y="518925"/>
                  </a:lnTo>
                  <a:lnTo>
                    <a:pt x="-178" y="550476"/>
                  </a:lnTo>
                  <a:lnTo>
                    <a:pt x="1170" y="560107"/>
                  </a:lnTo>
                  <a:lnTo>
                    <a:pt x="25864" y="584801"/>
                  </a:lnTo>
                  <a:lnTo>
                    <a:pt x="38192" y="595780"/>
                  </a:lnTo>
                  <a:lnTo>
                    <a:pt x="51907" y="609533"/>
                  </a:lnTo>
                  <a:lnTo>
                    <a:pt x="55990" y="613618"/>
                  </a:lnTo>
                  <a:lnTo>
                    <a:pt x="75214" y="602638"/>
                  </a:lnTo>
                  <a:lnTo>
                    <a:pt x="75214" y="601290"/>
                  </a:lnTo>
                  <a:lnTo>
                    <a:pt x="73828" y="566965"/>
                  </a:lnTo>
                  <a:lnTo>
                    <a:pt x="87542" y="594394"/>
                  </a:lnTo>
                  <a:lnTo>
                    <a:pt x="88890" y="598516"/>
                  </a:lnTo>
                  <a:lnTo>
                    <a:pt x="99870" y="619127"/>
                  </a:lnTo>
                  <a:lnTo>
                    <a:pt x="73828" y="617739"/>
                  </a:lnTo>
                  <a:lnTo>
                    <a:pt x="68356" y="624636"/>
                  </a:lnTo>
                  <a:lnTo>
                    <a:pt x="87542" y="642472"/>
                  </a:lnTo>
                  <a:lnTo>
                    <a:pt x="75214" y="654800"/>
                  </a:lnTo>
                  <a:lnTo>
                    <a:pt x="64234" y="665817"/>
                  </a:lnTo>
                  <a:lnTo>
                    <a:pt x="34070" y="693247"/>
                  </a:lnTo>
                  <a:lnTo>
                    <a:pt x="32722" y="693247"/>
                  </a:lnTo>
                  <a:lnTo>
                    <a:pt x="29948" y="695982"/>
                  </a:lnTo>
                  <a:lnTo>
                    <a:pt x="29948" y="701492"/>
                  </a:lnTo>
                  <a:lnTo>
                    <a:pt x="20356" y="707000"/>
                  </a:lnTo>
                  <a:lnTo>
                    <a:pt x="3906" y="717979"/>
                  </a:lnTo>
                  <a:lnTo>
                    <a:pt x="3906" y="720715"/>
                  </a:lnTo>
                  <a:lnTo>
                    <a:pt x="9414" y="781121"/>
                  </a:lnTo>
                  <a:lnTo>
                    <a:pt x="12150" y="814059"/>
                  </a:lnTo>
                  <a:lnTo>
                    <a:pt x="14884" y="845649"/>
                  </a:lnTo>
                  <a:lnTo>
                    <a:pt x="14884" y="848384"/>
                  </a:lnTo>
                  <a:lnTo>
                    <a:pt x="17620" y="870343"/>
                  </a:lnTo>
                  <a:lnTo>
                    <a:pt x="19007" y="868995"/>
                  </a:lnTo>
                  <a:lnTo>
                    <a:pt x="20356" y="868995"/>
                  </a:lnTo>
                  <a:lnTo>
                    <a:pt x="23091" y="867607"/>
                  </a:lnTo>
                  <a:lnTo>
                    <a:pt x="25864" y="866221"/>
                  </a:lnTo>
                  <a:lnTo>
                    <a:pt x="27212" y="863486"/>
                  </a:lnTo>
                  <a:lnTo>
                    <a:pt x="32722" y="860751"/>
                  </a:lnTo>
                  <a:lnTo>
                    <a:pt x="46398" y="852506"/>
                  </a:lnTo>
                  <a:lnTo>
                    <a:pt x="60112" y="879974"/>
                  </a:lnTo>
                  <a:lnTo>
                    <a:pt x="55990" y="885445"/>
                  </a:lnTo>
                  <a:lnTo>
                    <a:pt x="49133" y="888218"/>
                  </a:lnTo>
                  <a:lnTo>
                    <a:pt x="49133" y="889566"/>
                  </a:lnTo>
                  <a:lnTo>
                    <a:pt x="50520" y="890954"/>
                  </a:lnTo>
                  <a:lnTo>
                    <a:pt x="58764" y="906055"/>
                  </a:lnTo>
                  <a:lnTo>
                    <a:pt x="60112" y="907404"/>
                  </a:lnTo>
                  <a:lnTo>
                    <a:pt x="62848" y="911526"/>
                  </a:lnTo>
                  <a:lnTo>
                    <a:pt x="64234" y="915647"/>
                  </a:lnTo>
                  <a:lnTo>
                    <a:pt x="66970" y="919769"/>
                  </a:lnTo>
                  <a:lnTo>
                    <a:pt x="66970" y="921118"/>
                  </a:lnTo>
                  <a:lnTo>
                    <a:pt x="68356" y="922505"/>
                  </a:lnTo>
                  <a:lnTo>
                    <a:pt x="69705" y="922505"/>
                  </a:lnTo>
                  <a:lnTo>
                    <a:pt x="79298" y="915647"/>
                  </a:lnTo>
                  <a:lnTo>
                    <a:pt x="72440" y="903281"/>
                  </a:lnTo>
                  <a:lnTo>
                    <a:pt x="82033" y="895076"/>
                  </a:lnTo>
                  <a:lnTo>
                    <a:pt x="90276" y="888218"/>
                  </a:lnTo>
                  <a:lnTo>
                    <a:pt x="91664" y="889566"/>
                  </a:lnTo>
                  <a:lnTo>
                    <a:pt x="83420" y="895076"/>
                  </a:lnTo>
                  <a:lnTo>
                    <a:pt x="87542" y="903281"/>
                  </a:lnTo>
                  <a:lnTo>
                    <a:pt x="95747" y="897810"/>
                  </a:lnTo>
                  <a:lnTo>
                    <a:pt x="97134" y="899159"/>
                  </a:lnTo>
                  <a:lnTo>
                    <a:pt x="101256" y="907404"/>
                  </a:lnTo>
                  <a:lnTo>
                    <a:pt x="88890" y="911526"/>
                  </a:lnTo>
                  <a:lnTo>
                    <a:pt x="109462" y="945850"/>
                  </a:lnTo>
                  <a:lnTo>
                    <a:pt x="105340" y="948586"/>
                  </a:lnTo>
                  <a:lnTo>
                    <a:pt x="108075" y="954094"/>
                  </a:lnTo>
                  <a:lnTo>
                    <a:pt x="114932" y="965074"/>
                  </a:lnTo>
                  <a:lnTo>
                    <a:pt x="109462" y="970583"/>
                  </a:lnTo>
                  <a:lnTo>
                    <a:pt x="121790" y="989769"/>
                  </a:lnTo>
                  <a:lnTo>
                    <a:pt x="135504" y="981524"/>
                  </a:lnTo>
                  <a:lnTo>
                    <a:pt x="141013" y="977441"/>
                  </a:lnTo>
                  <a:lnTo>
                    <a:pt x="145096" y="985645"/>
                  </a:lnTo>
                  <a:lnTo>
                    <a:pt x="146484" y="984298"/>
                  </a:lnTo>
                  <a:lnTo>
                    <a:pt x="147832" y="982911"/>
                  </a:lnTo>
                  <a:lnTo>
                    <a:pt x="158812" y="981524"/>
                  </a:lnTo>
                  <a:lnTo>
                    <a:pt x="177996" y="977441"/>
                  </a:lnTo>
                  <a:lnTo>
                    <a:pt x="177996" y="981524"/>
                  </a:lnTo>
                  <a:lnTo>
                    <a:pt x="180732" y="981524"/>
                  </a:lnTo>
                  <a:lnTo>
                    <a:pt x="186241" y="978789"/>
                  </a:lnTo>
                  <a:lnTo>
                    <a:pt x="188976" y="977441"/>
                  </a:lnTo>
                  <a:lnTo>
                    <a:pt x="195834" y="977441"/>
                  </a:lnTo>
                  <a:lnTo>
                    <a:pt x="197182" y="976053"/>
                  </a:lnTo>
                  <a:lnTo>
                    <a:pt x="198568" y="976053"/>
                  </a:lnTo>
                  <a:lnTo>
                    <a:pt x="199955" y="974705"/>
                  </a:lnTo>
                  <a:lnTo>
                    <a:pt x="205426" y="971931"/>
                  </a:lnTo>
                  <a:lnTo>
                    <a:pt x="208162" y="970583"/>
                  </a:lnTo>
                  <a:lnTo>
                    <a:pt x="209548" y="970583"/>
                  </a:lnTo>
                  <a:lnTo>
                    <a:pt x="212283" y="970583"/>
                  </a:lnTo>
                  <a:lnTo>
                    <a:pt x="215018" y="969196"/>
                  </a:lnTo>
                  <a:lnTo>
                    <a:pt x="216405" y="969196"/>
                  </a:lnTo>
                  <a:lnTo>
                    <a:pt x="217754" y="970583"/>
                  </a:lnTo>
                  <a:lnTo>
                    <a:pt x="220488" y="967809"/>
                  </a:lnTo>
                  <a:lnTo>
                    <a:pt x="221876" y="967809"/>
                  </a:lnTo>
                  <a:lnTo>
                    <a:pt x="223224" y="966461"/>
                  </a:lnTo>
                  <a:lnTo>
                    <a:pt x="224610" y="965074"/>
                  </a:lnTo>
                  <a:lnTo>
                    <a:pt x="227346" y="963688"/>
                  </a:lnTo>
                  <a:lnTo>
                    <a:pt x="228733" y="963688"/>
                  </a:lnTo>
                  <a:lnTo>
                    <a:pt x="231468" y="963688"/>
                  </a:lnTo>
                  <a:lnTo>
                    <a:pt x="238326" y="962339"/>
                  </a:lnTo>
                  <a:lnTo>
                    <a:pt x="241060" y="960952"/>
                  </a:lnTo>
                  <a:lnTo>
                    <a:pt x="242448" y="960952"/>
                  </a:lnTo>
                  <a:lnTo>
                    <a:pt x="243796" y="959565"/>
                  </a:lnTo>
                  <a:lnTo>
                    <a:pt x="250654" y="958217"/>
                  </a:lnTo>
                  <a:lnTo>
                    <a:pt x="258897" y="956830"/>
                  </a:lnTo>
                  <a:lnTo>
                    <a:pt x="286288" y="954094"/>
                  </a:lnTo>
                  <a:lnTo>
                    <a:pt x="302738" y="949972"/>
                  </a:lnTo>
                  <a:lnTo>
                    <a:pt x="305473" y="949972"/>
                  </a:lnTo>
                  <a:lnTo>
                    <a:pt x="309596" y="948586"/>
                  </a:lnTo>
                  <a:lnTo>
                    <a:pt x="334289" y="941728"/>
                  </a:lnTo>
                  <a:lnTo>
                    <a:pt x="335638" y="941728"/>
                  </a:lnTo>
                  <a:lnTo>
                    <a:pt x="346618" y="936258"/>
                  </a:lnTo>
                  <a:lnTo>
                    <a:pt x="358944" y="932136"/>
                  </a:lnTo>
                  <a:lnTo>
                    <a:pt x="367189" y="928014"/>
                  </a:lnTo>
                  <a:lnTo>
                    <a:pt x="368538" y="928014"/>
                  </a:lnTo>
                  <a:lnTo>
                    <a:pt x="380865" y="923891"/>
                  </a:lnTo>
                  <a:lnTo>
                    <a:pt x="390458" y="919769"/>
                  </a:lnTo>
                  <a:lnTo>
                    <a:pt x="394580" y="918383"/>
                  </a:lnTo>
                  <a:lnTo>
                    <a:pt x="405560" y="917035"/>
                  </a:lnTo>
                  <a:lnTo>
                    <a:pt x="417888" y="912912"/>
                  </a:lnTo>
                  <a:lnTo>
                    <a:pt x="419274" y="911526"/>
                  </a:lnTo>
                  <a:lnTo>
                    <a:pt x="424744" y="910177"/>
                  </a:lnTo>
                  <a:lnTo>
                    <a:pt x="434336" y="906055"/>
                  </a:lnTo>
                  <a:lnTo>
                    <a:pt x="439808" y="906055"/>
                  </a:lnTo>
                  <a:lnTo>
                    <a:pt x="442581" y="890954"/>
                  </a:lnTo>
                  <a:lnTo>
                    <a:pt x="464502" y="874465"/>
                  </a:lnTo>
                  <a:lnTo>
                    <a:pt x="476830" y="867607"/>
                  </a:lnTo>
                  <a:lnTo>
                    <a:pt x="476830" y="867607"/>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1" name="Google Shape;294;p34">
              <a:extLst>
                <a:ext uri="{FF2B5EF4-FFF2-40B4-BE49-F238E27FC236}">
                  <a16:creationId xmlns:a16="http://schemas.microsoft.com/office/drawing/2014/main" id="{D3EA410E-8480-8113-42B9-681028365072}"/>
                </a:ext>
              </a:extLst>
            </p:cNvPr>
            <p:cNvSpPr/>
            <p:nvPr/>
          </p:nvSpPr>
          <p:spPr>
            <a:xfrm rot="5858701" flipH="1">
              <a:off x="1750354" y="2728807"/>
              <a:ext cx="132917" cy="80241"/>
            </a:xfrm>
            <a:custGeom>
              <a:avLst/>
              <a:gdLst/>
              <a:ahLst/>
              <a:cxnLst/>
              <a:rect l="l" t="t" r="r" b="b"/>
              <a:pathLst>
                <a:path w="117884" h="67263" extrusionOk="0">
                  <a:moveTo>
                    <a:pt x="2599" y="58899"/>
                  </a:moveTo>
                  <a:lnTo>
                    <a:pt x="2599" y="58899"/>
                  </a:lnTo>
                  <a:lnTo>
                    <a:pt x="5333" y="58899"/>
                  </a:lnTo>
                  <a:lnTo>
                    <a:pt x="6682" y="58899"/>
                  </a:lnTo>
                  <a:lnTo>
                    <a:pt x="9456" y="60285"/>
                  </a:lnTo>
                  <a:lnTo>
                    <a:pt x="9456" y="60285"/>
                  </a:lnTo>
                  <a:lnTo>
                    <a:pt x="9456" y="60285"/>
                  </a:lnTo>
                  <a:lnTo>
                    <a:pt x="9456" y="60285"/>
                  </a:lnTo>
                  <a:lnTo>
                    <a:pt x="9456" y="60285"/>
                  </a:lnTo>
                  <a:lnTo>
                    <a:pt x="10804" y="60285"/>
                  </a:lnTo>
                  <a:lnTo>
                    <a:pt x="12191" y="60285"/>
                  </a:lnTo>
                  <a:lnTo>
                    <a:pt x="13539" y="60285"/>
                  </a:lnTo>
                  <a:lnTo>
                    <a:pt x="13539" y="60285"/>
                  </a:lnTo>
                  <a:lnTo>
                    <a:pt x="13539" y="60285"/>
                  </a:lnTo>
                  <a:lnTo>
                    <a:pt x="14927" y="60285"/>
                  </a:lnTo>
                  <a:lnTo>
                    <a:pt x="14927" y="60285"/>
                  </a:lnTo>
                  <a:lnTo>
                    <a:pt x="14927" y="60285"/>
                  </a:lnTo>
                  <a:lnTo>
                    <a:pt x="14927" y="60285"/>
                  </a:lnTo>
                  <a:lnTo>
                    <a:pt x="16275" y="60285"/>
                  </a:lnTo>
                  <a:lnTo>
                    <a:pt x="17661" y="60285"/>
                  </a:lnTo>
                  <a:lnTo>
                    <a:pt x="17661" y="60285"/>
                  </a:lnTo>
                  <a:lnTo>
                    <a:pt x="17661" y="60285"/>
                  </a:lnTo>
                  <a:lnTo>
                    <a:pt x="19049" y="60285"/>
                  </a:lnTo>
                  <a:lnTo>
                    <a:pt x="19049" y="60285"/>
                  </a:lnTo>
                  <a:lnTo>
                    <a:pt x="20397" y="61633"/>
                  </a:lnTo>
                  <a:lnTo>
                    <a:pt x="20397" y="61633"/>
                  </a:lnTo>
                  <a:lnTo>
                    <a:pt x="21783" y="61633"/>
                  </a:lnTo>
                  <a:lnTo>
                    <a:pt x="24519" y="61633"/>
                  </a:lnTo>
                  <a:lnTo>
                    <a:pt x="25867" y="61633"/>
                  </a:lnTo>
                  <a:lnTo>
                    <a:pt x="27253" y="61633"/>
                  </a:lnTo>
                  <a:lnTo>
                    <a:pt x="27253" y="61633"/>
                  </a:lnTo>
                  <a:lnTo>
                    <a:pt x="27253" y="61633"/>
                  </a:lnTo>
                  <a:lnTo>
                    <a:pt x="28641" y="61633"/>
                  </a:lnTo>
                  <a:lnTo>
                    <a:pt x="29989" y="63021"/>
                  </a:lnTo>
                  <a:lnTo>
                    <a:pt x="29989" y="63021"/>
                  </a:lnTo>
                  <a:lnTo>
                    <a:pt x="31377" y="63021"/>
                  </a:lnTo>
                  <a:lnTo>
                    <a:pt x="31377" y="63021"/>
                  </a:lnTo>
                  <a:lnTo>
                    <a:pt x="31377" y="63021"/>
                  </a:lnTo>
                  <a:lnTo>
                    <a:pt x="31377" y="63021"/>
                  </a:lnTo>
                  <a:lnTo>
                    <a:pt x="31377" y="63021"/>
                  </a:lnTo>
                  <a:lnTo>
                    <a:pt x="32724" y="63021"/>
                  </a:lnTo>
                  <a:lnTo>
                    <a:pt x="34111" y="63021"/>
                  </a:lnTo>
                  <a:lnTo>
                    <a:pt x="35498" y="63021"/>
                  </a:lnTo>
                  <a:lnTo>
                    <a:pt x="35498" y="63021"/>
                  </a:lnTo>
                  <a:lnTo>
                    <a:pt x="36847" y="63021"/>
                  </a:lnTo>
                  <a:lnTo>
                    <a:pt x="38233" y="63021"/>
                  </a:lnTo>
                  <a:lnTo>
                    <a:pt x="38233" y="63021"/>
                  </a:lnTo>
                  <a:lnTo>
                    <a:pt x="38233" y="63021"/>
                  </a:lnTo>
                  <a:lnTo>
                    <a:pt x="39582" y="64407"/>
                  </a:lnTo>
                  <a:lnTo>
                    <a:pt x="39582" y="64407"/>
                  </a:lnTo>
                  <a:lnTo>
                    <a:pt x="40969" y="64407"/>
                  </a:lnTo>
                  <a:lnTo>
                    <a:pt x="40969" y="64407"/>
                  </a:lnTo>
                  <a:lnTo>
                    <a:pt x="42317" y="64407"/>
                  </a:lnTo>
                  <a:lnTo>
                    <a:pt x="42317" y="64407"/>
                  </a:lnTo>
                  <a:lnTo>
                    <a:pt x="46439" y="64407"/>
                  </a:lnTo>
                  <a:lnTo>
                    <a:pt x="46439" y="64407"/>
                  </a:lnTo>
                  <a:lnTo>
                    <a:pt x="47825" y="64407"/>
                  </a:lnTo>
                  <a:lnTo>
                    <a:pt x="49174" y="65755"/>
                  </a:lnTo>
                  <a:lnTo>
                    <a:pt x="50561" y="65755"/>
                  </a:lnTo>
                  <a:lnTo>
                    <a:pt x="51948" y="65755"/>
                  </a:lnTo>
                  <a:lnTo>
                    <a:pt x="51948" y="65755"/>
                  </a:lnTo>
                  <a:lnTo>
                    <a:pt x="57419" y="65755"/>
                  </a:lnTo>
                  <a:lnTo>
                    <a:pt x="58805" y="67142"/>
                  </a:lnTo>
                  <a:lnTo>
                    <a:pt x="60153" y="67142"/>
                  </a:lnTo>
                  <a:lnTo>
                    <a:pt x="61541" y="67142"/>
                  </a:lnTo>
                  <a:lnTo>
                    <a:pt x="61541" y="65755"/>
                  </a:lnTo>
                  <a:lnTo>
                    <a:pt x="61541" y="64407"/>
                  </a:lnTo>
                  <a:lnTo>
                    <a:pt x="61541" y="63021"/>
                  </a:lnTo>
                  <a:lnTo>
                    <a:pt x="61541" y="60285"/>
                  </a:lnTo>
                  <a:lnTo>
                    <a:pt x="62889" y="60285"/>
                  </a:lnTo>
                  <a:lnTo>
                    <a:pt x="64275" y="60285"/>
                  </a:lnTo>
                  <a:lnTo>
                    <a:pt x="64275" y="60285"/>
                  </a:lnTo>
                  <a:lnTo>
                    <a:pt x="64275" y="60285"/>
                  </a:lnTo>
                  <a:lnTo>
                    <a:pt x="65624" y="60285"/>
                  </a:lnTo>
                  <a:lnTo>
                    <a:pt x="65624" y="60285"/>
                  </a:lnTo>
                  <a:lnTo>
                    <a:pt x="65624" y="60285"/>
                  </a:lnTo>
                  <a:lnTo>
                    <a:pt x="67011" y="60285"/>
                  </a:lnTo>
                  <a:lnTo>
                    <a:pt x="67011" y="60285"/>
                  </a:lnTo>
                  <a:lnTo>
                    <a:pt x="68398" y="58899"/>
                  </a:lnTo>
                  <a:lnTo>
                    <a:pt x="69746" y="58899"/>
                  </a:lnTo>
                  <a:lnTo>
                    <a:pt x="72481" y="57550"/>
                  </a:lnTo>
                  <a:lnTo>
                    <a:pt x="72481" y="56163"/>
                  </a:lnTo>
                  <a:lnTo>
                    <a:pt x="73869" y="56163"/>
                  </a:lnTo>
                  <a:lnTo>
                    <a:pt x="73869" y="56163"/>
                  </a:lnTo>
                  <a:lnTo>
                    <a:pt x="75255" y="56163"/>
                  </a:lnTo>
                  <a:lnTo>
                    <a:pt x="76603" y="54776"/>
                  </a:lnTo>
                  <a:lnTo>
                    <a:pt x="76603" y="54776"/>
                  </a:lnTo>
                  <a:lnTo>
                    <a:pt x="76603" y="54776"/>
                  </a:lnTo>
                  <a:lnTo>
                    <a:pt x="76603" y="54776"/>
                  </a:lnTo>
                  <a:lnTo>
                    <a:pt x="76603" y="54776"/>
                  </a:lnTo>
                  <a:lnTo>
                    <a:pt x="76603" y="54776"/>
                  </a:lnTo>
                  <a:lnTo>
                    <a:pt x="76603" y="54776"/>
                  </a:lnTo>
                  <a:lnTo>
                    <a:pt x="77991" y="53428"/>
                  </a:lnTo>
                  <a:lnTo>
                    <a:pt x="77991" y="53428"/>
                  </a:lnTo>
                  <a:lnTo>
                    <a:pt x="77991" y="53428"/>
                  </a:lnTo>
                  <a:lnTo>
                    <a:pt x="77991" y="53428"/>
                  </a:lnTo>
                  <a:lnTo>
                    <a:pt x="79339" y="53428"/>
                  </a:lnTo>
                  <a:lnTo>
                    <a:pt x="79339" y="53428"/>
                  </a:lnTo>
                  <a:lnTo>
                    <a:pt x="79339" y="53428"/>
                  </a:lnTo>
                  <a:lnTo>
                    <a:pt x="79339" y="53428"/>
                  </a:lnTo>
                  <a:lnTo>
                    <a:pt x="79339" y="53428"/>
                  </a:lnTo>
                  <a:lnTo>
                    <a:pt x="79339" y="53428"/>
                  </a:lnTo>
                  <a:lnTo>
                    <a:pt x="80725" y="53428"/>
                  </a:lnTo>
                  <a:lnTo>
                    <a:pt x="80725" y="53428"/>
                  </a:lnTo>
                  <a:lnTo>
                    <a:pt x="80725" y="53428"/>
                  </a:lnTo>
                  <a:lnTo>
                    <a:pt x="82074" y="52041"/>
                  </a:lnTo>
                  <a:lnTo>
                    <a:pt x="82074" y="50692"/>
                  </a:lnTo>
                  <a:lnTo>
                    <a:pt x="83461" y="49305"/>
                  </a:lnTo>
                  <a:lnTo>
                    <a:pt x="84848" y="47919"/>
                  </a:lnTo>
                  <a:lnTo>
                    <a:pt x="84848" y="47919"/>
                  </a:lnTo>
                  <a:lnTo>
                    <a:pt x="84848" y="47919"/>
                  </a:lnTo>
                  <a:lnTo>
                    <a:pt x="84848" y="47919"/>
                  </a:lnTo>
                  <a:lnTo>
                    <a:pt x="86196" y="46571"/>
                  </a:lnTo>
                  <a:lnTo>
                    <a:pt x="86196" y="46571"/>
                  </a:lnTo>
                  <a:lnTo>
                    <a:pt x="87583" y="43797"/>
                  </a:lnTo>
                  <a:lnTo>
                    <a:pt x="87583" y="45183"/>
                  </a:lnTo>
                  <a:lnTo>
                    <a:pt x="87583" y="45183"/>
                  </a:lnTo>
                  <a:lnTo>
                    <a:pt x="93053" y="42449"/>
                  </a:lnTo>
                  <a:lnTo>
                    <a:pt x="93053" y="42449"/>
                  </a:lnTo>
                  <a:lnTo>
                    <a:pt x="93053" y="42449"/>
                  </a:lnTo>
                  <a:lnTo>
                    <a:pt x="94440" y="41061"/>
                  </a:lnTo>
                  <a:lnTo>
                    <a:pt x="94440" y="41061"/>
                  </a:lnTo>
                  <a:lnTo>
                    <a:pt x="94440" y="41061"/>
                  </a:lnTo>
                  <a:lnTo>
                    <a:pt x="98524" y="39674"/>
                  </a:lnTo>
                  <a:lnTo>
                    <a:pt x="98524" y="38326"/>
                  </a:lnTo>
                  <a:lnTo>
                    <a:pt x="98524" y="38326"/>
                  </a:lnTo>
                  <a:lnTo>
                    <a:pt x="104033" y="36940"/>
                  </a:lnTo>
                  <a:lnTo>
                    <a:pt x="104033" y="35591"/>
                  </a:lnTo>
                  <a:lnTo>
                    <a:pt x="104033" y="35591"/>
                  </a:lnTo>
                  <a:lnTo>
                    <a:pt x="104033" y="35591"/>
                  </a:lnTo>
                  <a:lnTo>
                    <a:pt x="104033" y="35591"/>
                  </a:lnTo>
                  <a:lnTo>
                    <a:pt x="104033" y="35591"/>
                  </a:lnTo>
                  <a:lnTo>
                    <a:pt x="104033" y="35591"/>
                  </a:lnTo>
                  <a:lnTo>
                    <a:pt x="105381" y="35591"/>
                  </a:lnTo>
                  <a:lnTo>
                    <a:pt x="105381" y="35591"/>
                  </a:lnTo>
                  <a:lnTo>
                    <a:pt x="106769" y="34204"/>
                  </a:lnTo>
                  <a:lnTo>
                    <a:pt x="106769" y="34204"/>
                  </a:lnTo>
                  <a:lnTo>
                    <a:pt x="108116" y="34204"/>
                  </a:lnTo>
                  <a:lnTo>
                    <a:pt x="108116" y="34204"/>
                  </a:lnTo>
                  <a:lnTo>
                    <a:pt x="108116" y="34204"/>
                  </a:lnTo>
                  <a:lnTo>
                    <a:pt x="108116" y="32818"/>
                  </a:lnTo>
                  <a:lnTo>
                    <a:pt x="108116" y="32818"/>
                  </a:lnTo>
                  <a:lnTo>
                    <a:pt x="109503" y="32818"/>
                  </a:lnTo>
                  <a:lnTo>
                    <a:pt x="109503" y="32818"/>
                  </a:lnTo>
                  <a:lnTo>
                    <a:pt x="109503" y="32818"/>
                  </a:lnTo>
                  <a:lnTo>
                    <a:pt x="109503" y="32818"/>
                  </a:lnTo>
                  <a:lnTo>
                    <a:pt x="109503" y="32818"/>
                  </a:lnTo>
                  <a:lnTo>
                    <a:pt x="109503" y="32818"/>
                  </a:lnTo>
                  <a:lnTo>
                    <a:pt x="109503" y="32818"/>
                  </a:lnTo>
                  <a:lnTo>
                    <a:pt x="110890" y="32818"/>
                  </a:lnTo>
                  <a:lnTo>
                    <a:pt x="112239" y="31469"/>
                  </a:lnTo>
                  <a:lnTo>
                    <a:pt x="112239" y="31469"/>
                  </a:lnTo>
                  <a:lnTo>
                    <a:pt x="112239" y="31469"/>
                  </a:lnTo>
                  <a:lnTo>
                    <a:pt x="112239" y="31469"/>
                  </a:lnTo>
                  <a:lnTo>
                    <a:pt x="112239" y="31469"/>
                  </a:lnTo>
                  <a:lnTo>
                    <a:pt x="112239" y="31469"/>
                  </a:lnTo>
                  <a:lnTo>
                    <a:pt x="112239" y="31469"/>
                  </a:lnTo>
                  <a:lnTo>
                    <a:pt x="114974" y="31469"/>
                  </a:lnTo>
                  <a:lnTo>
                    <a:pt x="114974" y="30082"/>
                  </a:lnTo>
                  <a:lnTo>
                    <a:pt x="114974" y="30082"/>
                  </a:lnTo>
                  <a:lnTo>
                    <a:pt x="114974" y="30082"/>
                  </a:lnTo>
                  <a:lnTo>
                    <a:pt x="114974" y="30082"/>
                  </a:lnTo>
                  <a:lnTo>
                    <a:pt x="114974" y="27347"/>
                  </a:lnTo>
                  <a:lnTo>
                    <a:pt x="116361" y="27347"/>
                  </a:lnTo>
                  <a:lnTo>
                    <a:pt x="116361" y="27347"/>
                  </a:lnTo>
                  <a:lnTo>
                    <a:pt x="116361" y="25960"/>
                  </a:lnTo>
                  <a:lnTo>
                    <a:pt x="116361" y="25960"/>
                  </a:lnTo>
                  <a:lnTo>
                    <a:pt x="116361" y="24573"/>
                  </a:lnTo>
                  <a:lnTo>
                    <a:pt x="116361" y="23224"/>
                  </a:lnTo>
                  <a:lnTo>
                    <a:pt x="116361" y="20451"/>
                  </a:lnTo>
                  <a:lnTo>
                    <a:pt x="116361" y="19102"/>
                  </a:lnTo>
                  <a:lnTo>
                    <a:pt x="117709" y="17716"/>
                  </a:lnTo>
                  <a:lnTo>
                    <a:pt x="117709" y="17716"/>
                  </a:lnTo>
                  <a:lnTo>
                    <a:pt x="117709" y="16329"/>
                  </a:lnTo>
                  <a:lnTo>
                    <a:pt x="117709" y="16329"/>
                  </a:lnTo>
                  <a:lnTo>
                    <a:pt x="117709" y="16329"/>
                  </a:lnTo>
                  <a:lnTo>
                    <a:pt x="116361" y="16329"/>
                  </a:lnTo>
                  <a:lnTo>
                    <a:pt x="114974" y="16329"/>
                  </a:lnTo>
                  <a:lnTo>
                    <a:pt x="114974" y="16329"/>
                  </a:lnTo>
                  <a:lnTo>
                    <a:pt x="114974" y="16329"/>
                  </a:lnTo>
                  <a:lnTo>
                    <a:pt x="114974" y="14980"/>
                  </a:lnTo>
                  <a:lnTo>
                    <a:pt x="114974" y="14980"/>
                  </a:lnTo>
                  <a:lnTo>
                    <a:pt x="114974" y="14980"/>
                  </a:lnTo>
                  <a:lnTo>
                    <a:pt x="113625" y="14980"/>
                  </a:lnTo>
                  <a:lnTo>
                    <a:pt x="113625" y="14980"/>
                  </a:lnTo>
                  <a:lnTo>
                    <a:pt x="112239" y="14980"/>
                  </a:lnTo>
                  <a:lnTo>
                    <a:pt x="110890" y="13593"/>
                  </a:lnTo>
                  <a:lnTo>
                    <a:pt x="110890" y="13593"/>
                  </a:lnTo>
                  <a:lnTo>
                    <a:pt x="109503" y="13593"/>
                  </a:lnTo>
                  <a:lnTo>
                    <a:pt x="109503" y="13593"/>
                  </a:lnTo>
                  <a:lnTo>
                    <a:pt x="108116" y="12246"/>
                  </a:lnTo>
                  <a:lnTo>
                    <a:pt x="108116" y="12246"/>
                  </a:lnTo>
                  <a:lnTo>
                    <a:pt x="105381" y="10859"/>
                  </a:lnTo>
                  <a:lnTo>
                    <a:pt x="105381" y="10859"/>
                  </a:lnTo>
                  <a:lnTo>
                    <a:pt x="105381" y="10859"/>
                  </a:lnTo>
                  <a:lnTo>
                    <a:pt x="104033" y="10859"/>
                  </a:lnTo>
                  <a:lnTo>
                    <a:pt x="102645" y="10859"/>
                  </a:lnTo>
                  <a:lnTo>
                    <a:pt x="102645" y="10859"/>
                  </a:lnTo>
                  <a:lnTo>
                    <a:pt x="102645" y="10859"/>
                  </a:lnTo>
                  <a:lnTo>
                    <a:pt x="102645" y="10859"/>
                  </a:lnTo>
                  <a:lnTo>
                    <a:pt x="102645" y="10859"/>
                  </a:lnTo>
                  <a:lnTo>
                    <a:pt x="101259" y="10859"/>
                  </a:lnTo>
                  <a:lnTo>
                    <a:pt x="99911" y="10859"/>
                  </a:lnTo>
                  <a:lnTo>
                    <a:pt x="98524" y="10859"/>
                  </a:lnTo>
                  <a:lnTo>
                    <a:pt x="97175" y="10859"/>
                  </a:lnTo>
                  <a:lnTo>
                    <a:pt x="97175" y="9471"/>
                  </a:lnTo>
                  <a:lnTo>
                    <a:pt x="97175" y="9471"/>
                  </a:lnTo>
                  <a:lnTo>
                    <a:pt x="95789" y="9471"/>
                  </a:lnTo>
                  <a:lnTo>
                    <a:pt x="95789" y="9471"/>
                  </a:lnTo>
                  <a:lnTo>
                    <a:pt x="95789" y="9471"/>
                  </a:lnTo>
                  <a:lnTo>
                    <a:pt x="94440" y="9471"/>
                  </a:lnTo>
                  <a:lnTo>
                    <a:pt x="91666" y="9471"/>
                  </a:lnTo>
                  <a:lnTo>
                    <a:pt x="90319" y="8123"/>
                  </a:lnTo>
                  <a:lnTo>
                    <a:pt x="90319" y="8123"/>
                  </a:lnTo>
                  <a:lnTo>
                    <a:pt x="88931" y="8123"/>
                  </a:lnTo>
                  <a:lnTo>
                    <a:pt x="88931" y="8123"/>
                  </a:lnTo>
                  <a:lnTo>
                    <a:pt x="86196" y="8123"/>
                  </a:lnTo>
                  <a:lnTo>
                    <a:pt x="86196" y="6737"/>
                  </a:lnTo>
                  <a:lnTo>
                    <a:pt x="86196" y="6737"/>
                  </a:lnTo>
                  <a:lnTo>
                    <a:pt x="84848" y="6737"/>
                  </a:lnTo>
                  <a:lnTo>
                    <a:pt x="83461" y="6737"/>
                  </a:lnTo>
                  <a:lnTo>
                    <a:pt x="83461" y="6737"/>
                  </a:lnTo>
                  <a:lnTo>
                    <a:pt x="83461" y="6737"/>
                  </a:lnTo>
                  <a:lnTo>
                    <a:pt x="82074" y="6737"/>
                  </a:lnTo>
                  <a:lnTo>
                    <a:pt x="82074" y="5349"/>
                  </a:lnTo>
                  <a:lnTo>
                    <a:pt x="82074" y="5349"/>
                  </a:lnTo>
                  <a:lnTo>
                    <a:pt x="82074" y="5349"/>
                  </a:lnTo>
                  <a:lnTo>
                    <a:pt x="82074" y="5349"/>
                  </a:lnTo>
                  <a:lnTo>
                    <a:pt x="80725" y="5349"/>
                  </a:lnTo>
                  <a:lnTo>
                    <a:pt x="80725" y="5349"/>
                  </a:lnTo>
                  <a:lnTo>
                    <a:pt x="80725" y="4001"/>
                  </a:lnTo>
                  <a:lnTo>
                    <a:pt x="80725" y="4001"/>
                  </a:lnTo>
                  <a:lnTo>
                    <a:pt x="79339" y="4001"/>
                  </a:lnTo>
                  <a:lnTo>
                    <a:pt x="79339" y="4001"/>
                  </a:lnTo>
                  <a:lnTo>
                    <a:pt x="79339" y="4001"/>
                  </a:lnTo>
                  <a:lnTo>
                    <a:pt x="77991" y="4001"/>
                  </a:lnTo>
                  <a:lnTo>
                    <a:pt x="77991" y="4001"/>
                  </a:lnTo>
                  <a:lnTo>
                    <a:pt x="77991" y="4001"/>
                  </a:lnTo>
                  <a:lnTo>
                    <a:pt x="76603" y="4001"/>
                  </a:lnTo>
                  <a:lnTo>
                    <a:pt x="76603" y="4001"/>
                  </a:lnTo>
                  <a:lnTo>
                    <a:pt x="76603" y="4001"/>
                  </a:lnTo>
                  <a:lnTo>
                    <a:pt x="76603" y="4001"/>
                  </a:lnTo>
                  <a:lnTo>
                    <a:pt x="76603" y="4001"/>
                  </a:lnTo>
                  <a:lnTo>
                    <a:pt x="76603" y="4001"/>
                  </a:lnTo>
                  <a:lnTo>
                    <a:pt x="76603" y="4001"/>
                  </a:lnTo>
                  <a:lnTo>
                    <a:pt x="76603" y="4001"/>
                  </a:lnTo>
                  <a:lnTo>
                    <a:pt x="76603" y="4001"/>
                  </a:lnTo>
                  <a:lnTo>
                    <a:pt x="75255" y="4001"/>
                  </a:lnTo>
                  <a:lnTo>
                    <a:pt x="75255" y="4001"/>
                  </a:lnTo>
                  <a:lnTo>
                    <a:pt x="75255" y="4001"/>
                  </a:lnTo>
                  <a:lnTo>
                    <a:pt x="75255" y="4001"/>
                  </a:lnTo>
                  <a:lnTo>
                    <a:pt x="75255" y="4001"/>
                  </a:lnTo>
                  <a:lnTo>
                    <a:pt x="75255" y="4001"/>
                  </a:lnTo>
                  <a:lnTo>
                    <a:pt x="75255" y="4001"/>
                  </a:lnTo>
                  <a:lnTo>
                    <a:pt x="75255" y="4001"/>
                  </a:lnTo>
                  <a:lnTo>
                    <a:pt x="73869" y="4001"/>
                  </a:lnTo>
                  <a:lnTo>
                    <a:pt x="73869" y="4001"/>
                  </a:lnTo>
                  <a:lnTo>
                    <a:pt x="73869" y="4001"/>
                  </a:lnTo>
                  <a:lnTo>
                    <a:pt x="73869" y="4001"/>
                  </a:lnTo>
                  <a:lnTo>
                    <a:pt x="73869" y="4001"/>
                  </a:lnTo>
                  <a:lnTo>
                    <a:pt x="73869" y="4001"/>
                  </a:lnTo>
                  <a:lnTo>
                    <a:pt x="73869" y="4001"/>
                  </a:lnTo>
                  <a:lnTo>
                    <a:pt x="73869" y="4001"/>
                  </a:lnTo>
                  <a:lnTo>
                    <a:pt x="73869" y="2615"/>
                  </a:lnTo>
                  <a:lnTo>
                    <a:pt x="72481" y="2615"/>
                  </a:lnTo>
                  <a:lnTo>
                    <a:pt x="72481" y="2615"/>
                  </a:lnTo>
                  <a:lnTo>
                    <a:pt x="72481" y="2615"/>
                  </a:lnTo>
                  <a:lnTo>
                    <a:pt x="72481" y="2615"/>
                  </a:lnTo>
                  <a:lnTo>
                    <a:pt x="71133" y="2615"/>
                  </a:lnTo>
                  <a:lnTo>
                    <a:pt x="71133" y="2615"/>
                  </a:lnTo>
                  <a:lnTo>
                    <a:pt x="71133" y="2615"/>
                  </a:lnTo>
                  <a:lnTo>
                    <a:pt x="71133" y="2615"/>
                  </a:lnTo>
                  <a:lnTo>
                    <a:pt x="71133" y="2615"/>
                  </a:lnTo>
                  <a:lnTo>
                    <a:pt x="71133" y="2615"/>
                  </a:lnTo>
                  <a:lnTo>
                    <a:pt x="69746" y="2615"/>
                  </a:lnTo>
                  <a:lnTo>
                    <a:pt x="69746" y="2615"/>
                  </a:lnTo>
                  <a:lnTo>
                    <a:pt x="69746" y="2615"/>
                  </a:lnTo>
                  <a:lnTo>
                    <a:pt x="69746" y="2615"/>
                  </a:lnTo>
                  <a:lnTo>
                    <a:pt x="69746" y="2615"/>
                  </a:lnTo>
                  <a:lnTo>
                    <a:pt x="69746" y="2615"/>
                  </a:lnTo>
                  <a:lnTo>
                    <a:pt x="69746" y="2615"/>
                  </a:lnTo>
                  <a:lnTo>
                    <a:pt x="69746" y="2615"/>
                  </a:lnTo>
                  <a:lnTo>
                    <a:pt x="69746" y="2615"/>
                  </a:lnTo>
                  <a:lnTo>
                    <a:pt x="69746" y="2615"/>
                  </a:lnTo>
                  <a:lnTo>
                    <a:pt x="69746" y="2615"/>
                  </a:lnTo>
                  <a:lnTo>
                    <a:pt x="69746" y="2615"/>
                  </a:lnTo>
                  <a:lnTo>
                    <a:pt x="69746" y="1266"/>
                  </a:lnTo>
                  <a:lnTo>
                    <a:pt x="69746" y="1266"/>
                  </a:lnTo>
                  <a:lnTo>
                    <a:pt x="69746" y="1266"/>
                  </a:lnTo>
                  <a:lnTo>
                    <a:pt x="69746" y="1266"/>
                  </a:lnTo>
                  <a:lnTo>
                    <a:pt x="69746" y="1266"/>
                  </a:lnTo>
                  <a:lnTo>
                    <a:pt x="69746" y="1266"/>
                  </a:lnTo>
                  <a:lnTo>
                    <a:pt x="68398" y="1266"/>
                  </a:lnTo>
                  <a:lnTo>
                    <a:pt x="68398" y="-121"/>
                  </a:lnTo>
                  <a:lnTo>
                    <a:pt x="68398" y="-121"/>
                  </a:lnTo>
                  <a:lnTo>
                    <a:pt x="68398" y="-121"/>
                  </a:lnTo>
                  <a:lnTo>
                    <a:pt x="68398" y="-121"/>
                  </a:lnTo>
                  <a:lnTo>
                    <a:pt x="68398" y="-121"/>
                  </a:lnTo>
                  <a:lnTo>
                    <a:pt x="67011" y="-121"/>
                  </a:lnTo>
                  <a:lnTo>
                    <a:pt x="67011" y="-121"/>
                  </a:lnTo>
                  <a:lnTo>
                    <a:pt x="67011" y="-121"/>
                  </a:lnTo>
                  <a:lnTo>
                    <a:pt x="65624" y="-121"/>
                  </a:lnTo>
                  <a:lnTo>
                    <a:pt x="65624" y="-121"/>
                  </a:lnTo>
                  <a:lnTo>
                    <a:pt x="65624" y="-121"/>
                  </a:lnTo>
                  <a:lnTo>
                    <a:pt x="65624" y="-121"/>
                  </a:lnTo>
                  <a:lnTo>
                    <a:pt x="64275" y="-121"/>
                  </a:lnTo>
                  <a:lnTo>
                    <a:pt x="64275" y="-121"/>
                  </a:lnTo>
                  <a:lnTo>
                    <a:pt x="64275" y="-121"/>
                  </a:lnTo>
                  <a:lnTo>
                    <a:pt x="64275" y="-121"/>
                  </a:lnTo>
                  <a:lnTo>
                    <a:pt x="62889" y="-121"/>
                  </a:lnTo>
                  <a:lnTo>
                    <a:pt x="62889" y="1266"/>
                  </a:lnTo>
                  <a:lnTo>
                    <a:pt x="61541" y="1266"/>
                  </a:lnTo>
                  <a:lnTo>
                    <a:pt x="61541" y="1266"/>
                  </a:lnTo>
                  <a:lnTo>
                    <a:pt x="61541" y="1266"/>
                  </a:lnTo>
                  <a:lnTo>
                    <a:pt x="61541" y="4001"/>
                  </a:lnTo>
                  <a:lnTo>
                    <a:pt x="61541" y="4001"/>
                  </a:lnTo>
                  <a:lnTo>
                    <a:pt x="61541" y="5349"/>
                  </a:lnTo>
                  <a:lnTo>
                    <a:pt x="61541" y="5349"/>
                  </a:lnTo>
                  <a:lnTo>
                    <a:pt x="61541" y="6737"/>
                  </a:lnTo>
                  <a:lnTo>
                    <a:pt x="61541" y="6737"/>
                  </a:lnTo>
                  <a:lnTo>
                    <a:pt x="60153" y="6737"/>
                  </a:lnTo>
                  <a:lnTo>
                    <a:pt x="58805" y="6737"/>
                  </a:lnTo>
                  <a:lnTo>
                    <a:pt x="58805" y="6737"/>
                  </a:lnTo>
                  <a:lnTo>
                    <a:pt x="56031" y="6737"/>
                  </a:lnTo>
                  <a:lnTo>
                    <a:pt x="54683" y="6737"/>
                  </a:lnTo>
                  <a:lnTo>
                    <a:pt x="53297" y="6737"/>
                  </a:lnTo>
                  <a:lnTo>
                    <a:pt x="49174" y="6737"/>
                  </a:lnTo>
                  <a:lnTo>
                    <a:pt x="47825" y="6737"/>
                  </a:lnTo>
                  <a:lnTo>
                    <a:pt x="46439" y="6737"/>
                  </a:lnTo>
                  <a:lnTo>
                    <a:pt x="43703" y="6737"/>
                  </a:lnTo>
                  <a:lnTo>
                    <a:pt x="42317" y="8123"/>
                  </a:lnTo>
                  <a:lnTo>
                    <a:pt x="40969" y="9471"/>
                  </a:lnTo>
                  <a:lnTo>
                    <a:pt x="38233" y="9471"/>
                  </a:lnTo>
                  <a:lnTo>
                    <a:pt x="38233" y="9471"/>
                  </a:lnTo>
                  <a:lnTo>
                    <a:pt x="36847" y="10859"/>
                  </a:lnTo>
                  <a:lnTo>
                    <a:pt x="36847" y="10859"/>
                  </a:lnTo>
                  <a:lnTo>
                    <a:pt x="35498" y="10859"/>
                  </a:lnTo>
                  <a:lnTo>
                    <a:pt x="34111" y="10859"/>
                  </a:lnTo>
                  <a:lnTo>
                    <a:pt x="34111" y="12246"/>
                  </a:lnTo>
                  <a:lnTo>
                    <a:pt x="34111" y="12246"/>
                  </a:lnTo>
                  <a:lnTo>
                    <a:pt x="32724" y="12246"/>
                  </a:lnTo>
                  <a:lnTo>
                    <a:pt x="32724" y="12246"/>
                  </a:lnTo>
                  <a:lnTo>
                    <a:pt x="32724" y="12246"/>
                  </a:lnTo>
                  <a:lnTo>
                    <a:pt x="31377" y="12246"/>
                  </a:lnTo>
                  <a:lnTo>
                    <a:pt x="28641" y="14980"/>
                  </a:lnTo>
                  <a:lnTo>
                    <a:pt x="25867" y="14980"/>
                  </a:lnTo>
                  <a:lnTo>
                    <a:pt x="24519" y="16329"/>
                  </a:lnTo>
                  <a:lnTo>
                    <a:pt x="24519" y="16329"/>
                  </a:lnTo>
                  <a:lnTo>
                    <a:pt x="24519" y="16329"/>
                  </a:lnTo>
                  <a:lnTo>
                    <a:pt x="24519" y="17716"/>
                  </a:lnTo>
                  <a:lnTo>
                    <a:pt x="20397" y="19102"/>
                  </a:lnTo>
                  <a:lnTo>
                    <a:pt x="17661" y="20451"/>
                  </a:lnTo>
                  <a:lnTo>
                    <a:pt x="17661" y="20451"/>
                  </a:lnTo>
                  <a:lnTo>
                    <a:pt x="17661" y="21838"/>
                  </a:lnTo>
                  <a:lnTo>
                    <a:pt x="17661" y="23224"/>
                  </a:lnTo>
                  <a:lnTo>
                    <a:pt x="17661" y="23224"/>
                  </a:lnTo>
                  <a:lnTo>
                    <a:pt x="17661" y="24573"/>
                  </a:lnTo>
                  <a:lnTo>
                    <a:pt x="17661" y="24573"/>
                  </a:lnTo>
                  <a:lnTo>
                    <a:pt x="17661" y="25960"/>
                  </a:lnTo>
                  <a:lnTo>
                    <a:pt x="17661" y="25960"/>
                  </a:lnTo>
                  <a:lnTo>
                    <a:pt x="17661" y="25960"/>
                  </a:lnTo>
                  <a:lnTo>
                    <a:pt x="19049" y="27347"/>
                  </a:lnTo>
                  <a:lnTo>
                    <a:pt x="19049" y="28695"/>
                  </a:lnTo>
                  <a:lnTo>
                    <a:pt x="19049" y="28695"/>
                  </a:lnTo>
                  <a:lnTo>
                    <a:pt x="17661" y="28695"/>
                  </a:lnTo>
                  <a:lnTo>
                    <a:pt x="17661" y="28695"/>
                  </a:lnTo>
                  <a:lnTo>
                    <a:pt x="17661" y="30082"/>
                  </a:lnTo>
                  <a:lnTo>
                    <a:pt x="17661" y="31469"/>
                  </a:lnTo>
                  <a:lnTo>
                    <a:pt x="17661" y="31469"/>
                  </a:lnTo>
                  <a:lnTo>
                    <a:pt x="17661" y="31469"/>
                  </a:lnTo>
                  <a:lnTo>
                    <a:pt x="17661" y="31469"/>
                  </a:lnTo>
                  <a:lnTo>
                    <a:pt x="16275" y="31469"/>
                  </a:lnTo>
                  <a:lnTo>
                    <a:pt x="16275" y="31469"/>
                  </a:lnTo>
                  <a:lnTo>
                    <a:pt x="16275" y="32818"/>
                  </a:lnTo>
                  <a:lnTo>
                    <a:pt x="16275" y="32818"/>
                  </a:lnTo>
                  <a:lnTo>
                    <a:pt x="16275" y="32818"/>
                  </a:lnTo>
                  <a:lnTo>
                    <a:pt x="16275" y="34204"/>
                  </a:lnTo>
                  <a:lnTo>
                    <a:pt x="16275" y="34204"/>
                  </a:lnTo>
                  <a:lnTo>
                    <a:pt x="14927" y="34204"/>
                  </a:lnTo>
                  <a:lnTo>
                    <a:pt x="14927" y="34204"/>
                  </a:lnTo>
                  <a:lnTo>
                    <a:pt x="14927" y="34204"/>
                  </a:lnTo>
                  <a:lnTo>
                    <a:pt x="14927" y="34204"/>
                  </a:lnTo>
                  <a:lnTo>
                    <a:pt x="13539" y="34204"/>
                  </a:lnTo>
                  <a:lnTo>
                    <a:pt x="12191" y="34204"/>
                  </a:lnTo>
                  <a:lnTo>
                    <a:pt x="12191" y="34204"/>
                  </a:lnTo>
                  <a:lnTo>
                    <a:pt x="12191" y="34204"/>
                  </a:lnTo>
                  <a:lnTo>
                    <a:pt x="12191" y="35591"/>
                  </a:lnTo>
                  <a:lnTo>
                    <a:pt x="12191" y="35591"/>
                  </a:lnTo>
                  <a:lnTo>
                    <a:pt x="12191" y="35591"/>
                  </a:lnTo>
                  <a:lnTo>
                    <a:pt x="12191" y="35591"/>
                  </a:lnTo>
                  <a:lnTo>
                    <a:pt x="12191" y="36940"/>
                  </a:lnTo>
                  <a:lnTo>
                    <a:pt x="12191" y="36940"/>
                  </a:lnTo>
                  <a:lnTo>
                    <a:pt x="12191" y="38326"/>
                  </a:lnTo>
                  <a:lnTo>
                    <a:pt x="12191" y="38326"/>
                  </a:lnTo>
                  <a:lnTo>
                    <a:pt x="12191" y="38326"/>
                  </a:lnTo>
                  <a:lnTo>
                    <a:pt x="13539" y="38326"/>
                  </a:lnTo>
                  <a:lnTo>
                    <a:pt x="13539" y="39674"/>
                  </a:lnTo>
                  <a:lnTo>
                    <a:pt x="13539" y="39674"/>
                  </a:lnTo>
                  <a:lnTo>
                    <a:pt x="13539" y="41061"/>
                  </a:lnTo>
                  <a:lnTo>
                    <a:pt x="13539" y="41061"/>
                  </a:lnTo>
                  <a:lnTo>
                    <a:pt x="13539" y="41061"/>
                  </a:lnTo>
                  <a:lnTo>
                    <a:pt x="14927" y="41061"/>
                  </a:lnTo>
                  <a:lnTo>
                    <a:pt x="14927" y="42449"/>
                  </a:lnTo>
                  <a:lnTo>
                    <a:pt x="13539" y="42449"/>
                  </a:lnTo>
                  <a:lnTo>
                    <a:pt x="13539" y="42449"/>
                  </a:lnTo>
                  <a:lnTo>
                    <a:pt x="13539" y="43797"/>
                  </a:lnTo>
                  <a:lnTo>
                    <a:pt x="13539" y="45183"/>
                  </a:lnTo>
                  <a:lnTo>
                    <a:pt x="13539" y="45183"/>
                  </a:lnTo>
                  <a:lnTo>
                    <a:pt x="13539" y="45183"/>
                  </a:lnTo>
                  <a:lnTo>
                    <a:pt x="13539" y="45183"/>
                  </a:lnTo>
                  <a:lnTo>
                    <a:pt x="13539" y="46571"/>
                  </a:lnTo>
                  <a:lnTo>
                    <a:pt x="-175" y="58899"/>
                  </a:lnTo>
                  <a:lnTo>
                    <a:pt x="2599" y="58899"/>
                  </a:lnTo>
                  <a:lnTo>
                    <a:pt x="2599" y="58899"/>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2" name="Google Shape;295;p34">
              <a:extLst>
                <a:ext uri="{FF2B5EF4-FFF2-40B4-BE49-F238E27FC236}">
                  <a16:creationId xmlns:a16="http://schemas.microsoft.com/office/drawing/2014/main" id="{8E0B4AE5-D571-DF95-D4DD-CB63B34C96EE}"/>
                </a:ext>
              </a:extLst>
            </p:cNvPr>
            <p:cNvSpPr/>
            <p:nvPr/>
          </p:nvSpPr>
          <p:spPr>
            <a:xfrm rot="10800000" flipH="1">
              <a:off x="2483160" y="3944421"/>
              <a:ext cx="250266" cy="197937"/>
            </a:xfrm>
            <a:custGeom>
              <a:avLst/>
              <a:gdLst/>
              <a:ahLst/>
              <a:cxnLst/>
              <a:rect l="l" t="t" r="r" b="b"/>
              <a:pathLst>
                <a:path w="186418" h="146892" extrusionOk="0">
                  <a:moveTo>
                    <a:pt x="182139" y="127604"/>
                  </a:moveTo>
                  <a:lnTo>
                    <a:pt x="182139" y="126217"/>
                  </a:lnTo>
                  <a:lnTo>
                    <a:pt x="182139" y="124869"/>
                  </a:lnTo>
                  <a:lnTo>
                    <a:pt x="182139" y="123482"/>
                  </a:lnTo>
                  <a:lnTo>
                    <a:pt x="182139" y="122094"/>
                  </a:lnTo>
                  <a:lnTo>
                    <a:pt x="180790" y="122094"/>
                  </a:lnTo>
                  <a:lnTo>
                    <a:pt x="180790" y="120747"/>
                  </a:lnTo>
                  <a:lnTo>
                    <a:pt x="179404" y="119360"/>
                  </a:lnTo>
                  <a:lnTo>
                    <a:pt x="179404" y="117972"/>
                  </a:lnTo>
                  <a:lnTo>
                    <a:pt x="178017" y="117972"/>
                  </a:lnTo>
                  <a:lnTo>
                    <a:pt x="176668" y="116624"/>
                  </a:lnTo>
                  <a:lnTo>
                    <a:pt x="176668" y="115238"/>
                  </a:lnTo>
                  <a:lnTo>
                    <a:pt x="175281" y="115238"/>
                  </a:lnTo>
                  <a:lnTo>
                    <a:pt x="173934" y="115238"/>
                  </a:lnTo>
                  <a:lnTo>
                    <a:pt x="172546" y="113889"/>
                  </a:lnTo>
                  <a:lnTo>
                    <a:pt x="172546" y="112502"/>
                  </a:lnTo>
                  <a:lnTo>
                    <a:pt x="171198" y="112502"/>
                  </a:lnTo>
                  <a:lnTo>
                    <a:pt x="171198" y="111154"/>
                  </a:lnTo>
                  <a:lnTo>
                    <a:pt x="171198" y="109767"/>
                  </a:lnTo>
                  <a:lnTo>
                    <a:pt x="172546" y="109767"/>
                  </a:lnTo>
                  <a:lnTo>
                    <a:pt x="172546" y="108380"/>
                  </a:lnTo>
                  <a:lnTo>
                    <a:pt x="172546" y="107032"/>
                  </a:lnTo>
                  <a:lnTo>
                    <a:pt x="172546" y="105644"/>
                  </a:lnTo>
                  <a:lnTo>
                    <a:pt x="172546" y="104258"/>
                  </a:lnTo>
                  <a:lnTo>
                    <a:pt x="173934" y="104258"/>
                  </a:lnTo>
                  <a:lnTo>
                    <a:pt x="173934" y="102910"/>
                  </a:lnTo>
                  <a:lnTo>
                    <a:pt x="173934" y="101523"/>
                  </a:lnTo>
                  <a:lnTo>
                    <a:pt x="173934" y="100136"/>
                  </a:lnTo>
                  <a:lnTo>
                    <a:pt x="173934" y="98788"/>
                  </a:lnTo>
                  <a:lnTo>
                    <a:pt x="175281" y="97401"/>
                  </a:lnTo>
                  <a:lnTo>
                    <a:pt x="175281" y="96013"/>
                  </a:lnTo>
                  <a:lnTo>
                    <a:pt x="175281" y="94666"/>
                  </a:lnTo>
                  <a:lnTo>
                    <a:pt x="176668" y="94666"/>
                  </a:lnTo>
                  <a:lnTo>
                    <a:pt x="176668" y="93279"/>
                  </a:lnTo>
                  <a:lnTo>
                    <a:pt x="179404" y="91930"/>
                  </a:lnTo>
                  <a:lnTo>
                    <a:pt x="180790" y="91930"/>
                  </a:lnTo>
                  <a:lnTo>
                    <a:pt x="182139" y="91930"/>
                  </a:lnTo>
                  <a:lnTo>
                    <a:pt x="183526" y="91930"/>
                  </a:lnTo>
                  <a:lnTo>
                    <a:pt x="184874" y="91930"/>
                  </a:lnTo>
                  <a:lnTo>
                    <a:pt x="186260" y="91930"/>
                  </a:lnTo>
                  <a:lnTo>
                    <a:pt x="186260" y="90543"/>
                  </a:lnTo>
                  <a:lnTo>
                    <a:pt x="186260" y="89157"/>
                  </a:lnTo>
                  <a:lnTo>
                    <a:pt x="186260" y="87808"/>
                  </a:lnTo>
                  <a:lnTo>
                    <a:pt x="186260" y="86421"/>
                  </a:lnTo>
                  <a:lnTo>
                    <a:pt x="186260" y="85035"/>
                  </a:lnTo>
                  <a:lnTo>
                    <a:pt x="184874" y="85035"/>
                  </a:lnTo>
                  <a:lnTo>
                    <a:pt x="182139" y="83686"/>
                  </a:lnTo>
                  <a:lnTo>
                    <a:pt x="180790" y="82299"/>
                  </a:lnTo>
                  <a:lnTo>
                    <a:pt x="179404" y="82299"/>
                  </a:lnTo>
                  <a:lnTo>
                    <a:pt x="178017" y="82299"/>
                  </a:lnTo>
                  <a:lnTo>
                    <a:pt x="176668" y="82299"/>
                  </a:lnTo>
                  <a:lnTo>
                    <a:pt x="175281" y="80912"/>
                  </a:lnTo>
                  <a:lnTo>
                    <a:pt x="173934" y="80912"/>
                  </a:lnTo>
                  <a:lnTo>
                    <a:pt x="172546" y="80912"/>
                  </a:lnTo>
                  <a:lnTo>
                    <a:pt x="171198" y="80912"/>
                  </a:lnTo>
                  <a:lnTo>
                    <a:pt x="171198" y="79565"/>
                  </a:lnTo>
                  <a:lnTo>
                    <a:pt x="169811" y="79565"/>
                  </a:lnTo>
                  <a:lnTo>
                    <a:pt x="168424" y="79565"/>
                  </a:lnTo>
                  <a:lnTo>
                    <a:pt x="168424" y="78177"/>
                  </a:lnTo>
                  <a:lnTo>
                    <a:pt x="167076" y="78177"/>
                  </a:lnTo>
                  <a:lnTo>
                    <a:pt x="165689" y="78177"/>
                  </a:lnTo>
                  <a:lnTo>
                    <a:pt x="164340" y="76790"/>
                  </a:lnTo>
                  <a:lnTo>
                    <a:pt x="164340" y="75442"/>
                  </a:lnTo>
                  <a:lnTo>
                    <a:pt x="164340" y="74055"/>
                  </a:lnTo>
                  <a:lnTo>
                    <a:pt x="165689" y="74055"/>
                  </a:lnTo>
                  <a:lnTo>
                    <a:pt x="165689" y="72707"/>
                  </a:lnTo>
                  <a:lnTo>
                    <a:pt x="167076" y="72707"/>
                  </a:lnTo>
                  <a:lnTo>
                    <a:pt x="168424" y="72707"/>
                  </a:lnTo>
                  <a:lnTo>
                    <a:pt x="169811" y="72707"/>
                  </a:lnTo>
                  <a:lnTo>
                    <a:pt x="171198" y="72707"/>
                  </a:lnTo>
                  <a:lnTo>
                    <a:pt x="172546" y="72707"/>
                  </a:lnTo>
                  <a:lnTo>
                    <a:pt x="173934" y="72707"/>
                  </a:lnTo>
                  <a:lnTo>
                    <a:pt x="173934" y="74055"/>
                  </a:lnTo>
                  <a:lnTo>
                    <a:pt x="175281" y="74055"/>
                  </a:lnTo>
                  <a:lnTo>
                    <a:pt x="175281" y="75442"/>
                  </a:lnTo>
                  <a:lnTo>
                    <a:pt x="176668" y="75442"/>
                  </a:lnTo>
                  <a:lnTo>
                    <a:pt x="178017" y="75442"/>
                  </a:lnTo>
                  <a:lnTo>
                    <a:pt x="179404" y="75442"/>
                  </a:lnTo>
                  <a:lnTo>
                    <a:pt x="179404" y="74055"/>
                  </a:lnTo>
                  <a:lnTo>
                    <a:pt x="178017" y="72707"/>
                  </a:lnTo>
                  <a:lnTo>
                    <a:pt x="178017" y="71320"/>
                  </a:lnTo>
                  <a:lnTo>
                    <a:pt x="178017" y="69971"/>
                  </a:lnTo>
                  <a:lnTo>
                    <a:pt x="178017" y="68585"/>
                  </a:lnTo>
                  <a:lnTo>
                    <a:pt x="178017" y="67198"/>
                  </a:lnTo>
                  <a:lnTo>
                    <a:pt x="178017" y="65849"/>
                  </a:lnTo>
                  <a:lnTo>
                    <a:pt x="176668" y="64462"/>
                  </a:lnTo>
                  <a:lnTo>
                    <a:pt x="176668" y="63076"/>
                  </a:lnTo>
                  <a:lnTo>
                    <a:pt x="175281" y="63076"/>
                  </a:lnTo>
                  <a:lnTo>
                    <a:pt x="173934" y="63076"/>
                  </a:lnTo>
                  <a:lnTo>
                    <a:pt x="172546" y="63076"/>
                  </a:lnTo>
                  <a:lnTo>
                    <a:pt x="172546" y="61727"/>
                  </a:lnTo>
                  <a:lnTo>
                    <a:pt x="171198" y="61727"/>
                  </a:lnTo>
                  <a:lnTo>
                    <a:pt x="171198" y="60340"/>
                  </a:lnTo>
                  <a:lnTo>
                    <a:pt x="169811" y="60340"/>
                  </a:lnTo>
                  <a:lnTo>
                    <a:pt x="168424" y="60340"/>
                  </a:lnTo>
                  <a:lnTo>
                    <a:pt x="167076" y="61727"/>
                  </a:lnTo>
                  <a:lnTo>
                    <a:pt x="165689" y="61727"/>
                  </a:lnTo>
                  <a:lnTo>
                    <a:pt x="164340" y="61727"/>
                  </a:lnTo>
                  <a:lnTo>
                    <a:pt x="164340" y="60340"/>
                  </a:lnTo>
                  <a:lnTo>
                    <a:pt x="164340" y="58954"/>
                  </a:lnTo>
                  <a:lnTo>
                    <a:pt x="164340" y="57606"/>
                  </a:lnTo>
                  <a:lnTo>
                    <a:pt x="164340" y="56218"/>
                  </a:lnTo>
                  <a:lnTo>
                    <a:pt x="162954" y="54831"/>
                  </a:lnTo>
                  <a:lnTo>
                    <a:pt x="161567" y="52096"/>
                  </a:lnTo>
                  <a:lnTo>
                    <a:pt x="160218" y="50748"/>
                  </a:lnTo>
                  <a:lnTo>
                    <a:pt x="158832" y="52096"/>
                  </a:lnTo>
                  <a:lnTo>
                    <a:pt x="157484" y="53484"/>
                  </a:lnTo>
                  <a:lnTo>
                    <a:pt x="154748" y="54831"/>
                  </a:lnTo>
                  <a:lnTo>
                    <a:pt x="153361" y="54831"/>
                  </a:lnTo>
                  <a:lnTo>
                    <a:pt x="153361" y="53484"/>
                  </a:lnTo>
                  <a:lnTo>
                    <a:pt x="151975" y="52096"/>
                  </a:lnTo>
                  <a:lnTo>
                    <a:pt x="151975" y="50748"/>
                  </a:lnTo>
                  <a:lnTo>
                    <a:pt x="150626" y="50748"/>
                  </a:lnTo>
                  <a:lnTo>
                    <a:pt x="149239" y="50748"/>
                  </a:lnTo>
                  <a:lnTo>
                    <a:pt x="149239" y="49361"/>
                  </a:lnTo>
                  <a:lnTo>
                    <a:pt x="149239" y="47974"/>
                  </a:lnTo>
                  <a:lnTo>
                    <a:pt x="149239" y="46626"/>
                  </a:lnTo>
                  <a:lnTo>
                    <a:pt x="150626" y="45239"/>
                  </a:lnTo>
                  <a:lnTo>
                    <a:pt x="150626" y="43853"/>
                  </a:lnTo>
                  <a:lnTo>
                    <a:pt x="150626" y="42504"/>
                  </a:lnTo>
                  <a:lnTo>
                    <a:pt x="149239" y="41117"/>
                  </a:lnTo>
                  <a:lnTo>
                    <a:pt x="147890" y="41117"/>
                  </a:lnTo>
                  <a:lnTo>
                    <a:pt x="146504" y="41117"/>
                  </a:lnTo>
                  <a:lnTo>
                    <a:pt x="145117" y="43853"/>
                  </a:lnTo>
                  <a:lnTo>
                    <a:pt x="143768" y="43853"/>
                  </a:lnTo>
                  <a:lnTo>
                    <a:pt x="142382" y="43853"/>
                  </a:lnTo>
                  <a:lnTo>
                    <a:pt x="142382" y="42504"/>
                  </a:lnTo>
                  <a:lnTo>
                    <a:pt x="141034" y="42504"/>
                  </a:lnTo>
                  <a:lnTo>
                    <a:pt x="141034" y="41117"/>
                  </a:lnTo>
                  <a:lnTo>
                    <a:pt x="139646" y="41117"/>
                  </a:lnTo>
                  <a:lnTo>
                    <a:pt x="138298" y="41117"/>
                  </a:lnTo>
                  <a:lnTo>
                    <a:pt x="138298" y="39729"/>
                  </a:lnTo>
                  <a:lnTo>
                    <a:pt x="136912" y="39729"/>
                  </a:lnTo>
                  <a:lnTo>
                    <a:pt x="136912" y="41117"/>
                  </a:lnTo>
                  <a:lnTo>
                    <a:pt x="135525" y="41117"/>
                  </a:lnTo>
                  <a:lnTo>
                    <a:pt x="134176" y="42504"/>
                  </a:lnTo>
                  <a:lnTo>
                    <a:pt x="132789" y="42504"/>
                  </a:lnTo>
                  <a:lnTo>
                    <a:pt x="131440" y="42504"/>
                  </a:lnTo>
                  <a:lnTo>
                    <a:pt x="130054" y="42504"/>
                  </a:lnTo>
                  <a:lnTo>
                    <a:pt x="130054" y="41117"/>
                  </a:lnTo>
                  <a:lnTo>
                    <a:pt x="128706" y="41117"/>
                  </a:lnTo>
                  <a:lnTo>
                    <a:pt x="127318" y="39729"/>
                  </a:lnTo>
                  <a:lnTo>
                    <a:pt x="127318" y="38382"/>
                  </a:lnTo>
                  <a:lnTo>
                    <a:pt x="127318" y="36995"/>
                  </a:lnTo>
                  <a:lnTo>
                    <a:pt x="125932" y="36995"/>
                  </a:lnTo>
                  <a:lnTo>
                    <a:pt x="125932" y="35608"/>
                  </a:lnTo>
                  <a:lnTo>
                    <a:pt x="124584" y="35608"/>
                  </a:lnTo>
                  <a:lnTo>
                    <a:pt x="124584" y="34259"/>
                  </a:lnTo>
                  <a:lnTo>
                    <a:pt x="123197" y="34259"/>
                  </a:lnTo>
                  <a:lnTo>
                    <a:pt x="121848" y="35608"/>
                  </a:lnTo>
                  <a:lnTo>
                    <a:pt x="120462" y="35608"/>
                  </a:lnTo>
                  <a:lnTo>
                    <a:pt x="119075" y="35608"/>
                  </a:lnTo>
                  <a:lnTo>
                    <a:pt x="117726" y="35608"/>
                  </a:lnTo>
                  <a:lnTo>
                    <a:pt x="116339" y="34259"/>
                  </a:lnTo>
                  <a:lnTo>
                    <a:pt x="114992" y="34259"/>
                  </a:lnTo>
                  <a:lnTo>
                    <a:pt x="113604" y="32873"/>
                  </a:lnTo>
                  <a:lnTo>
                    <a:pt x="112217" y="32873"/>
                  </a:lnTo>
                  <a:lnTo>
                    <a:pt x="110869" y="32873"/>
                  </a:lnTo>
                  <a:lnTo>
                    <a:pt x="109482" y="32873"/>
                  </a:lnTo>
                  <a:lnTo>
                    <a:pt x="108134" y="32873"/>
                  </a:lnTo>
                  <a:lnTo>
                    <a:pt x="106747" y="32873"/>
                  </a:lnTo>
                  <a:lnTo>
                    <a:pt x="105398" y="32873"/>
                  </a:lnTo>
                  <a:lnTo>
                    <a:pt x="105398" y="31525"/>
                  </a:lnTo>
                  <a:lnTo>
                    <a:pt x="104012" y="31525"/>
                  </a:lnTo>
                  <a:lnTo>
                    <a:pt x="102625" y="30137"/>
                  </a:lnTo>
                  <a:lnTo>
                    <a:pt x="101276" y="30137"/>
                  </a:lnTo>
                  <a:lnTo>
                    <a:pt x="99889" y="30137"/>
                  </a:lnTo>
                  <a:lnTo>
                    <a:pt x="98542" y="28789"/>
                  </a:lnTo>
                  <a:lnTo>
                    <a:pt x="97154" y="28789"/>
                  </a:lnTo>
                  <a:lnTo>
                    <a:pt x="97154" y="27403"/>
                  </a:lnTo>
                  <a:lnTo>
                    <a:pt x="95806" y="27403"/>
                  </a:lnTo>
                  <a:lnTo>
                    <a:pt x="95806" y="26015"/>
                  </a:lnTo>
                  <a:lnTo>
                    <a:pt x="95806" y="23280"/>
                  </a:lnTo>
                  <a:lnTo>
                    <a:pt x="95806" y="21893"/>
                  </a:lnTo>
                  <a:lnTo>
                    <a:pt x="94419" y="20545"/>
                  </a:lnTo>
                  <a:lnTo>
                    <a:pt x="94419" y="19158"/>
                  </a:lnTo>
                  <a:lnTo>
                    <a:pt x="93032" y="19158"/>
                  </a:lnTo>
                  <a:lnTo>
                    <a:pt x="91684" y="19158"/>
                  </a:lnTo>
                  <a:lnTo>
                    <a:pt x="91684" y="17772"/>
                  </a:lnTo>
                  <a:lnTo>
                    <a:pt x="90297" y="17772"/>
                  </a:lnTo>
                  <a:lnTo>
                    <a:pt x="90297" y="16423"/>
                  </a:lnTo>
                  <a:lnTo>
                    <a:pt x="90297" y="15036"/>
                  </a:lnTo>
                  <a:lnTo>
                    <a:pt x="90297" y="13649"/>
                  </a:lnTo>
                  <a:lnTo>
                    <a:pt x="88948" y="13649"/>
                  </a:lnTo>
                  <a:lnTo>
                    <a:pt x="88948" y="12301"/>
                  </a:lnTo>
                  <a:lnTo>
                    <a:pt x="88948" y="10914"/>
                  </a:lnTo>
                  <a:lnTo>
                    <a:pt x="88948" y="9565"/>
                  </a:lnTo>
                  <a:lnTo>
                    <a:pt x="87562" y="8178"/>
                  </a:lnTo>
                  <a:lnTo>
                    <a:pt x="84826" y="6792"/>
                  </a:lnTo>
                  <a:lnTo>
                    <a:pt x="83440" y="6792"/>
                  </a:lnTo>
                  <a:lnTo>
                    <a:pt x="82092" y="5444"/>
                  </a:lnTo>
                  <a:lnTo>
                    <a:pt x="80704" y="5444"/>
                  </a:lnTo>
                  <a:lnTo>
                    <a:pt x="79356" y="5444"/>
                  </a:lnTo>
                  <a:lnTo>
                    <a:pt x="77969" y="5444"/>
                  </a:lnTo>
                  <a:lnTo>
                    <a:pt x="76583" y="5444"/>
                  </a:lnTo>
                  <a:lnTo>
                    <a:pt x="75234" y="5444"/>
                  </a:lnTo>
                  <a:lnTo>
                    <a:pt x="73847" y="5444"/>
                  </a:lnTo>
                  <a:lnTo>
                    <a:pt x="72498" y="4056"/>
                  </a:lnTo>
                  <a:lnTo>
                    <a:pt x="72498" y="2670"/>
                  </a:lnTo>
                  <a:lnTo>
                    <a:pt x="71112" y="2670"/>
                  </a:lnTo>
                  <a:lnTo>
                    <a:pt x="71112" y="1322"/>
                  </a:lnTo>
                  <a:lnTo>
                    <a:pt x="69725" y="-66"/>
                  </a:lnTo>
                  <a:lnTo>
                    <a:pt x="68376" y="-66"/>
                  </a:lnTo>
                  <a:lnTo>
                    <a:pt x="66990" y="-66"/>
                  </a:lnTo>
                  <a:lnTo>
                    <a:pt x="66990" y="1322"/>
                  </a:lnTo>
                  <a:lnTo>
                    <a:pt x="65642" y="1322"/>
                  </a:lnTo>
                  <a:lnTo>
                    <a:pt x="65642" y="2670"/>
                  </a:lnTo>
                  <a:lnTo>
                    <a:pt x="65642" y="4056"/>
                  </a:lnTo>
                  <a:lnTo>
                    <a:pt x="64255" y="4056"/>
                  </a:lnTo>
                  <a:lnTo>
                    <a:pt x="64255" y="2670"/>
                  </a:lnTo>
                  <a:lnTo>
                    <a:pt x="62906" y="2670"/>
                  </a:lnTo>
                  <a:lnTo>
                    <a:pt x="62906" y="1322"/>
                  </a:lnTo>
                  <a:lnTo>
                    <a:pt x="61520" y="1322"/>
                  </a:lnTo>
                  <a:lnTo>
                    <a:pt x="61520" y="2670"/>
                  </a:lnTo>
                  <a:lnTo>
                    <a:pt x="60133" y="2670"/>
                  </a:lnTo>
                  <a:lnTo>
                    <a:pt x="60133" y="4056"/>
                  </a:lnTo>
                  <a:lnTo>
                    <a:pt x="58784" y="5444"/>
                  </a:lnTo>
                  <a:lnTo>
                    <a:pt x="60133" y="5444"/>
                  </a:lnTo>
                  <a:lnTo>
                    <a:pt x="61520" y="6792"/>
                  </a:lnTo>
                  <a:lnTo>
                    <a:pt x="46456" y="13649"/>
                  </a:lnTo>
                  <a:lnTo>
                    <a:pt x="47805" y="16423"/>
                  </a:lnTo>
                  <a:lnTo>
                    <a:pt x="47805" y="17772"/>
                  </a:lnTo>
                  <a:lnTo>
                    <a:pt x="49192" y="17772"/>
                  </a:lnTo>
                  <a:lnTo>
                    <a:pt x="47805" y="17772"/>
                  </a:lnTo>
                  <a:lnTo>
                    <a:pt x="47805" y="19158"/>
                  </a:lnTo>
                  <a:lnTo>
                    <a:pt x="47805" y="20545"/>
                  </a:lnTo>
                  <a:lnTo>
                    <a:pt x="49192" y="21893"/>
                  </a:lnTo>
                  <a:lnTo>
                    <a:pt x="47805" y="21893"/>
                  </a:lnTo>
                  <a:lnTo>
                    <a:pt x="46456" y="21893"/>
                  </a:lnTo>
                  <a:lnTo>
                    <a:pt x="46456" y="23280"/>
                  </a:lnTo>
                  <a:lnTo>
                    <a:pt x="45070" y="23280"/>
                  </a:lnTo>
                  <a:lnTo>
                    <a:pt x="43683" y="24667"/>
                  </a:lnTo>
                  <a:lnTo>
                    <a:pt x="43683" y="26015"/>
                  </a:lnTo>
                  <a:lnTo>
                    <a:pt x="42334" y="26015"/>
                  </a:lnTo>
                  <a:lnTo>
                    <a:pt x="42334" y="27403"/>
                  </a:lnTo>
                  <a:lnTo>
                    <a:pt x="42334" y="28789"/>
                  </a:lnTo>
                  <a:lnTo>
                    <a:pt x="40947" y="28789"/>
                  </a:lnTo>
                  <a:lnTo>
                    <a:pt x="39600" y="28789"/>
                  </a:lnTo>
                  <a:lnTo>
                    <a:pt x="39600" y="27403"/>
                  </a:lnTo>
                  <a:lnTo>
                    <a:pt x="38212" y="27403"/>
                  </a:lnTo>
                  <a:lnTo>
                    <a:pt x="38212" y="28789"/>
                  </a:lnTo>
                  <a:lnTo>
                    <a:pt x="39600" y="28789"/>
                  </a:lnTo>
                  <a:lnTo>
                    <a:pt x="39600" y="30137"/>
                  </a:lnTo>
                  <a:lnTo>
                    <a:pt x="39600" y="31525"/>
                  </a:lnTo>
                  <a:lnTo>
                    <a:pt x="38212" y="31525"/>
                  </a:lnTo>
                  <a:lnTo>
                    <a:pt x="36825" y="31525"/>
                  </a:lnTo>
                  <a:lnTo>
                    <a:pt x="35477" y="31525"/>
                  </a:lnTo>
                  <a:lnTo>
                    <a:pt x="35477" y="30137"/>
                  </a:lnTo>
                  <a:lnTo>
                    <a:pt x="34090" y="30137"/>
                  </a:lnTo>
                  <a:lnTo>
                    <a:pt x="34090" y="31525"/>
                  </a:lnTo>
                  <a:lnTo>
                    <a:pt x="35477" y="32873"/>
                  </a:lnTo>
                  <a:lnTo>
                    <a:pt x="35477" y="34259"/>
                  </a:lnTo>
                  <a:lnTo>
                    <a:pt x="35477" y="35608"/>
                  </a:lnTo>
                  <a:lnTo>
                    <a:pt x="36825" y="35608"/>
                  </a:lnTo>
                  <a:lnTo>
                    <a:pt x="36825" y="36995"/>
                  </a:lnTo>
                  <a:lnTo>
                    <a:pt x="35477" y="36995"/>
                  </a:lnTo>
                  <a:lnTo>
                    <a:pt x="34090" y="36995"/>
                  </a:lnTo>
                  <a:lnTo>
                    <a:pt x="34090" y="35608"/>
                  </a:lnTo>
                  <a:lnTo>
                    <a:pt x="32742" y="35608"/>
                  </a:lnTo>
                  <a:lnTo>
                    <a:pt x="31355" y="35608"/>
                  </a:lnTo>
                  <a:lnTo>
                    <a:pt x="30006" y="36995"/>
                  </a:lnTo>
                  <a:lnTo>
                    <a:pt x="28620" y="36995"/>
                  </a:lnTo>
                  <a:lnTo>
                    <a:pt x="27233" y="36995"/>
                  </a:lnTo>
                  <a:lnTo>
                    <a:pt x="27233" y="38382"/>
                  </a:lnTo>
                  <a:lnTo>
                    <a:pt x="25884" y="38382"/>
                  </a:lnTo>
                  <a:lnTo>
                    <a:pt x="25884" y="39729"/>
                  </a:lnTo>
                  <a:lnTo>
                    <a:pt x="27233" y="39729"/>
                  </a:lnTo>
                  <a:lnTo>
                    <a:pt x="25884" y="41117"/>
                  </a:lnTo>
                  <a:lnTo>
                    <a:pt x="24498" y="41117"/>
                  </a:lnTo>
                  <a:lnTo>
                    <a:pt x="23150" y="41117"/>
                  </a:lnTo>
                  <a:lnTo>
                    <a:pt x="23150" y="42504"/>
                  </a:lnTo>
                  <a:lnTo>
                    <a:pt x="24498" y="43853"/>
                  </a:lnTo>
                  <a:lnTo>
                    <a:pt x="24498" y="45239"/>
                  </a:lnTo>
                  <a:lnTo>
                    <a:pt x="23150" y="45239"/>
                  </a:lnTo>
                  <a:lnTo>
                    <a:pt x="21762" y="46626"/>
                  </a:lnTo>
                  <a:lnTo>
                    <a:pt x="21762" y="47974"/>
                  </a:lnTo>
                  <a:lnTo>
                    <a:pt x="20375" y="47974"/>
                  </a:lnTo>
                  <a:lnTo>
                    <a:pt x="20375" y="49361"/>
                  </a:lnTo>
                  <a:lnTo>
                    <a:pt x="19027" y="49361"/>
                  </a:lnTo>
                  <a:lnTo>
                    <a:pt x="17641" y="50748"/>
                  </a:lnTo>
                  <a:lnTo>
                    <a:pt x="17641" y="52096"/>
                  </a:lnTo>
                  <a:lnTo>
                    <a:pt x="16292" y="52096"/>
                  </a:lnTo>
                  <a:lnTo>
                    <a:pt x="16292" y="53484"/>
                  </a:lnTo>
                  <a:lnTo>
                    <a:pt x="14905" y="53484"/>
                  </a:lnTo>
                  <a:lnTo>
                    <a:pt x="13556" y="54831"/>
                  </a:lnTo>
                  <a:lnTo>
                    <a:pt x="13556" y="56218"/>
                  </a:lnTo>
                  <a:lnTo>
                    <a:pt x="13556" y="57606"/>
                  </a:lnTo>
                  <a:lnTo>
                    <a:pt x="12170" y="58954"/>
                  </a:lnTo>
                  <a:lnTo>
                    <a:pt x="12170" y="60340"/>
                  </a:lnTo>
                  <a:lnTo>
                    <a:pt x="10783" y="60340"/>
                  </a:lnTo>
                  <a:lnTo>
                    <a:pt x="9434" y="60340"/>
                  </a:lnTo>
                  <a:lnTo>
                    <a:pt x="9434" y="61727"/>
                  </a:lnTo>
                  <a:lnTo>
                    <a:pt x="8048" y="61727"/>
                  </a:lnTo>
                  <a:lnTo>
                    <a:pt x="8048" y="63076"/>
                  </a:lnTo>
                  <a:lnTo>
                    <a:pt x="6700" y="64462"/>
                  </a:lnTo>
                  <a:lnTo>
                    <a:pt x="6700" y="65849"/>
                  </a:lnTo>
                  <a:lnTo>
                    <a:pt x="5312" y="65849"/>
                  </a:lnTo>
                  <a:lnTo>
                    <a:pt x="5312" y="67198"/>
                  </a:lnTo>
                  <a:lnTo>
                    <a:pt x="5312" y="68585"/>
                  </a:lnTo>
                  <a:lnTo>
                    <a:pt x="3964" y="68585"/>
                  </a:lnTo>
                  <a:lnTo>
                    <a:pt x="2578" y="68585"/>
                  </a:lnTo>
                  <a:lnTo>
                    <a:pt x="2578" y="69971"/>
                  </a:lnTo>
                  <a:lnTo>
                    <a:pt x="2578" y="71320"/>
                  </a:lnTo>
                  <a:lnTo>
                    <a:pt x="1191" y="71320"/>
                  </a:lnTo>
                  <a:lnTo>
                    <a:pt x="2578" y="71320"/>
                  </a:lnTo>
                  <a:lnTo>
                    <a:pt x="2578" y="72707"/>
                  </a:lnTo>
                  <a:lnTo>
                    <a:pt x="1191" y="72707"/>
                  </a:lnTo>
                  <a:lnTo>
                    <a:pt x="-158" y="72707"/>
                  </a:lnTo>
                  <a:lnTo>
                    <a:pt x="-158" y="74055"/>
                  </a:lnTo>
                  <a:lnTo>
                    <a:pt x="17641" y="85035"/>
                  </a:lnTo>
                  <a:lnTo>
                    <a:pt x="56048" y="109767"/>
                  </a:lnTo>
                  <a:lnTo>
                    <a:pt x="57397" y="111154"/>
                  </a:lnTo>
                  <a:lnTo>
                    <a:pt x="58784" y="113889"/>
                  </a:lnTo>
                  <a:lnTo>
                    <a:pt x="71112" y="134461"/>
                  </a:lnTo>
                  <a:lnTo>
                    <a:pt x="83440" y="123482"/>
                  </a:lnTo>
                  <a:lnTo>
                    <a:pt x="88948" y="124869"/>
                  </a:lnTo>
                  <a:lnTo>
                    <a:pt x="90297" y="124869"/>
                  </a:lnTo>
                  <a:lnTo>
                    <a:pt x="91684" y="124869"/>
                  </a:lnTo>
                  <a:lnTo>
                    <a:pt x="94419" y="124869"/>
                  </a:lnTo>
                  <a:lnTo>
                    <a:pt x="95806" y="124869"/>
                  </a:lnTo>
                  <a:lnTo>
                    <a:pt x="97154" y="124869"/>
                  </a:lnTo>
                  <a:lnTo>
                    <a:pt x="98542" y="124869"/>
                  </a:lnTo>
                  <a:lnTo>
                    <a:pt x="99889" y="124869"/>
                  </a:lnTo>
                  <a:lnTo>
                    <a:pt x="101276" y="124869"/>
                  </a:lnTo>
                  <a:lnTo>
                    <a:pt x="101276" y="123482"/>
                  </a:lnTo>
                  <a:lnTo>
                    <a:pt x="102625" y="123482"/>
                  </a:lnTo>
                  <a:lnTo>
                    <a:pt x="104012" y="123482"/>
                  </a:lnTo>
                  <a:lnTo>
                    <a:pt x="104012" y="122094"/>
                  </a:lnTo>
                  <a:lnTo>
                    <a:pt x="105398" y="122094"/>
                  </a:lnTo>
                  <a:lnTo>
                    <a:pt x="106747" y="122094"/>
                  </a:lnTo>
                  <a:lnTo>
                    <a:pt x="106747" y="120747"/>
                  </a:lnTo>
                  <a:lnTo>
                    <a:pt x="108134" y="120747"/>
                  </a:lnTo>
                  <a:lnTo>
                    <a:pt x="109482" y="119360"/>
                  </a:lnTo>
                  <a:lnTo>
                    <a:pt x="110869" y="119360"/>
                  </a:lnTo>
                  <a:lnTo>
                    <a:pt x="110869" y="120747"/>
                  </a:lnTo>
                  <a:lnTo>
                    <a:pt x="112217" y="120747"/>
                  </a:lnTo>
                  <a:lnTo>
                    <a:pt x="113604" y="120747"/>
                  </a:lnTo>
                  <a:lnTo>
                    <a:pt x="113604" y="122094"/>
                  </a:lnTo>
                  <a:lnTo>
                    <a:pt x="114992" y="122094"/>
                  </a:lnTo>
                  <a:lnTo>
                    <a:pt x="114992" y="123482"/>
                  </a:lnTo>
                  <a:lnTo>
                    <a:pt x="116339" y="124869"/>
                  </a:lnTo>
                  <a:lnTo>
                    <a:pt x="117726" y="126217"/>
                  </a:lnTo>
                  <a:lnTo>
                    <a:pt x="119075" y="126217"/>
                  </a:lnTo>
                  <a:lnTo>
                    <a:pt x="121848" y="127604"/>
                  </a:lnTo>
                  <a:lnTo>
                    <a:pt x="121848" y="128991"/>
                  </a:lnTo>
                  <a:lnTo>
                    <a:pt x="123197" y="128991"/>
                  </a:lnTo>
                  <a:lnTo>
                    <a:pt x="124584" y="130339"/>
                  </a:lnTo>
                  <a:lnTo>
                    <a:pt x="125932" y="130339"/>
                  </a:lnTo>
                  <a:lnTo>
                    <a:pt x="127318" y="130339"/>
                  </a:lnTo>
                  <a:lnTo>
                    <a:pt x="128706" y="128991"/>
                  </a:lnTo>
                  <a:lnTo>
                    <a:pt x="130054" y="127604"/>
                  </a:lnTo>
                  <a:lnTo>
                    <a:pt x="131440" y="128991"/>
                  </a:lnTo>
                  <a:lnTo>
                    <a:pt x="132789" y="128991"/>
                  </a:lnTo>
                  <a:lnTo>
                    <a:pt x="132789" y="130339"/>
                  </a:lnTo>
                  <a:lnTo>
                    <a:pt x="134176" y="130339"/>
                  </a:lnTo>
                  <a:lnTo>
                    <a:pt x="136912" y="130339"/>
                  </a:lnTo>
                  <a:lnTo>
                    <a:pt x="139646" y="131725"/>
                  </a:lnTo>
                  <a:lnTo>
                    <a:pt x="141034" y="131725"/>
                  </a:lnTo>
                  <a:lnTo>
                    <a:pt x="142382" y="131725"/>
                  </a:lnTo>
                  <a:lnTo>
                    <a:pt x="143768" y="133113"/>
                  </a:lnTo>
                  <a:lnTo>
                    <a:pt x="145117" y="134461"/>
                  </a:lnTo>
                  <a:lnTo>
                    <a:pt x="145117" y="135848"/>
                  </a:lnTo>
                  <a:lnTo>
                    <a:pt x="145117" y="137196"/>
                  </a:lnTo>
                  <a:lnTo>
                    <a:pt x="145117" y="138583"/>
                  </a:lnTo>
                  <a:lnTo>
                    <a:pt x="146504" y="138583"/>
                  </a:lnTo>
                  <a:lnTo>
                    <a:pt x="147890" y="137196"/>
                  </a:lnTo>
                  <a:lnTo>
                    <a:pt x="149239" y="135848"/>
                  </a:lnTo>
                  <a:lnTo>
                    <a:pt x="150626" y="135848"/>
                  </a:lnTo>
                  <a:lnTo>
                    <a:pt x="151975" y="135848"/>
                  </a:lnTo>
                  <a:lnTo>
                    <a:pt x="153361" y="135848"/>
                  </a:lnTo>
                  <a:lnTo>
                    <a:pt x="154748" y="135848"/>
                  </a:lnTo>
                  <a:lnTo>
                    <a:pt x="154748" y="137196"/>
                  </a:lnTo>
                  <a:lnTo>
                    <a:pt x="156096" y="137196"/>
                  </a:lnTo>
                  <a:lnTo>
                    <a:pt x="156096" y="138583"/>
                  </a:lnTo>
                  <a:lnTo>
                    <a:pt x="156096" y="139970"/>
                  </a:lnTo>
                  <a:lnTo>
                    <a:pt x="157484" y="139970"/>
                  </a:lnTo>
                  <a:lnTo>
                    <a:pt x="158832" y="139970"/>
                  </a:lnTo>
                  <a:lnTo>
                    <a:pt x="160218" y="139970"/>
                  </a:lnTo>
                  <a:lnTo>
                    <a:pt x="160218" y="138583"/>
                  </a:lnTo>
                  <a:lnTo>
                    <a:pt x="161567" y="138583"/>
                  </a:lnTo>
                  <a:lnTo>
                    <a:pt x="161567" y="137196"/>
                  </a:lnTo>
                  <a:lnTo>
                    <a:pt x="162954" y="138583"/>
                  </a:lnTo>
                  <a:lnTo>
                    <a:pt x="164340" y="137196"/>
                  </a:lnTo>
                  <a:lnTo>
                    <a:pt x="165689" y="137196"/>
                  </a:lnTo>
                  <a:lnTo>
                    <a:pt x="167076" y="137196"/>
                  </a:lnTo>
                  <a:lnTo>
                    <a:pt x="167076" y="138583"/>
                  </a:lnTo>
                  <a:lnTo>
                    <a:pt x="167076" y="139970"/>
                  </a:lnTo>
                  <a:lnTo>
                    <a:pt x="165689" y="141319"/>
                  </a:lnTo>
                  <a:lnTo>
                    <a:pt x="165689" y="142705"/>
                  </a:lnTo>
                  <a:lnTo>
                    <a:pt x="165689" y="144092"/>
                  </a:lnTo>
                  <a:lnTo>
                    <a:pt x="165689" y="145441"/>
                  </a:lnTo>
                  <a:lnTo>
                    <a:pt x="167076" y="145441"/>
                  </a:lnTo>
                  <a:lnTo>
                    <a:pt x="168424" y="145441"/>
                  </a:lnTo>
                  <a:lnTo>
                    <a:pt x="169811" y="145441"/>
                  </a:lnTo>
                  <a:lnTo>
                    <a:pt x="169811" y="146827"/>
                  </a:lnTo>
                  <a:lnTo>
                    <a:pt x="171198" y="146827"/>
                  </a:lnTo>
                  <a:lnTo>
                    <a:pt x="172546" y="146827"/>
                  </a:lnTo>
                  <a:lnTo>
                    <a:pt x="172546" y="145441"/>
                  </a:lnTo>
                  <a:lnTo>
                    <a:pt x="173934" y="144092"/>
                  </a:lnTo>
                  <a:lnTo>
                    <a:pt x="173934" y="142705"/>
                  </a:lnTo>
                  <a:lnTo>
                    <a:pt x="173934" y="141319"/>
                  </a:lnTo>
                  <a:lnTo>
                    <a:pt x="173934" y="139970"/>
                  </a:lnTo>
                  <a:lnTo>
                    <a:pt x="175281" y="139970"/>
                  </a:lnTo>
                  <a:lnTo>
                    <a:pt x="173934" y="138583"/>
                  </a:lnTo>
                  <a:lnTo>
                    <a:pt x="175281" y="138583"/>
                  </a:lnTo>
                  <a:lnTo>
                    <a:pt x="173934" y="137196"/>
                  </a:lnTo>
                  <a:lnTo>
                    <a:pt x="175281" y="135848"/>
                  </a:lnTo>
                  <a:lnTo>
                    <a:pt x="175281" y="134461"/>
                  </a:lnTo>
                  <a:lnTo>
                    <a:pt x="175281" y="133113"/>
                  </a:lnTo>
                  <a:lnTo>
                    <a:pt x="175281" y="131725"/>
                  </a:lnTo>
                  <a:lnTo>
                    <a:pt x="176668" y="131725"/>
                  </a:lnTo>
                  <a:lnTo>
                    <a:pt x="176668" y="130339"/>
                  </a:lnTo>
                  <a:lnTo>
                    <a:pt x="178017" y="130339"/>
                  </a:lnTo>
                  <a:lnTo>
                    <a:pt x="179404" y="130339"/>
                  </a:lnTo>
                  <a:lnTo>
                    <a:pt x="180790" y="130339"/>
                  </a:lnTo>
                  <a:lnTo>
                    <a:pt x="180790" y="128991"/>
                  </a:lnTo>
                  <a:lnTo>
                    <a:pt x="180790" y="127604"/>
                  </a:lnTo>
                  <a:lnTo>
                    <a:pt x="182139" y="127604"/>
                  </a:lnTo>
                  <a:lnTo>
                    <a:pt x="182139" y="127604"/>
                  </a:lnTo>
                  <a:close/>
                </a:path>
              </a:pathLst>
            </a:custGeom>
            <a:grpFill/>
            <a:ln w="3175" cap="flat" cmpd="sng">
              <a:solidFill>
                <a:srgbClr val="F2F2F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2058" name="Picture 2057">
            <a:extLst>
              <a:ext uri="{FF2B5EF4-FFF2-40B4-BE49-F238E27FC236}">
                <a16:creationId xmlns:a16="http://schemas.microsoft.com/office/drawing/2014/main" id="{462E7BC2-C210-6435-8D5D-14F033AA4C06}"/>
              </a:ext>
            </a:extLst>
          </p:cNvPr>
          <p:cNvPicPr>
            <a:picLocks noChangeAspect="1"/>
          </p:cNvPicPr>
          <p:nvPr/>
        </p:nvPicPr>
        <p:blipFill>
          <a:blip r:embed="rId5"/>
          <a:stretch>
            <a:fillRect/>
          </a:stretch>
        </p:blipFill>
        <p:spPr>
          <a:xfrm>
            <a:off x="228316" y="3386211"/>
            <a:ext cx="1778466" cy="835269"/>
          </a:xfrm>
          <a:prstGeom prst="rect">
            <a:avLst/>
          </a:prstGeom>
          <a:solidFill>
            <a:srgbClr val="F2F2F2"/>
          </a:solidFill>
        </p:spPr>
      </p:pic>
      <p:pic>
        <p:nvPicPr>
          <p:cNvPr id="2061" name="Picture 2060">
            <a:extLst>
              <a:ext uri="{FF2B5EF4-FFF2-40B4-BE49-F238E27FC236}">
                <a16:creationId xmlns:a16="http://schemas.microsoft.com/office/drawing/2014/main" id="{22EDC8AB-3677-40AA-C7E1-6E989E9EA238}"/>
              </a:ext>
            </a:extLst>
          </p:cNvPr>
          <p:cNvPicPr>
            <a:picLocks noChangeAspect="1"/>
          </p:cNvPicPr>
          <p:nvPr/>
        </p:nvPicPr>
        <p:blipFill rotWithShape="1">
          <a:blip r:embed="rId6"/>
          <a:srcRect l="3970" t="76410" r="8527" b="2295"/>
          <a:stretch/>
        </p:blipFill>
        <p:spPr>
          <a:xfrm>
            <a:off x="7133657" y="3386280"/>
            <a:ext cx="1794037" cy="835200"/>
          </a:xfrm>
          <a:prstGeom prst="rect">
            <a:avLst/>
          </a:prstGeom>
          <a:solidFill>
            <a:srgbClr val="F2F2F2"/>
          </a:solidFill>
        </p:spPr>
      </p:pic>
      <p:pic>
        <p:nvPicPr>
          <p:cNvPr id="2062" name="Picture 2061">
            <a:extLst>
              <a:ext uri="{FF2B5EF4-FFF2-40B4-BE49-F238E27FC236}">
                <a16:creationId xmlns:a16="http://schemas.microsoft.com/office/drawing/2014/main" id="{65806C21-9B55-F873-7AD4-1659A8669F22}"/>
              </a:ext>
            </a:extLst>
          </p:cNvPr>
          <p:cNvPicPr>
            <a:picLocks noChangeAspect="1"/>
          </p:cNvPicPr>
          <p:nvPr/>
        </p:nvPicPr>
        <p:blipFill rotWithShape="1">
          <a:blip r:embed="rId6"/>
          <a:srcRect l="3823" t="51014" r="8747" b="26586"/>
          <a:stretch/>
        </p:blipFill>
        <p:spPr>
          <a:xfrm>
            <a:off x="5462031" y="3415685"/>
            <a:ext cx="1704143" cy="835200"/>
          </a:xfrm>
          <a:prstGeom prst="rect">
            <a:avLst/>
          </a:prstGeom>
          <a:solidFill>
            <a:srgbClr val="F2F2F2"/>
          </a:solidFill>
        </p:spPr>
      </p:pic>
      <p:pic>
        <p:nvPicPr>
          <p:cNvPr id="2063" name="Picture 2062">
            <a:extLst>
              <a:ext uri="{FF2B5EF4-FFF2-40B4-BE49-F238E27FC236}">
                <a16:creationId xmlns:a16="http://schemas.microsoft.com/office/drawing/2014/main" id="{970B9B5A-D798-A35C-A089-AC9185612C78}"/>
              </a:ext>
            </a:extLst>
          </p:cNvPr>
          <p:cNvPicPr>
            <a:picLocks noChangeAspect="1"/>
          </p:cNvPicPr>
          <p:nvPr/>
        </p:nvPicPr>
        <p:blipFill rotWithShape="1">
          <a:blip r:embed="rId6"/>
          <a:srcRect t="26188" r="8240" b="51285"/>
          <a:stretch/>
        </p:blipFill>
        <p:spPr>
          <a:xfrm>
            <a:off x="3659545" y="3386280"/>
            <a:ext cx="1778467" cy="835200"/>
          </a:xfrm>
          <a:prstGeom prst="rect">
            <a:avLst/>
          </a:prstGeom>
          <a:solidFill>
            <a:srgbClr val="F2F2F2"/>
          </a:solidFill>
        </p:spPr>
      </p:pic>
      <p:pic>
        <p:nvPicPr>
          <p:cNvPr id="2059" name="Picture 2058">
            <a:extLst>
              <a:ext uri="{FF2B5EF4-FFF2-40B4-BE49-F238E27FC236}">
                <a16:creationId xmlns:a16="http://schemas.microsoft.com/office/drawing/2014/main" id="{8AAB6EDF-FD4F-6028-68B2-0B36FC110E3C}"/>
              </a:ext>
            </a:extLst>
          </p:cNvPr>
          <p:cNvPicPr>
            <a:picLocks noChangeAspect="1"/>
          </p:cNvPicPr>
          <p:nvPr/>
        </p:nvPicPr>
        <p:blipFill rotWithShape="1">
          <a:blip r:embed="rId6"/>
          <a:srcRect l="-223" t="205" r="8024" b="76111"/>
          <a:stretch/>
        </p:blipFill>
        <p:spPr>
          <a:xfrm>
            <a:off x="1983328" y="3392893"/>
            <a:ext cx="1699672" cy="835200"/>
          </a:xfrm>
          <a:prstGeom prst="rect">
            <a:avLst/>
          </a:prstGeom>
          <a:solidFill>
            <a:srgbClr val="F2F2F2"/>
          </a:solidFill>
        </p:spPr>
      </p:pic>
      <p:grpSp>
        <p:nvGrpSpPr>
          <p:cNvPr id="2077" name="Group 2076">
            <a:extLst>
              <a:ext uri="{FF2B5EF4-FFF2-40B4-BE49-F238E27FC236}">
                <a16:creationId xmlns:a16="http://schemas.microsoft.com/office/drawing/2014/main" id="{53473C5C-CE7A-691A-B11D-8ECFF9BF48FA}"/>
              </a:ext>
            </a:extLst>
          </p:cNvPr>
          <p:cNvGrpSpPr/>
          <p:nvPr/>
        </p:nvGrpSpPr>
        <p:grpSpPr>
          <a:xfrm>
            <a:off x="468918" y="2339393"/>
            <a:ext cx="6878032" cy="1015947"/>
            <a:chOff x="468918" y="2339393"/>
            <a:chExt cx="6878032" cy="1015947"/>
          </a:xfrm>
        </p:grpSpPr>
        <p:cxnSp>
          <p:nvCxnSpPr>
            <p:cNvPr id="2065" name="Straight Connector 2064">
              <a:extLst>
                <a:ext uri="{FF2B5EF4-FFF2-40B4-BE49-F238E27FC236}">
                  <a16:creationId xmlns:a16="http://schemas.microsoft.com/office/drawing/2014/main" id="{6EB33975-6A5E-AB17-8A27-5B84BEB7DF80}"/>
                </a:ext>
              </a:extLst>
            </p:cNvPr>
            <p:cNvCxnSpPr>
              <a:cxnSpLocks/>
            </p:cNvCxnSpPr>
            <p:nvPr/>
          </p:nvCxnSpPr>
          <p:spPr>
            <a:xfrm>
              <a:off x="468918" y="3022600"/>
              <a:ext cx="6878032"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067" name="Straight Connector 2066">
              <a:extLst>
                <a:ext uri="{FF2B5EF4-FFF2-40B4-BE49-F238E27FC236}">
                  <a16:creationId xmlns:a16="http://schemas.microsoft.com/office/drawing/2014/main" id="{763AAB1F-67EE-4DB3-7A59-6A51E6DE43DA}"/>
                </a:ext>
              </a:extLst>
            </p:cNvPr>
            <p:cNvCxnSpPr>
              <a:stCxn id="10" idx="2"/>
            </p:cNvCxnSpPr>
            <p:nvPr/>
          </p:nvCxnSpPr>
          <p:spPr>
            <a:xfrm>
              <a:off x="4572000" y="2339393"/>
              <a:ext cx="0" cy="673047"/>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068" name="Straight Connector 2067">
              <a:extLst>
                <a:ext uri="{FF2B5EF4-FFF2-40B4-BE49-F238E27FC236}">
                  <a16:creationId xmlns:a16="http://schemas.microsoft.com/office/drawing/2014/main" id="{D0068FC2-664A-9900-9027-3487C6AEF644}"/>
                </a:ext>
              </a:extLst>
            </p:cNvPr>
            <p:cNvCxnSpPr>
              <a:cxnSpLocks/>
            </p:cNvCxnSpPr>
            <p:nvPr/>
          </p:nvCxnSpPr>
          <p:spPr>
            <a:xfrm>
              <a:off x="473710" y="3012440"/>
              <a:ext cx="0" cy="33020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070" name="Straight Connector 2069">
              <a:extLst>
                <a:ext uri="{FF2B5EF4-FFF2-40B4-BE49-F238E27FC236}">
                  <a16:creationId xmlns:a16="http://schemas.microsoft.com/office/drawing/2014/main" id="{BFCA2D34-CF95-2313-B11E-19C0D58F9204}"/>
                </a:ext>
              </a:extLst>
            </p:cNvPr>
            <p:cNvCxnSpPr>
              <a:cxnSpLocks/>
            </p:cNvCxnSpPr>
            <p:nvPr/>
          </p:nvCxnSpPr>
          <p:spPr>
            <a:xfrm>
              <a:off x="2266950" y="3022600"/>
              <a:ext cx="0" cy="33020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071" name="Straight Connector 2070">
              <a:extLst>
                <a:ext uri="{FF2B5EF4-FFF2-40B4-BE49-F238E27FC236}">
                  <a16:creationId xmlns:a16="http://schemas.microsoft.com/office/drawing/2014/main" id="{02EFA742-EF2F-C167-3966-AAE961990B1A}"/>
                </a:ext>
              </a:extLst>
            </p:cNvPr>
            <p:cNvCxnSpPr>
              <a:cxnSpLocks/>
            </p:cNvCxnSpPr>
            <p:nvPr/>
          </p:nvCxnSpPr>
          <p:spPr>
            <a:xfrm>
              <a:off x="3928110" y="3025140"/>
              <a:ext cx="0" cy="33020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072" name="Straight Connector 2071">
              <a:extLst>
                <a:ext uri="{FF2B5EF4-FFF2-40B4-BE49-F238E27FC236}">
                  <a16:creationId xmlns:a16="http://schemas.microsoft.com/office/drawing/2014/main" id="{ECCEE7DB-3D3E-C41A-C796-5C8E4242450C}"/>
                </a:ext>
              </a:extLst>
            </p:cNvPr>
            <p:cNvCxnSpPr>
              <a:cxnSpLocks/>
            </p:cNvCxnSpPr>
            <p:nvPr/>
          </p:nvCxnSpPr>
          <p:spPr>
            <a:xfrm>
              <a:off x="5655310" y="3014980"/>
              <a:ext cx="0" cy="33020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073" name="Straight Connector 2072">
              <a:extLst>
                <a:ext uri="{FF2B5EF4-FFF2-40B4-BE49-F238E27FC236}">
                  <a16:creationId xmlns:a16="http://schemas.microsoft.com/office/drawing/2014/main" id="{0BE66B8F-C4A3-9F7A-0852-80CB2A03C334}"/>
                </a:ext>
              </a:extLst>
            </p:cNvPr>
            <p:cNvCxnSpPr>
              <a:cxnSpLocks/>
            </p:cNvCxnSpPr>
            <p:nvPr/>
          </p:nvCxnSpPr>
          <p:spPr>
            <a:xfrm>
              <a:off x="7339330" y="3014980"/>
              <a:ext cx="0" cy="330200"/>
            </a:xfrm>
            <a:prstGeom prst="line">
              <a:avLst/>
            </a:prstGeom>
            <a:ln w="28575"/>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725256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500"/>
                                        <p:tgtEl>
                                          <p:spTgt spid="20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9"/>
                                        </p:tgtEl>
                                        <p:attrNameLst>
                                          <p:attrName>style.visibility</p:attrName>
                                        </p:attrNameLst>
                                      </p:cBhvr>
                                      <p:to>
                                        <p:strVal val="visible"/>
                                      </p:to>
                                    </p:set>
                                    <p:animEffect transition="in" filter="fade">
                                      <p:cBhvr>
                                        <p:cTn id="11" dur="500"/>
                                        <p:tgtEl>
                                          <p:spTgt spid="205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63"/>
                                        </p:tgtEl>
                                        <p:attrNameLst>
                                          <p:attrName>style.visibility</p:attrName>
                                        </p:attrNameLst>
                                      </p:cBhvr>
                                      <p:to>
                                        <p:strVal val="visible"/>
                                      </p:to>
                                    </p:set>
                                    <p:animEffect transition="in" filter="fade">
                                      <p:cBhvr>
                                        <p:cTn id="15" dur="500"/>
                                        <p:tgtEl>
                                          <p:spTgt spid="206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62"/>
                                        </p:tgtEl>
                                        <p:attrNameLst>
                                          <p:attrName>style.visibility</p:attrName>
                                        </p:attrNameLst>
                                      </p:cBhvr>
                                      <p:to>
                                        <p:strVal val="visible"/>
                                      </p:to>
                                    </p:set>
                                    <p:animEffect transition="in" filter="fade">
                                      <p:cBhvr>
                                        <p:cTn id="19" dur="500"/>
                                        <p:tgtEl>
                                          <p:spTgt spid="206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61"/>
                                        </p:tgtEl>
                                        <p:attrNameLst>
                                          <p:attrName>style.visibility</p:attrName>
                                        </p:attrNameLst>
                                      </p:cBhvr>
                                      <p:to>
                                        <p:strVal val="visible"/>
                                      </p:to>
                                    </p:set>
                                    <p:animEffect transition="in" filter="fade">
                                      <p:cBhvr>
                                        <p:cTn id="23" dur="500"/>
                                        <p:tgtEl>
                                          <p:spTgt spid="2061"/>
                                        </p:tgtEl>
                                      </p:cBhvr>
                                    </p:animEffect>
                                  </p:childTnLst>
                                </p:cTn>
                              </p:par>
                            </p:childTnLst>
                          </p:cTn>
                        </p:par>
                        <p:par>
                          <p:cTn id="24" fill="hold">
                            <p:stCondLst>
                              <p:cond delay="2500"/>
                            </p:stCondLst>
                            <p:childTnLst>
                              <p:par>
                                <p:cTn id="25" presetID="42" presetClass="entr" presetSubtype="0" fill="hold" grpId="0"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5" name="Rectangle 4"/>
          <p:cNvSpPr/>
          <p:nvPr/>
        </p:nvSpPr>
        <p:spPr>
          <a:xfrm>
            <a:off x="0" y="3985"/>
            <a:ext cx="9144000" cy="1597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 name="Straight Connector 6"/>
          <p:cNvCxnSpPr/>
          <p:nvPr/>
        </p:nvCxnSpPr>
        <p:spPr>
          <a:xfrm flipV="1">
            <a:off x="3084364" y="0"/>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479162" y="0"/>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rotWithShape="1">
          <a:blip r:embed="rId4"/>
          <a:srcRect l="3479" t="26616" r="80735" b="39133"/>
          <a:stretch/>
        </p:blipFill>
        <p:spPr>
          <a:xfrm>
            <a:off x="1910258" y="257168"/>
            <a:ext cx="1007853" cy="954000"/>
          </a:xfrm>
          <a:prstGeom prst="ellipse">
            <a:avLst/>
          </a:prstGeom>
        </p:spPr>
      </p:pic>
      <p:pic>
        <p:nvPicPr>
          <p:cNvPr id="36" name="Picture 35"/>
          <p:cNvPicPr>
            <a:picLocks noChangeAspect="1"/>
          </p:cNvPicPr>
          <p:nvPr/>
        </p:nvPicPr>
        <p:blipFill rotWithShape="1">
          <a:blip r:embed="rId4">
            <a:clrChange>
              <a:clrFrom>
                <a:srgbClr val="FFFFFF"/>
              </a:clrFrom>
              <a:clrTo>
                <a:srgbClr val="FFFFFF">
                  <a:alpha val="0"/>
                </a:srgbClr>
              </a:clrTo>
            </a:clrChange>
          </a:blip>
          <a:srcRect l="22207" t="6328" r="61296" b="85123"/>
          <a:stretch/>
        </p:blipFill>
        <p:spPr>
          <a:xfrm>
            <a:off x="3388342" y="1259644"/>
            <a:ext cx="878324" cy="209301"/>
          </a:xfrm>
          <a:prstGeom prst="rect">
            <a:avLst/>
          </a:prstGeom>
        </p:spPr>
      </p:pic>
      <p:pic>
        <p:nvPicPr>
          <p:cNvPr id="37" name="Picture 36"/>
          <p:cNvPicPr>
            <a:picLocks noChangeAspect="1"/>
          </p:cNvPicPr>
          <p:nvPr/>
        </p:nvPicPr>
        <p:blipFill rotWithShape="1">
          <a:blip r:embed="rId4"/>
          <a:srcRect l="40109" t="86011" r="41538" b="2223"/>
          <a:stretch/>
        </p:blipFill>
        <p:spPr>
          <a:xfrm>
            <a:off x="4820275" y="1298970"/>
            <a:ext cx="846928" cy="249658"/>
          </a:xfrm>
          <a:prstGeom prst="rect">
            <a:avLst/>
          </a:prstGeom>
        </p:spPr>
      </p:pic>
      <p:pic>
        <p:nvPicPr>
          <p:cNvPr id="38" name="Picture 37"/>
          <p:cNvPicPr>
            <a:picLocks noChangeAspect="1"/>
          </p:cNvPicPr>
          <p:nvPr/>
        </p:nvPicPr>
        <p:blipFill rotWithShape="1">
          <a:blip r:embed="rId4"/>
          <a:srcRect l="61433" t="6126" r="21789" b="81132"/>
          <a:stretch/>
        </p:blipFill>
        <p:spPr>
          <a:xfrm>
            <a:off x="6248110" y="1281078"/>
            <a:ext cx="819258" cy="286091"/>
          </a:xfrm>
          <a:prstGeom prst="rect">
            <a:avLst/>
          </a:prstGeom>
        </p:spPr>
      </p:pic>
      <p:pic>
        <p:nvPicPr>
          <p:cNvPr id="39" name="Picture 38"/>
          <p:cNvPicPr>
            <a:picLocks noChangeAspect="1"/>
          </p:cNvPicPr>
          <p:nvPr/>
        </p:nvPicPr>
        <p:blipFill rotWithShape="1">
          <a:blip r:embed="rId4"/>
          <a:srcRect l="80798" t="84215" r="1349" b="2566"/>
          <a:stretch/>
        </p:blipFill>
        <p:spPr>
          <a:xfrm>
            <a:off x="7577077" y="1275241"/>
            <a:ext cx="809543" cy="275618"/>
          </a:xfrm>
          <a:prstGeom prst="rect">
            <a:avLst/>
          </a:prstGeom>
        </p:spPr>
      </p:pic>
      <p:pic>
        <p:nvPicPr>
          <p:cNvPr id="40" name="Picture 39">
            <a:extLst>
              <a:ext uri="{FF2B5EF4-FFF2-40B4-BE49-F238E27FC236}">
                <a16:creationId xmlns:a16="http://schemas.microsoft.com/office/drawing/2014/main" id="{CB4D2F35-2DC8-F942-B698-FE0CC22EEC10}"/>
              </a:ext>
            </a:extLst>
          </p:cNvPr>
          <p:cNvPicPr>
            <a:picLocks noChangeAspect="1"/>
          </p:cNvPicPr>
          <p:nvPr/>
        </p:nvPicPr>
        <p:blipFill rotWithShape="1">
          <a:blip r:embed="rId5"/>
          <a:srcRect l="12460" r="7880"/>
          <a:stretch/>
        </p:blipFill>
        <p:spPr>
          <a:xfrm>
            <a:off x="341112" y="2335512"/>
            <a:ext cx="1396673" cy="702661"/>
          </a:xfrm>
          <a:prstGeom prst="roundRect">
            <a:avLst/>
          </a:prstGeom>
        </p:spPr>
      </p:pic>
      <p:pic>
        <p:nvPicPr>
          <p:cNvPr id="42" name="Picture 41">
            <a:extLst>
              <a:ext uri="{FF2B5EF4-FFF2-40B4-BE49-F238E27FC236}">
                <a16:creationId xmlns:a16="http://schemas.microsoft.com/office/drawing/2014/main" id="{74C11003-3AFA-8243-AAEA-DFDD374C1643}"/>
              </a:ext>
            </a:extLst>
          </p:cNvPr>
          <p:cNvPicPr>
            <a:picLocks noChangeAspect="1"/>
          </p:cNvPicPr>
          <p:nvPr/>
        </p:nvPicPr>
        <p:blipFill rotWithShape="1">
          <a:blip r:embed="rId6"/>
          <a:srcRect l="12066" t="10686" r="11420" b="7761"/>
          <a:stretch/>
        </p:blipFill>
        <p:spPr>
          <a:xfrm>
            <a:off x="333052" y="3671240"/>
            <a:ext cx="1404733" cy="701978"/>
          </a:xfrm>
          <a:prstGeom prst="roundRect">
            <a:avLst/>
          </a:prstGeom>
        </p:spPr>
      </p:pic>
      <p:cxnSp>
        <p:nvCxnSpPr>
          <p:cNvPr id="46" name="Straight Connector 45"/>
          <p:cNvCxnSpPr/>
          <p:nvPr/>
        </p:nvCxnSpPr>
        <p:spPr>
          <a:xfrm flipV="1">
            <a:off x="5928360" y="0"/>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330057" y="-16309"/>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92717" y="4390455"/>
            <a:ext cx="1011044" cy="5390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Picture 10"/>
          <p:cNvPicPr>
            <a:picLocks noChangeAspect="1"/>
          </p:cNvPicPr>
          <p:nvPr/>
        </p:nvPicPr>
        <p:blipFill>
          <a:blip r:embed="rId7"/>
          <a:stretch>
            <a:fillRect/>
          </a:stretch>
        </p:blipFill>
        <p:spPr>
          <a:xfrm>
            <a:off x="2663597" y="4930815"/>
            <a:ext cx="4252328" cy="205758"/>
          </a:xfrm>
          <a:prstGeom prst="rect">
            <a:avLst/>
          </a:prstGeom>
        </p:spPr>
      </p:pic>
      <p:sp>
        <p:nvSpPr>
          <p:cNvPr id="25" name="CuadroTexto 29">
            <a:extLst>
              <a:ext uri="{FF2B5EF4-FFF2-40B4-BE49-F238E27FC236}">
                <a16:creationId xmlns:a16="http://schemas.microsoft.com/office/drawing/2014/main" id="{0B1555D9-85A4-4E86-B351-443F5505F72A}"/>
              </a:ext>
            </a:extLst>
          </p:cNvPr>
          <p:cNvSpPr txBox="1"/>
          <p:nvPr/>
        </p:nvSpPr>
        <p:spPr>
          <a:xfrm>
            <a:off x="1910258" y="4236781"/>
            <a:ext cx="6558396" cy="400110"/>
          </a:xfrm>
          <a:prstGeom prst="rect">
            <a:avLst/>
          </a:prstGeom>
          <a:solidFill>
            <a:srgbClr val="00B0F0"/>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Tamizajes, Prevención de trastornos del desarrollo, </a:t>
            </a:r>
            <a:r>
              <a:rPr kumimoji="0" lang="es-MX" sz="1000" b="1"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sym typeface="Arial"/>
              </a:rPr>
              <a:t>EDI</a:t>
            </a: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a:t>
            </a:r>
            <a:r>
              <a:rPr kumimoji="0" lang="es-MX" sz="1000" b="1" i="0" u="none" strike="noStrike" kern="1200" cap="none" spc="0" normalizeH="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 </a:t>
            </a: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nutrición, diagnóstico </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y tratamiento oportuno de enfermedades </a:t>
            </a:r>
          </a:p>
        </p:txBody>
      </p:sp>
      <p:sp>
        <p:nvSpPr>
          <p:cNvPr id="22" name="CuadroTexto 7">
            <a:extLst>
              <a:ext uri="{FF2B5EF4-FFF2-40B4-BE49-F238E27FC236}">
                <a16:creationId xmlns:a16="http://schemas.microsoft.com/office/drawing/2014/main" id="{F0A7E6A1-1694-4DCF-8EC1-201CF6A9969A}"/>
              </a:ext>
            </a:extLst>
          </p:cNvPr>
          <p:cNvSpPr txBox="1"/>
          <p:nvPr/>
        </p:nvSpPr>
        <p:spPr>
          <a:xfrm>
            <a:off x="4479162" y="3566400"/>
            <a:ext cx="1084453" cy="553998"/>
          </a:xfrm>
          <a:prstGeom prst="rect">
            <a:avLst/>
          </a:prstGeom>
          <a:solidFill>
            <a:srgbClr val="00B0F0"/>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Programa Enfermera en Casa</a:t>
            </a:r>
          </a:p>
        </p:txBody>
      </p:sp>
      <p:sp>
        <p:nvSpPr>
          <p:cNvPr id="23" name="Rectángulo 9">
            <a:extLst>
              <a:ext uri="{FF2B5EF4-FFF2-40B4-BE49-F238E27FC236}">
                <a16:creationId xmlns:a16="http://schemas.microsoft.com/office/drawing/2014/main" id="{17ACC3BD-B959-41A6-B319-7EE9E8B5BBA7}"/>
              </a:ext>
            </a:extLst>
          </p:cNvPr>
          <p:cNvSpPr/>
          <p:nvPr/>
        </p:nvSpPr>
        <p:spPr>
          <a:xfrm>
            <a:off x="3084364" y="3568571"/>
            <a:ext cx="1030054" cy="553998"/>
          </a:xfrm>
          <a:prstGeom prst="rect">
            <a:avLst/>
          </a:prstGeom>
          <a:solidFill>
            <a:srgbClr val="00B0F0"/>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Programa de Cuidado del embarazo</a:t>
            </a:r>
          </a:p>
        </p:txBody>
      </p:sp>
      <p:sp>
        <p:nvSpPr>
          <p:cNvPr id="31" name="CuadroTexto 41">
            <a:extLst>
              <a:ext uri="{FF2B5EF4-FFF2-40B4-BE49-F238E27FC236}">
                <a16:creationId xmlns:a16="http://schemas.microsoft.com/office/drawing/2014/main" id="{7AE22E8E-8BE2-4B96-A2F2-F72D813705CD}"/>
              </a:ext>
            </a:extLst>
          </p:cNvPr>
          <p:cNvSpPr txBox="1"/>
          <p:nvPr/>
        </p:nvSpPr>
        <p:spPr>
          <a:xfrm>
            <a:off x="5935705" y="1602681"/>
            <a:ext cx="2532950" cy="400110"/>
          </a:xfrm>
          <a:prstGeom prst="rect">
            <a:avLst/>
          </a:prstGeom>
          <a:solidFill>
            <a:srgbClr val="E01883"/>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Apoyos para la Inclusión en Primera Infancia</a:t>
            </a:r>
          </a:p>
        </p:txBody>
      </p:sp>
      <p:sp>
        <p:nvSpPr>
          <p:cNvPr id="32" name="CuadroTexto 42">
            <a:extLst>
              <a:ext uri="{FF2B5EF4-FFF2-40B4-BE49-F238E27FC236}">
                <a16:creationId xmlns:a16="http://schemas.microsoft.com/office/drawing/2014/main" id="{BF83473A-23CC-481A-B700-EF17F1CBB160}"/>
              </a:ext>
            </a:extLst>
          </p:cNvPr>
          <p:cNvSpPr txBox="1"/>
          <p:nvPr/>
        </p:nvSpPr>
        <p:spPr>
          <a:xfrm>
            <a:off x="3090129" y="2791952"/>
            <a:ext cx="5384291" cy="246221"/>
          </a:xfrm>
          <a:prstGeom prst="rect">
            <a:avLst/>
          </a:prstGeom>
          <a:solidFill>
            <a:srgbClr val="E01883"/>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Programa </a:t>
            </a:r>
            <a:r>
              <a:rPr kumimoji="0" lang="es-MX" sz="1000" b="1"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sym typeface="Arial"/>
              </a:rPr>
              <a:t>NaCE</a:t>
            </a: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 Nuevo León</a:t>
            </a:r>
          </a:p>
        </p:txBody>
      </p:sp>
      <p:sp>
        <p:nvSpPr>
          <p:cNvPr id="33" name="CuadroTexto 43">
            <a:extLst>
              <a:ext uri="{FF2B5EF4-FFF2-40B4-BE49-F238E27FC236}">
                <a16:creationId xmlns:a16="http://schemas.microsoft.com/office/drawing/2014/main" id="{8D5456CB-41D3-4AED-B619-18134DDA569F}"/>
              </a:ext>
            </a:extLst>
          </p:cNvPr>
          <p:cNvSpPr txBox="1"/>
          <p:nvPr/>
        </p:nvSpPr>
        <p:spPr>
          <a:xfrm>
            <a:off x="3090129" y="3082810"/>
            <a:ext cx="5384291" cy="246221"/>
          </a:xfrm>
          <a:prstGeom prst="rect">
            <a:avLst/>
          </a:prstGeom>
          <a:solidFill>
            <a:srgbClr val="E01883"/>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Nutrición Temprana en los primeros 1,000 días </a:t>
            </a:r>
          </a:p>
        </p:txBody>
      </p:sp>
      <p:sp>
        <p:nvSpPr>
          <p:cNvPr id="34" name="CuadroTexto 45">
            <a:extLst>
              <a:ext uri="{FF2B5EF4-FFF2-40B4-BE49-F238E27FC236}">
                <a16:creationId xmlns:a16="http://schemas.microsoft.com/office/drawing/2014/main" id="{77855E11-6F0D-4D56-899E-AC046FBB0F9E}"/>
              </a:ext>
            </a:extLst>
          </p:cNvPr>
          <p:cNvSpPr txBox="1"/>
          <p:nvPr/>
        </p:nvSpPr>
        <p:spPr>
          <a:xfrm>
            <a:off x="3084364" y="2499678"/>
            <a:ext cx="5384291" cy="246221"/>
          </a:xfrm>
          <a:prstGeom prst="rect">
            <a:avLst/>
          </a:prstGeom>
          <a:solidFill>
            <a:srgbClr val="E01883"/>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Programa de Visitas Especializadas </a:t>
            </a:r>
          </a:p>
        </p:txBody>
      </p:sp>
      <p:sp>
        <p:nvSpPr>
          <p:cNvPr id="43" name="CuadroTexto 41">
            <a:extLst>
              <a:ext uri="{FF2B5EF4-FFF2-40B4-BE49-F238E27FC236}">
                <a16:creationId xmlns:a16="http://schemas.microsoft.com/office/drawing/2014/main" id="{27FBB7B8-7CE0-4D99-BBED-519BD2E76A0A}"/>
              </a:ext>
            </a:extLst>
          </p:cNvPr>
          <p:cNvSpPr txBox="1"/>
          <p:nvPr/>
        </p:nvSpPr>
        <p:spPr>
          <a:xfrm>
            <a:off x="5935705" y="2053515"/>
            <a:ext cx="2532950" cy="400110"/>
          </a:xfrm>
          <a:prstGeom prst="rect">
            <a:avLst/>
          </a:prstGeom>
          <a:solidFill>
            <a:srgbClr val="E01883"/>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Encuentros de cuidados y Desarrollo Integral</a:t>
            </a:r>
          </a:p>
        </p:txBody>
      </p:sp>
      <p:pic>
        <p:nvPicPr>
          <p:cNvPr id="50" name="Picture 49"/>
          <p:cNvPicPr>
            <a:picLocks noChangeAspect="1"/>
          </p:cNvPicPr>
          <p:nvPr/>
        </p:nvPicPr>
        <p:blipFill rotWithShape="1">
          <a:blip r:embed="rId4"/>
          <a:srcRect t="84558" r="81424" b="5504"/>
          <a:stretch/>
        </p:blipFill>
        <p:spPr>
          <a:xfrm>
            <a:off x="1928839" y="1291950"/>
            <a:ext cx="962597" cy="216603"/>
          </a:xfrm>
          <a:prstGeom prst="rect">
            <a:avLst/>
          </a:prstGeom>
        </p:spPr>
      </p:pic>
      <p:pic>
        <p:nvPicPr>
          <p:cNvPr id="51" name="Picture 50"/>
          <p:cNvPicPr>
            <a:picLocks noChangeAspect="1"/>
          </p:cNvPicPr>
          <p:nvPr/>
        </p:nvPicPr>
        <p:blipFill rotWithShape="1">
          <a:blip r:embed="rId4">
            <a:clrChange>
              <a:clrFrom>
                <a:srgbClr val="FFFFFF"/>
              </a:clrFrom>
              <a:clrTo>
                <a:srgbClr val="FFFFFF">
                  <a:alpha val="0"/>
                </a:srgbClr>
              </a:clrTo>
            </a:clrChange>
          </a:blip>
          <a:srcRect l="22651" t="45551" r="60717" b="20166"/>
          <a:stretch/>
        </p:blipFill>
        <p:spPr>
          <a:xfrm>
            <a:off x="3324247" y="269360"/>
            <a:ext cx="1006514" cy="954000"/>
          </a:xfrm>
          <a:prstGeom prst="ellipse">
            <a:avLst/>
          </a:prstGeom>
        </p:spPr>
      </p:pic>
      <p:pic>
        <p:nvPicPr>
          <p:cNvPr id="52" name="Picture 51"/>
          <p:cNvPicPr>
            <a:picLocks noChangeAspect="1"/>
          </p:cNvPicPr>
          <p:nvPr/>
        </p:nvPicPr>
        <p:blipFill rotWithShape="1">
          <a:blip r:embed="rId4"/>
          <a:srcRect l="42331" t="28427" r="41665" b="36770"/>
          <a:stretch/>
        </p:blipFill>
        <p:spPr>
          <a:xfrm>
            <a:off x="4767294" y="246322"/>
            <a:ext cx="954000" cy="954000"/>
          </a:xfrm>
          <a:prstGeom prst="ellipse">
            <a:avLst/>
          </a:prstGeom>
        </p:spPr>
      </p:pic>
      <p:pic>
        <p:nvPicPr>
          <p:cNvPr id="53" name="Picture 52"/>
          <p:cNvPicPr>
            <a:picLocks noChangeAspect="1"/>
          </p:cNvPicPr>
          <p:nvPr/>
        </p:nvPicPr>
        <p:blipFill rotWithShape="1">
          <a:blip r:embed="rId4"/>
          <a:srcRect l="62131" t="47376" r="21434" b="16973"/>
          <a:stretch/>
        </p:blipFill>
        <p:spPr>
          <a:xfrm>
            <a:off x="6180734" y="246092"/>
            <a:ext cx="956394" cy="954000"/>
          </a:xfrm>
          <a:prstGeom prst="ellipse">
            <a:avLst/>
          </a:prstGeom>
        </p:spPr>
      </p:pic>
      <p:pic>
        <p:nvPicPr>
          <p:cNvPr id="56" name="Picture 55"/>
          <p:cNvPicPr>
            <a:picLocks noChangeAspect="1"/>
          </p:cNvPicPr>
          <p:nvPr/>
        </p:nvPicPr>
        <p:blipFill rotWithShape="1">
          <a:blip r:embed="rId4"/>
          <a:srcRect l="81451" t="29187" r="2858" b="36862"/>
          <a:stretch/>
        </p:blipFill>
        <p:spPr>
          <a:xfrm>
            <a:off x="7496312" y="263643"/>
            <a:ext cx="958883" cy="954000"/>
          </a:xfrm>
          <a:prstGeom prst="ellipse">
            <a:avLst/>
          </a:prstGeom>
        </p:spPr>
      </p:pic>
    </p:spTree>
    <p:extLst>
      <p:ext uri="{BB962C8B-B14F-4D97-AF65-F5344CB8AC3E}">
        <p14:creationId xmlns:p14="http://schemas.microsoft.com/office/powerpoint/2010/main" val="358325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00"/>
                                        <p:tgtEl>
                                          <p:spTgt spid="31"/>
                                        </p:tgtEl>
                                      </p:cBhvr>
                                    </p:animEffect>
                                  </p:childTnLst>
                                </p:cTn>
                              </p:par>
                            </p:childTnLst>
                          </p:cTn>
                        </p:par>
                        <p:par>
                          <p:cTn id="8" fill="hold">
                            <p:stCondLst>
                              <p:cond delay="700"/>
                            </p:stCondLst>
                            <p:childTnLst>
                              <p:par>
                                <p:cTn id="9" presetID="22" presetClass="entr" presetSubtype="8" fill="hold" grpId="0" nodeType="afterEffect">
                                  <p:stCondLst>
                                    <p:cond delay="50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700"/>
                                        <p:tgtEl>
                                          <p:spTgt spid="43"/>
                                        </p:tgtEl>
                                      </p:cBhvr>
                                    </p:animEffect>
                                  </p:childTnLst>
                                </p:cTn>
                              </p:par>
                            </p:childTnLst>
                          </p:cTn>
                        </p:par>
                        <p:par>
                          <p:cTn id="12" fill="hold">
                            <p:stCondLst>
                              <p:cond delay="1900"/>
                            </p:stCondLst>
                            <p:childTnLst>
                              <p:par>
                                <p:cTn id="13" presetID="22" presetClass="entr" presetSubtype="8" fill="hold" grpId="0" nodeType="after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700"/>
                                        <p:tgtEl>
                                          <p:spTgt spid="34"/>
                                        </p:tgtEl>
                                      </p:cBhvr>
                                    </p:animEffect>
                                  </p:childTnLst>
                                </p:cTn>
                              </p:par>
                            </p:childTnLst>
                          </p:cTn>
                        </p:par>
                        <p:par>
                          <p:cTn id="16" fill="hold">
                            <p:stCondLst>
                              <p:cond delay="3100"/>
                            </p:stCondLst>
                            <p:childTnLst>
                              <p:par>
                                <p:cTn id="17" presetID="22" presetClass="entr" presetSubtype="8" fill="hold" grpId="0" nodeType="after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700"/>
                                        <p:tgtEl>
                                          <p:spTgt spid="32"/>
                                        </p:tgtEl>
                                      </p:cBhvr>
                                    </p:animEffect>
                                  </p:childTnLst>
                                </p:cTn>
                              </p:par>
                            </p:childTnLst>
                          </p:cTn>
                        </p:par>
                        <p:par>
                          <p:cTn id="20" fill="hold">
                            <p:stCondLst>
                              <p:cond delay="4300"/>
                            </p:stCondLst>
                            <p:childTnLst>
                              <p:par>
                                <p:cTn id="21" presetID="22" presetClass="entr" presetSubtype="8" fill="hold" grpId="0" nodeType="after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7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700"/>
                                        <p:tgtEl>
                                          <p:spTgt spid="23"/>
                                        </p:tgtEl>
                                      </p:cBhvr>
                                    </p:animEffect>
                                  </p:childTnLst>
                                </p:cTn>
                              </p:par>
                            </p:childTnLst>
                          </p:cTn>
                        </p:par>
                        <p:par>
                          <p:cTn id="29" fill="hold">
                            <p:stCondLst>
                              <p:cond delay="700"/>
                            </p:stCondLst>
                            <p:childTnLst>
                              <p:par>
                                <p:cTn id="30" presetID="22" presetClass="entr" presetSubtype="8" fill="hold" grpId="0" nodeType="after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700"/>
                                        <p:tgtEl>
                                          <p:spTgt spid="22"/>
                                        </p:tgtEl>
                                      </p:cBhvr>
                                    </p:animEffect>
                                  </p:childTnLst>
                                </p:cTn>
                              </p:par>
                            </p:childTnLst>
                          </p:cTn>
                        </p:par>
                        <p:par>
                          <p:cTn id="33" fill="hold">
                            <p:stCondLst>
                              <p:cond delay="1900"/>
                            </p:stCondLst>
                            <p:childTnLst>
                              <p:par>
                                <p:cTn id="34" presetID="22" presetClass="entr" presetSubtype="8" fill="hold" grpId="0" nodeType="afterEffect">
                                  <p:stCondLst>
                                    <p:cond delay="50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7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23" grpId="0" animBg="1"/>
      <p:bldP spid="31" grpId="0" animBg="1"/>
      <p:bldP spid="32" grpId="0" animBg="1"/>
      <p:bldP spid="33" grpId="0" animBg="1"/>
      <p:bldP spid="34"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2663597" y="4929534"/>
            <a:ext cx="4252328" cy="213966"/>
          </a:xfrm>
          <a:prstGeom prst="rect">
            <a:avLst/>
          </a:prstGeom>
        </p:spPr>
      </p:pic>
      <p:sp>
        <p:nvSpPr>
          <p:cNvPr id="10" name="Rectangle 9"/>
          <p:cNvSpPr/>
          <p:nvPr/>
        </p:nvSpPr>
        <p:spPr>
          <a:xfrm>
            <a:off x="4192717" y="4390455"/>
            <a:ext cx="1011044" cy="5390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Rectangle 4"/>
          <p:cNvSpPr/>
          <p:nvPr/>
        </p:nvSpPr>
        <p:spPr>
          <a:xfrm>
            <a:off x="0" y="3985"/>
            <a:ext cx="9144000" cy="1597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7" name="Straight Connector 6"/>
          <p:cNvCxnSpPr/>
          <p:nvPr/>
        </p:nvCxnSpPr>
        <p:spPr>
          <a:xfrm flipV="1">
            <a:off x="3084364" y="0"/>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479162" y="0"/>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rotWithShape="1">
          <a:blip r:embed="rId5"/>
          <a:srcRect l="3479" t="26616" r="80735" b="39133"/>
          <a:stretch/>
        </p:blipFill>
        <p:spPr>
          <a:xfrm>
            <a:off x="1910258" y="257168"/>
            <a:ext cx="1007853" cy="954000"/>
          </a:xfrm>
          <a:prstGeom prst="ellipse">
            <a:avLst/>
          </a:prstGeom>
        </p:spPr>
      </p:pic>
      <p:pic>
        <p:nvPicPr>
          <p:cNvPr id="36" name="Picture 35"/>
          <p:cNvPicPr>
            <a:picLocks noChangeAspect="1"/>
          </p:cNvPicPr>
          <p:nvPr/>
        </p:nvPicPr>
        <p:blipFill rotWithShape="1">
          <a:blip r:embed="rId5">
            <a:clrChange>
              <a:clrFrom>
                <a:srgbClr val="FFFFFF"/>
              </a:clrFrom>
              <a:clrTo>
                <a:srgbClr val="FFFFFF">
                  <a:alpha val="0"/>
                </a:srgbClr>
              </a:clrTo>
            </a:clrChange>
          </a:blip>
          <a:srcRect l="22207" t="6328" r="61296" b="85123"/>
          <a:stretch/>
        </p:blipFill>
        <p:spPr>
          <a:xfrm>
            <a:off x="3388342" y="1259644"/>
            <a:ext cx="878324" cy="209301"/>
          </a:xfrm>
          <a:prstGeom prst="rect">
            <a:avLst/>
          </a:prstGeom>
        </p:spPr>
      </p:pic>
      <p:pic>
        <p:nvPicPr>
          <p:cNvPr id="37" name="Picture 36"/>
          <p:cNvPicPr>
            <a:picLocks noChangeAspect="1"/>
          </p:cNvPicPr>
          <p:nvPr/>
        </p:nvPicPr>
        <p:blipFill rotWithShape="1">
          <a:blip r:embed="rId5"/>
          <a:srcRect l="40109" t="86011" r="41538" b="2223"/>
          <a:stretch/>
        </p:blipFill>
        <p:spPr>
          <a:xfrm>
            <a:off x="4820275" y="1298970"/>
            <a:ext cx="846928" cy="249658"/>
          </a:xfrm>
          <a:prstGeom prst="rect">
            <a:avLst/>
          </a:prstGeom>
        </p:spPr>
      </p:pic>
      <p:pic>
        <p:nvPicPr>
          <p:cNvPr id="38" name="Picture 37"/>
          <p:cNvPicPr>
            <a:picLocks noChangeAspect="1"/>
          </p:cNvPicPr>
          <p:nvPr/>
        </p:nvPicPr>
        <p:blipFill rotWithShape="1">
          <a:blip r:embed="rId5"/>
          <a:srcRect l="61433" t="6126" r="21789" b="81132"/>
          <a:stretch/>
        </p:blipFill>
        <p:spPr>
          <a:xfrm>
            <a:off x="6248110" y="1281078"/>
            <a:ext cx="819258" cy="286091"/>
          </a:xfrm>
          <a:prstGeom prst="rect">
            <a:avLst/>
          </a:prstGeom>
        </p:spPr>
      </p:pic>
      <p:pic>
        <p:nvPicPr>
          <p:cNvPr id="39" name="Picture 38"/>
          <p:cNvPicPr>
            <a:picLocks noChangeAspect="1"/>
          </p:cNvPicPr>
          <p:nvPr/>
        </p:nvPicPr>
        <p:blipFill rotWithShape="1">
          <a:blip r:embed="rId5"/>
          <a:srcRect l="80798" t="84215" r="1349" b="2566"/>
          <a:stretch/>
        </p:blipFill>
        <p:spPr>
          <a:xfrm>
            <a:off x="7577077" y="1275241"/>
            <a:ext cx="809543" cy="275618"/>
          </a:xfrm>
          <a:prstGeom prst="rect">
            <a:avLst/>
          </a:prstGeom>
        </p:spPr>
      </p:pic>
      <p:cxnSp>
        <p:nvCxnSpPr>
          <p:cNvPr id="46" name="Straight Connector 45"/>
          <p:cNvCxnSpPr/>
          <p:nvPr/>
        </p:nvCxnSpPr>
        <p:spPr>
          <a:xfrm flipV="1">
            <a:off x="5928360" y="0"/>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330057" y="-16309"/>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rotWithShape="1">
          <a:blip r:embed="rId5"/>
          <a:srcRect t="84558" r="81424" b="5504"/>
          <a:stretch/>
        </p:blipFill>
        <p:spPr>
          <a:xfrm>
            <a:off x="1928839" y="1291950"/>
            <a:ext cx="962597" cy="216603"/>
          </a:xfrm>
          <a:prstGeom prst="rect">
            <a:avLst/>
          </a:prstGeom>
        </p:spPr>
      </p:pic>
      <p:pic>
        <p:nvPicPr>
          <p:cNvPr id="51" name="Picture 50"/>
          <p:cNvPicPr>
            <a:picLocks noChangeAspect="1"/>
          </p:cNvPicPr>
          <p:nvPr/>
        </p:nvPicPr>
        <p:blipFill rotWithShape="1">
          <a:blip r:embed="rId5">
            <a:clrChange>
              <a:clrFrom>
                <a:srgbClr val="FFFFFF"/>
              </a:clrFrom>
              <a:clrTo>
                <a:srgbClr val="FFFFFF">
                  <a:alpha val="0"/>
                </a:srgbClr>
              </a:clrTo>
            </a:clrChange>
          </a:blip>
          <a:srcRect l="22651" t="45551" r="60717" b="20166"/>
          <a:stretch/>
        </p:blipFill>
        <p:spPr>
          <a:xfrm>
            <a:off x="3324247" y="269360"/>
            <a:ext cx="1006514" cy="954000"/>
          </a:xfrm>
          <a:prstGeom prst="ellipse">
            <a:avLst/>
          </a:prstGeom>
        </p:spPr>
      </p:pic>
      <p:pic>
        <p:nvPicPr>
          <p:cNvPr id="52" name="Picture 51"/>
          <p:cNvPicPr>
            <a:picLocks noChangeAspect="1"/>
          </p:cNvPicPr>
          <p:nvPr/>
        </p:nvPicPr>
        <p:blipFill rotWithShape="1">
          <a:blip r:embed="rId5"/>
          <a:srcRect l="42331" t="28427" r="41665" b="36770"/>
          <a:stretch/>
        </p:blipFill>
        <p:spPr>
          <a:xfrm>
            <a:off x="4767294" y="246322"/>
            <a:ext cx="954000" cy="954000"/>
          </a:xfrm>
          <a:prstGeom prst="ellipse">
            <a:avLst/>
          </a:prstGeom>
        </p:spPr>
      </p:pic>
      <p:pic>
        <p:nvPicPr>
          <p:cNvPr id="53" name="Picture 52"/>
          <p:cNvPicPr>
            <a:picLocks noChangeAspect="1"/>
          </p:cNvPicPr>
          <p:nvPr/>
        </p:nvPicPr>
        <p:blipFill rotWithShape="1">
          <a:blip r:embed="rId5"/>
          <a:srcRect l="62131" t="47376" r="21434" b="16973"/>
          <a:stretch/>
        </p:blipFill>
        <p:spPr>
          <a:xfrm>
            <a:off x="6180734" y="246092"/>
            <a:ext cx="956394" cy="954000"/>
          </a:xfrm>
          <a:prstGeom prst="ellipse">
            <a:avLst/>
          </a:prstGeom>
        </p:spPr>
      </p:pic>
      <p:pic>
        <p:nvPicPr>
          <p:cNvPr id="56" name="Picture 55"/>
          <p:cNvPicPr>
            <a:picLocks noChangeAspect="1"/>
          </p:cNvPicPr>
          <p:nvPr/>
        </p:nvPicPr>
        <p:blipFill rotWithShape="1">
          <a:blip r:embed="rId5"/>
          <a:srcRect l="81451" t="29187" r="2858" b="36862"/>
          <a:stretch/>
        </p:blipFill>
        <p:spPr>
          <a:xfrm>
            <a:off x="7496312" y="263643"/>
            <a:ext cx="958883" cy="954000"/>
          </a:xfrm>
          <a:prstGeom prst="ellipse">
            <a:avLst/>
          </a:prstGeom>
        </p:spPr>
      </p:pic>
      <p:sp>
        <p:nvSpPr>
          <p:cNvPr id="41" name="CuadroTexto 29">
            <a:extLst>
              <a:ext uri="{FF2B5EF4-FFF2-40B4-BE49-F238E27FC236}">
                <a16:creationId xmlns:a16="http://schemas.microsoft.com/office/drawing/2014/main" id="{0B1555D9-85A4-4E86-B351-443F5505F72A}"/>
              </a:ext>
            </a:extLst>
          </p:cNvPr>
          <p:cNvSpPr txBox="1"/>
          <p:nvPr/>
        </p:nvSpPr>
        <p:spPr>
          <a:xfrm>
            <a:off x="4807030" y="3409350"/>
            <a:ext cx="3661624" cy="246221"/>
          </a:xfrm>
          <a:prstGeom prst="rect">
            <a:avLst/>
          </a:prstGeom>
          <a:solidFill>
            <a:srgbClr val="9999FF"/>
          </a:solidFill>
        </p:spPr>
        <p:txBody>
          <a:bodyPr wrap="square" rtlCol="0">
            <a:spAutoFit/>
          </a:bodyPr>
          <a:lstStyle/>
          <a:p>
            <a:pPr algn="ctr" defTabSz="685800">
              <a:buClrTx/>
            </a:pPr>
            <a:r>
              <a:rPr lang="es-MX" sz="1000" b="1" kern="1200" dirty="0">
                <a:solidFill>
                  <a:schemeClr val="bg1"/>
                </a:solidFill>
                <a:latin typeface="Segoe UI" panose="020B0502040204020203" pitchFamily="34" charset="0"/>
                <a:ea typeface="+mn-ea"/>
                <a:cs typeface="Segoe UI" panose="020B0502040204020203" pitchFamily="34" charset="0"/>
              </a:rPr>
              <a:t>Programa de Mediadores Culturales</a:t>
            </a:r>
          </a:p>
        </p:txBody>
      </p:sp>
      <p:sp>
        <p:nvSpPr>
          <p:cNvPr id="44" name="CuadroTexto 33">
            <a:extLst>
              <a:ext uri="{FF2B5EF4-FFF2-40B4-BE49-F238E27FC236}">
                <a16:creationId xmlns:a16="http://schemas.microsoft.com/office/drawing/2014/main" id="{10EDD37A-6AF1-4439-8E73-DBC9755976EF}"/>
              </a:ext>
            </a:extLst>
          </p:cNvPr>
          <p:cNvSpPr txBox="1"/>
          <p:nvPr/>
        </p:nvSpPr>
        <p:spPr>
          <a:xfrm>
            <a:off x="4807029" y="1607731"/>
            <a:ext cx="3661626" cy="246221"/>
          </a:xfrm>
          <a:prstGeom prst="rect">
            <a:avLst/>
          </a:prstGeom>
          <a:solidFill>
            <a:srgbClr val="9163CC"/>
          </a:solidFill>
        </p:spPr>
        <p:txBody>
          <a:bodyPr wrap="square" rtlCol="0">
            <a:spAutoFit/>
          </a:bodyPr>
          <a:lstStyle/>
          <a:p>
            <a:pPr algn="ctr" defTabSz="685800">
              <a:buClrTx/>
            </a:pPr>
            <a:r>
              <a:rPr lang="es-MX" sz="1000" b="1" kern="1200" dirty="0">
                <a:solidFill>
                  <a:prstClr val="white"/>
                </a:solidFill>
                <a:latin typeface="Segoe UI" panose="020B0502040204020203" pitchFamily="34" charset="0"/>
                <a:ea typeface="+mn-ea"/>
                <a:cs typeface="Segoe UI" panose="020B0502040204020203" pitchFamily="34" charset="0"/>
              </a:rPr>
              <a:t>Unidad de Protección Itinerante</a:t>
            </a:r>
          </a:p>
        </p:txBody>
      </p:sp>
      <p:sp>
        <p:nvSpPr>
          <p:cNvPr id="48" name="CuadroTexto 34">
            <a:extLst>
              <a:ext uri="{FF2B5EF4-FFF2-40B4-BE49-F238E27FC236}">
                <a16:creationId xmlns:a16="http://schemas.microsoft.com/office/drawing/2014/main" id="{C9A78736-765A-4A8D-BAE5-9938E3BE13A5}"/>
              </a:ext>
            </a:extLst>
          </p:cNvPr>
          <p:cNvSpPr txBox="1"/>
          <p:nvPr/>
        </p:nvSpPr>
        <p:spPr>
          <a:xfrm>
            <a:off x="1828799" y="2255067"/>
            <a:ext cx="6639855" cy="246221"/>
          </a:xfrm>
          <a:prstGeom prst="rect">
            <a:avLst/>
          </a:prstGeom>
          <a:solidFill>
            <a:srgbClr val="9163CC"/>
          </a:solidFill>
        </p:spPr>
        <p:txBody>
          <a:bodyPr wrap="square" rtlCol="0">
            <a:spAutoFit/>
          </a:bodyPr>
          <a:lstStyle/>
          <a:p>
            <a:pPr algn="ctr" defTabSz="685800">
              <a:buClrTx/>
            </a:pPr>
            <a:r>
              <a:rPr lang="es-MX" sz="1000" b="1" kern="1200" dirty="0">
                <a:solidFill>
                  <a:prstClr val="white"/>
                </a:solidFill>
                <a:latin typeface="Segoe UI" panose="020B0502040204020203" pitchFamily="34" charset="0"/>
                <a:ea typeface="+mn-ea"/>
                <a:cs typeface="Segoe UI" panose="020B0502040204020203" pitchFamily="34" charset="0"/>
              </a:rPr>
              <a:t>Taller de autocuidado</a:t>
            </a:r>
          </a:p>
        </p:txBody>
      </p:sp>
      <p:sp>
        <p:nvSpPr>
          <p:cNvPr id="49" name="CuadroTexto 35">
            <a:extLst>
              <a:ext uri="{FF2B5EF4-FFF2-40B4-BE49-F238E27FC236}">
                <a16:creationId xmlns:a16="http://schemas.microsoft.com/office/drawing/2014/main" id="{62837BF3-5662-411E-94AD-10FB75C941E6}"/>
              </a:ext>
            </a:extLst>
          </p:cNvPr>
          <p:cNvSpPr txBox="1"/>
          <p:nvPr/>
        </p:nvSpPr>
        <p:spPr>
          <a:xfrm>
            <a:off x="1828799" y="1928325"/>
            <a:ext cx="6643255" cy="246221"/>
          </a:xfrm>
          <a:prstGeom prst="rect">
            <a:avLst/>
          </a:prstGeom>
          <a:solidFill>
            <a:srgbClr val="9163CC"/>
          </a:solidFill>
        </p:spPr>
        <p:txBody>
          <a:bodyPr wrap="square" rtlCol="0">
            <a:spAutoFit/>
          </a:bodyPr>
          <a:lstStyle/>
          <a:p>
            <a:pPr algn="ctr" defTabSz="685800">
              <a:buClrTx/>
            </a:pPr>
            <a:r>
              <a:rPr lang="es-MX" sz="1000" b="1" kern="1200" dirty="0">
                <a:solidFill>
                  <a:prstClr val="white"/>
                </a:solidFill>
                <a:latin typeface="Segoe UI" panose="020B0502040204020203" pitchFamily="34" charset="0"/>
                <a:ea typeface="+mn-ea"/>
                <a:cs typeface="Segoe UI" panose="020B0502040204020203" pitchFamily="34" charset="0"/>
              </a:rPr>
              <a:t>Ruta Violeta</a:t>
            </a:r>
          </a:p>
        </p:txBody>
      </p:sp>
      <p:pic>
        <p:nvPicPr>
          <p:cNvPr id="54" name="Picture 53">
            <a:extLst>
              <a:ext uri="{FF2B5EF4-FFF2-40B4-BE49-F238E27FC236}">
                <a16:creationId xmlns:a16="http://schemas.microsoft.com/office/drawing/2014/main" id="{67828FAB-3E8E-764C-A18B-9F9ED5CE7A57}"/>
              </a:ext>
            </a:extLst>
          </p:cNvPr>
          <p:cNvPicPr>
            <a:picLocks noChangeAspect="1"/>
          </p:cNvPicPr>
          <p:nvPr/>
        </p:nvPicPr>
        <p:blipFill rotWithShape="1">
          <a:blip r:embed="rId6"/>
          <a:srcRect l="18850" t="24495" r="16327" b="17789"/>
          <a:stretch/>
        </p:blipFill>
        <p:spPr>
          <a:xfrm>
            <a:off x="299060" y="3316264"/>
            <a:ext cx="1383670" cy="678615"/>
          </a:xfrm>
          <a:prstGeom prst="roundRect">
            <a:avLst/>
          </a:prstGeom>
        </p:spPr>
      </p:pic>
      <p:pic>
        <p:nvPicPr>
          <p:cNvPr id="55" name="Picture 54">
            <a:extLst>
              <a:ext uri="{FF2B5EF4-FFF2-40B4-BE49-F238E27FC236}">
                <a16:creationId xmlns:a16="http://schemas.microsoft.com/office/drawing/2014/main" id="{19951FCA-EE73-4441-BE25-3ADBBDAB9120}"/>
              </a:ext>
            </a:extLst>
          </p:cNvPr>
          <p:cNvPicPr>
            <a:picLocks noChangeAspect="1"/>
          </p:cNvPicPr>
          <p:nvPr/>
        </p:nvPicPr>
        <p:blipFill rotWithShape="1">
          <a:blip r:embed="rId7"/>
          <a:srcRect l="6739" t="6542" r="6285" b="1335"/>
          <a:stretch/>
        </p:blipFill>
        <p:spPr>
          <a:xfrm>
            <a:off x="299060" y="1871443"/>
            <a:ext cx="1383670" cy="727817"/>
          </a:xfrm>
          <a:prstGeom prst="roundRect">
            <a:avLst/>
          </a:prstGeom>
        </p:spPr>
      </p:pic>
      <p:sp>
        <p:nvSpPr>
          <p:cNvPr id="57" name="CuadroTexto 34">
            <a:extLst>
              <a:ext uri="{FF2B5EF4-FFF2-40B4-BE49-F238E27FC236}">
                <a16:creationId xmlns:a16="http://schemas.microsoft.com/office/drawing/2014/main" id="{C9A78736-765A-4A8D-BAE5-9938E3BE13A5}"/>
              </a:ext>
            </a:extLst>
          </p:cNvPr>
          <p:cNvSpPr txBox="1"/>
          <p:nvPr/>
        </p:nvSpPr>
        <p:spPr>
          <a:xfrm>
            <a:off x="1828799" y="2584863"/>
            <a:ext cx="6643255" cy="246221"/>
          </a:xfrm>
          <a:prstGeom prst="rect">
            <a:avLst/>
          </a:prstGeom>
          <a:solidFill>
            <a:srgbClr val="9163CC"/>
          </a:solidFill>
        </p:spPr>
        <p:txBody>
          <a:bodyPr wrap="square" rtlCol="0">
            <a:spAutoFit/>
          </a:bodyPr>
          <a:lstStyle/>
          <a:p>
            <a:pPr algn="ctr" defTabSz="685800">
              <a:buClrTx/>
            </a:pPr>
            <a:r>
              <a:rPr lang="es-MX" sz="1000" b="1" kern="1200" dirty="0">
                <a:solidFill>
                  <a:prstClr val="white"/>
                </a:solidFill>
                <a:latin typeface="Segoe UI" panose="020B0502040204020203" pitchFamily="34" charset="0"/>
                <a:ea typeface="+mn-ea"/>
                <a:cs typeface="Segoe UI" panose="020B0502040204020203" pitchFamily="34" charset="0"/>
              </a:rPr>
              <a:t>Programa Yo sí te creo</a:t>
            </a:r>
          </a:p>
        </p:txBody>
      </p:sp>
      <p:sp>
        <p:nvSpPr>
          <p:cNvPr id="58" name="CuadroTexto 29">
            <a:extLst>
              <a:ext uri="{FF2B5EF4-FFF2-40B4-BE49-F238E27FC236}">
                <a16:creationId xmlns:a16="http://schemas.microsoft.com/office/drawing/2014/main" id="{0B1555D9-85A4-4E86-B351-443F5505F72A}"/>
              </a:ext>
            </a:extLst>
          </p:cNvPr>
          <p:cNvSpPr txBox="1"/>
          <p:nvPr/>
        </p:nvSpPr>
        <p:spPr>
          <a:xfrm>
            <a:off x="4807029" y="3707224"/>
            <a:ext cx="3661625" cy="246221"/>
          </a:xfrm>
          <a:prstGeom prst="rect">
            <a:avLst/>
          </a:prstGeom>
          <a:solidFill>
            <a:srgbClr val="9999FF"/>
          </a:solidFill>
        </p:spPr>
        <p:txBody>
          <a:bodyPr wrap="square" rtlCol="0">
            <a:spAutoFit/>
          </a:bodyPr>
          <a:lstStyle/>
          <a:p>
            <a:pPr algn="ctr" defTabSz="685800">
              <a:buClrTx/>
            </a:pPr>
            <a:r>
              <a:rPr lang="es-MX" sz="1000" b="1" kern="1200" dirty="0">
                <a:solidFill>
                  <a:schemeClr val="bg1"/>
                </a:solidFill>
                <a:latin typeface="Segoe UI" panose="020B0502040204020203" pitchFamily="34" charset="0"/>
                <a:ea typeface="+mn-ea"/>
                <a:cs typeface="Segoe UI" panose="020B0502040204020203" pitchFamily="34" charset="0"/>
              </a:rPr>
              <a:t>Programa Libros para Primera Infancia</a:t>
            </a:r>
          </a:p>
        </p:txBody>
      </p:sp>
    </p:spTree>
    <p:extLst>
      <p:ext uri="{BB962C8B-B14F-4D97-AF65-F5344CB8AC3E}">
        <p14:creationId xmlns:p14="http://schemas.microsoft.com/office/powerpoint/2010/main" val="15391256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700"/>
                                        <p:tgtEl>
                                          <p:spTgt spid="44"/>
                                        </p:tgtEl>
                                      </p:cBhvr>
                                    </p:animEffect>
                                  </p:childTnLst>
                                </p:cTn>
                              </p:par>
                            </p:childTnLst>
                          </p:cTn>
                        </p:par>
                        <p:par>
                          <p:cTn id="8" fill="hold">
                            <p:stCondLst>
                              <p:cond delay="700"/>
                            </p:stCondLst>
                            <p:childTnLst>
                              <p:par>
                                <p:cTn id="9" presetID="22" presetClass="entr" presetSubtype="8" fill="hold" grpId="0" nodeType="afterEffect">
                                  <p:stCondLst>
                                    <p:cond delay="50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700"/>
                                        <p:tgtEl>
                                          <p:spTgt spid="49"/>
                                        </p:tgtEl>
                                      </p:cBhvr>
                                    </p:animEffect>
                                  </p:childTnLst>
                                </p:cTn>
                              </p:par>
                            </p:childTnLst>
                          </p:cTn>
                        </p:par>
                        <p:par>
                          <p:cTn id="12" fill="hold">
                            <p:stCondLst>
                              <p:cond delay="1900"/>
                            </p:stCondLst>
                            <p:childTnLst>
                              <p:par>
                                <p:cTn id="13" presetID="22" presetClass="entr" presetSubtype="8" fill="hold" grpId="0" nodeType="afterEffect">
                                  <p:stCondLst>
                                    <p:cond delay="50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700"/>
                                        <p:tgtEl>
                                          <p:spTgt spid="48"/>
                                        </p:tgtEl>
                                      </p:cBhvr>
                                    </p:animEffect>
                                  </p:childTnLst>
                                </p:cTn>
                              </p:par>
                            </p:childTnLst>
                          </p:cTn>
                        </p:par>
                        <p:par>
                          <p:cTn id="16" fill="hold">
                            <p:stCondLst>
                              <p:cond delay="3100"/>
                            </p:stCondLst>
                            <p:childTnLst>
                              <p:par>
                                <p:cTn id="17" presetID="22" presetClass="entr" presetSubtype="8" fill="hold" grpId="0" nodeType="afterEffect">
                                  <p:stCondLst>
                                    <p:cond delay="50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7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700"/>
                                        <p:tgtEl>
                                          <p:spTgt spid="41"/>
                                        </p:tgtEl>
                                      </p:cBhvr>
                                    </p:animEffect>
                                  </p:childTnLst>
                                </p:cTn>
                              </p:par>
                            </p:childTnLst>
                          </p:cTn>
                        </p:par>
                        <p:par>
                          <p:cTn id="25" fill="hold">
                            <p:stCondLst>
                              <p:cond delay="700"/>
                            </p:stCondLst>
                            <p:childTnLst>
                              <p:par>
                                <p:cTn id="26" presetID="22" presetClass="entr" presetSubtype="8" fill="hold" grpId="0" nodeType="afterEffect">
                                  <p:stCondLst>
                                    <p:cond delay="50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7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8" grpId="0" animBg="1"/>
      <p:bldP spid="49"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2663597" y="4925734"/>
            <a:ext cx="4252328" cy="212685"/>
          </a:xfrm>
          <a:prstGeom prst="rect">
            <a:avLst/>
          </a:prstGeom>
        </p:spPr>
      </p:pic>
      <p:sp>
        <p:nvSpPr>
          <p:cNvPr id="10" name="Rectangle 9"/>
          <p:cNvSpPr/>
          <p:nvPr/>
        </p:nvSpPr>
        <p:spPr>
          <a:xfrm>
            <a:off x="4192717" y="4389762"/>
            <a:ext cx="1011044" cy="5390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Rectangle 4"/>
          <p:cNvSpPr/>
          <p:nvPr/>
        </p:nvSpPr>
        <p:spPr>
          <a:xfrm>
            <a:off x="0" y="3985"/>
            <a:ext cx="9144000" cy="1597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7" name="Straight Connector 6"/>
          <p:cNvCxnSpPr/>
          <p:nvPr/>
        </p:nvCxnSpPr>
        <p:spPr>
          <a:xfrm flipV="1">
            <a:off x="3084364" y="0"/>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479162" y="0"/>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rotWithShape="1">
          <a:blip r:embed="rId5"/>
          <a:srcRect l="3479" t="26616" r="80735" b="39133"/>
          <a:stretch/>
        </p:blipFill>
        <p:spPr>
          <a:xfrm>
            <a:off x="1910258" y="257168"/>
            <a:ext cx="1007853" cy="954000"/>
          </a:xfrm>
          <a:prstGeom prst="ellipse">
            <a:avLst/>
          </a:prstGeom>
        </p:spPr>
      </p:pic>
      <p:pic>
        <p:nvPicPr>
          <p:cNvPr id="36" name="Picture 35"/>
          <p:cNvPicPr>
            <a:picLocks noChangeAspect="1"/>
          </p:cNvPicPr>
          <p:nvPr/>
        </p:nvPicPr>
        <p:blipFill rotWithShape="1">
          <a:blip r:embed="rId5">
            <a:clrChange>
              <a:clrFrom>
                <a:srgbClr val="FFFFFF"/>
              </a:clrFrom>
              <a:clrTo>
                <a:srgbClr val="FFFFFF">
                  <a:alpha val="0"/>
                </a:srgbClr>
              </a:clrTo>
            </a:clrChange>
          </a:blip>
          <a:srcRect l="22207" t="6328" r="61296" b="85123"/>
          <a:stretch/>
        </p:blipFill>
        <p:spPr>
          <a:xfrm>
            <a:off x="3388342" y="1259644"/>
            <a:ext cx="878324" cy="209301"/>
          </a:xfrm>
          <a:prstGeom prst="rect">
            <a:avLst/>
          </a:prstGeom>
        </p:spPr>
      </p:pic>
      <p:pic>
        <p:nvPicPr>
          <p:cNvPr id="37" name="Picture 36"/>
          <p:cNvPicPr>
            <a:picLocks noChangeAspect="1"/>
          </p:cNvPicPr>
          <p:nvPr/>
        </p:nvPicPr>
        <p:blipFill rotWithShape="1">
          <a:blip r:embed="rId5"/>
          <a:srcRect l="40109" t="86011" r="41538" b="2223"/>
          <a:stretch/>
        </p:blipFill>
        <p:spPr>
          <a:xfrm>
            <a:off x="4820275" y="1298970"/>
            <a:ext cx="846928" cy="249658"/>
          </a:xfrm>
          <a:prstGeom prst="rect">
            <a:avLst/>
          </a:prstGeom>
        </p:spPr>
      </p:pic>
      <p:pic>
        <p:nvPicPr>
          <p:cNvPr id="38" name="Picture 37"/>
          <p:cNvPicPr>
            <a:picLocks noChangeAspect="1"/>
          </p:cNvPicPr>
          <p:nvPr/>
        </p:nvPicPr>
        <p:blipFill rotWithShape="1">
          <a:blip r:embed="rId5"/>
          <a:srcRect l="61433" t="6126" r="21789" b="81132"/>
          <a:stretch/>
        </p:blipFill>
        <p:spPr>
          <a:xfrm>
            <a:off x="6248110" y="1281078"/>
            <a:ext cx="819258" cy="286091"/>
          </a:xfrm>
          <a:prstGeom prst="rect">
            <a:avLst/>
          </a:prstGeom>
        </p:spPr>
      </p:pic>
      <p:pic>
        <p:nvPicPr>
          <p:cNvPr id="39" name="Picture 38"/>
          <p:cNvPicPr>
            <a:picLocks noChangeAspect="1"/>
          </p:cNvPicPr>
          <p:nvPr/>
        </p:nvPicPr>
        <p:blipFill rotWithShape="1">
          <a:blip r:embed="rId5"/>
          <a:srcRect l="80798" t="84215" r="1349" b="2566"/>
          <a:stretch/>
        </p:blipFill>
        <p:spPr>
          <a:xfrm>
            <a:off x="7577077" y="1275241"/>
            <a:ext cx="809543" cy="275618"/>
          </a:xfrm>
          <a:prstGeom prst="rect">
            <a:avLst/>
          </a:prstGeom>
        </p:spPr>
      </p:pic>
      <p:pic>
        <p:nvPicPr>
          <p:cNvPr id="41" name="Picture 40">
            <a:extLst>
              <a:ext uri="{FF2B5EF4-FFF2-40B4-BE49-F238E27FC236}">
                <a16:creationId xmlns:a16="http://schemas.microsoft.com/office/drawing/2014/main" id="{83652596-1C1A-E74D-933B-8E8BAB5832BE}"/>
              </a:ext>
            </a:extLst>
          </p:cNvPr>
          <p:cNvPicPr>
            <a:picLocks noChangeAspect="1"/>
          </p:cNvPicPr>
          <p:nvPr/>
        </p:nvPicPr>
        <p:blipFill rotWithShape="1">
          <a:blip r:embed="rId6"/>
          <a:srcRect l="21091" t="24260" r="14422" b="16023"/>
          <a:stretch/>
        </p:blipFill>
        <p:spPr>
          <a:xfrm>
            <a:off x="258081" y="2721638"/>
            <a:ext cx="1943318" cy="977750"/>
          </a:xfrm>
          <a:prstGeom prst="roundRect">
            <a:avLst/>
          </a:prstGeom>
        </p:spPr>
      </p:pic>
      <p:cxnSp>
        <p:nvCxnSpPr>
          <p:cNvPr id="46" name="Straight Connector 45"/>
          <p:cNvCxnSpPr/>
          <p:nvPr/>
        </p:nvCxnSpPr>
        <p:spPr>
          <a:xfrm flipV="1">
            <a:off x="5928360" y="0"/>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330057" y="-16309"/>
            <a:ext cx="0" cy="51435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6" name="CuadroTexto 36">
            <a:extLst>
              <a:ext uri="{FF2B5EF4-FFF2-40B4-BE49-F238E27FC236}">
                <a16:creationId xmlns:a16="http://schemas.microsoft.com/office/drawing/2014/main" id="{2C8E5111-AA23-404A-AFB8-7934190F40D0}"/>
              </a:ext>
            </a:extLst>
          </p:cNvPr>
          <p:cNvSpPr txBox="1"/>
          <p:nvPr/>
        </p:nvSpPr>
        <p:spPr>
          <a:xfrm>
            <a:off x="5935705" y="2065599"/>
            <a:ext cx="1006115" cy="553998"/>
          </a:xfrm>
          <a:prstGeom prst="rect">
            <a:avLst/>
          </a:prstGeom>
          <a:solidFill>
            <a:srgbClr val="13C3B3"/>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Centros de Atención Infantil </a:t>
            </a:r>
          </a:p>
        </p:txBody>
      </p:sp>
      <p:sp>
        <p:nvSpPr>
          <p:cNvPr id="27" name="CuadroTexto 37">
            <a:extLst>
              <a:ext uri="{FF2B5EF4-FFF2-40B4-BE49-F238E27FC236}">
                <a16:creationId xmlns:a16="http://schemas.microsoft.com/office/drawing/2014/main" id="{CF721B8F-873F-4546-8D7B-BB2ADCC84859}"/>
              </a:ext>
            </a:extLst>
          </p:cNvPr>
          <p:cNvSpPr txBox="1"/>
          <p:nvPr/>
        </p:nvSpPr>
        <p:spPr>
          <a:xfrm>
            <a:off x="7330057" y="2061086"/>
            <a:ext cx="1138598" cy="554400"/>
          </a:xfrm>
          <a:prstGeom prst="rect">
            <a:avLst/>
          </a:prstGeom>
          <a:solidFill>
            <a:srgbClr val="13C3B3"/>
          </a:solid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Educación Preescolar </a:t>
            </a:r>
          </a:p>
        </p:txBody>
      </p:sp>
      <p:sp>
        <p:nvSpPr>
          <p:cNvPr id="28" name="CuadroTexto 38">
            <a:extLst>
              <a:ext uri="{FF2B5EF4-FFF2-40B4-BE49-F238E27FC236}">
                <a16:creationId xmlns:a16="http://schemas.microsoft.com/office/drawing/2014/main" id="{6FBC0F97-44FD-479B-9D2B-1F6F5FC47717}"/>
              </a:ext>
            </a:extLst>
          </p:cNvPr>
          <p:cNvSpPr txBox="1"/>
          <p:nvPr/>
        </p:nvSpPr>
        <p:spPr>
          <a:xfrm>
            <a:off x="3084364" y="2835132"/>
            <a:ext cx="4245694" cy="246221"/>
          </a:xfrm>
          <a:prstGeom prst="rect">
            <a:avLst/>
          </a:prstGeom>
          <a:solidFill>
            <a:srgbClr val="13C3B3"/>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Programa de Orientación a Padres </a:t>
            </a:r>
          </a:p>
        </p:txBody>
      </p:sp>
      <p:sp>
        <p:nvSpPr>
          <p:cNvPr id="29" name="CuadroTexto 39">
            <a:extLst>
              <a:ext uri="{FF2B5EF4-FFF2-40B4-BE49-F238E27FC236}">
                <a16:creationId xmlns:a16="http://schemas.microsoft.com/office/drawing/2014/main" id="{9B9AF0C0-827A-46A7-A899-992E9E87AF98}"/>
              </a:ext>
            </a:extLst>
          </p:cNvPr>
          <p:cNvSpPr txBox="1"/>
          <p:nvPr/>
        </p:nvSpPr>
        <p:spPr>
          <a:xfrm>
            <a:off x="5935705" y="3299278"/>
            <a:ext cx="2519490" cy="400110"/>
          </a:xfrm>
          <a:prstGeom prst="rect">
            <a:avLst/>
          </a:prstGeom>
          <a:solidFill>
            <a:srgbClr val="13C3B3"/>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Incorporación de </a:t>
            </a:r>
            <a:r>
              <a:rPr kumimoji="0" lang="es-MX" sz="1000" b="1"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sym typeface="Arial"/>
              </a:rPr>
              <a:t>CAIs</a:t>
            </a: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 con </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err="1">
                <a:ln>
                  <a:noFill/>
                </a:ln>
                <a:solidFill>
                  <a:prstClr val="white"/>
                </a:solidFill>
                <a:effectLst/>
                <a:uLnTx/>
                <a:uFillTx/>
                <a:latin typeface="Segoe UI" panose="020B0502040204020203" pitchFamily="34" charset="0"/>
                <a:ea typeface="+mn-ea"/>
                <a:cs typeface="Segoe UI" panose="020B0502040204020203" pitchFamily="34" charset="0"/>
                <a:sym typeface="Arial"/>
              </a:rPr>
              <a:t>RVOE</a:t>
            </a: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 y preescolar </a:t>
            </a:r>
          </a:p>
        </p:txBody>
      </p:sp>
      <p:sp>
        <p:nvSpPr>
          <p:cNvPr id="30" name="CuadroTexto 40">
            <a:extLst>
              <a:ext uri="{FF2B5EF4-FFF2-40B4-BE49-F238E27FC236}">
                <a16:creationId xmlns:a16="http://schemas.microsoft.com/office/drawing/2014/main" id="{BF57BA66-3DC1-4460-9AE9-DF8973ADB11F}"/>
              </a:ext>
            </a:extLst>
          </p:cNvPr>
          <p:cNvSpPr txBox="1"/>
          <p:nvPr/>
        </p:nvSpPr>
        <p:spPr>
          <a:xfrm>
            <a:off x="5935705" y="3917313"/>
            <a:ext cx="2519490" cy="553998"/>
          </a:xfrm>
          <a:prstGeom prst="rect">
            <a:avLst/>
          </a:prstGeom>
          <a:solidFill>
            <a:srgbClr val="13C3B3"/>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Programa de capacitación </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y lanzamiento de la carrera </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s-MX"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sym typeface="Arial"/>
              </a:rPr>
              <a:t>de Educación Inicial </a:t>
            </a:r>
          </a:p>
        </p:txBody>
      </p:sp>
      <p:pic>
        <p:nvPicPr>
          <p:cNvPr id="50" name="Picture 49"/>
          <p:cNvPicPr>
            <a:picLocks noChangeAspect="1"/>
          </p:cNvPicPr>
          <p:nvPr/>
        </p:nvPicPr>
        <p:blipFill rotWithShape="1">
          <a:blip r:embed="rId5"/>
          <a:srcRect t="84558" r="81424" b="5504"/>
          <a:stretch/>
        </p:blipFill>
        <p:spPr>
          <a:xfrm>
            <a:off x="1928839" y="1291950"/>
            <a:ext cx="962597" cy="216603"/>
          </a:xfrm>
          <a:prstGeom prst="rect">
            <a:avLst/>
          </a:prstGeom>
        </p:spPr>
      </p:pic>
      <p:pic>
        <p:nvPicPr>
          <p:cNvPr id="51" name="Picture 50"/>
          <p:cNvPicPr>
            <a:picLocks noChangeAspect="1"/>
          </p:cNvPicPr>
          <p:nvPr/>
        </p:nvPicPr>
        <p:blipFill rotWithShape="1">
          <a:blip r:embed="rId5">
            <a:clrChange>
              <a:clrFrom>
                <a:srgbClr val="FFFFFF"/>
              </a:clrFrom>
              <a:clrTo>
                <a:srgbClr val="FFFFFF">
                  <a:alpha val="0"/>
                </a:srgbClr>
              </a:clrTo>
            </a:clrChange>
          </a:blip>
          <a:srcRect l="22651" t="45551" r="60717" b="20166"/>
          <a:stretch/>
        </p:blipFill>
        <p:spPr>
          <a:xfrm>
            <a:off x="3324247" y="269360"/>
            <a:ext cx="1006514" cy="954000"/>
          </a:xfrm>
          <a:prstGeom prst="ellipse">
            <a:avLst/>
          </a:prstGeom>
        </p:spPr>
      </p:pic>
      <p:pic>
        <p:nvPicPr>
          <p:cNvPr id="52" name="Picture 51"/>
          <p:cNvPicPr>
            <a:picLocks noChangeAspect="1"/>
          </p:cNvPicPr>
          <p:nvPr/>
        </p:nvPicPr>
        <p:blipFill rotWithShape="1">
          <a:blip r:embed="rId5"/>
          <a:srcRect l="42331" t="28427" r="41665" b="36770"/>
          <a:stretch/>
        </p:blipFill>
        <p:spPr>
          <a:xfrm>
            <a:off x="4767294" y="246322"/>
            <a:ext cx="954000" cy="954000"/>
          </a:xfrm>
          <a:prstGeom prst="ellipse">
            <a:avLst/>
          </a:prstGeom>
        </p:spPr>
      </p:pic>
      <p:pic>
        <p:nvPicPr>
          <p:cNvPr id="53" name="Picture 52"/>
          <p:cNvPicPr>
            <a:picLocks noChangeAspect="1"/>
          </p:cNvPicPr>
          <p:nvPr/>
        </p:nvPicPr>
        <p:blipFill rotWithShape="1">
          <a:blip r:embed="rId5"/>
          <a:srcRect l="62131" t="47376" r="21434" b="16973"/>
          <a:stretch/>
        </p:blipFill>
        <p:spPr>
          <a:xfrm>
            <a:off x="6180734" y="246092"/>
            <a:ext cx="956394" cy="954000"/>
          </a:xfrm>
          <a:prstGeom prst="ellipse">
            <a:avLst/>
          </a:prstGeom>
        </p:spPr>
      </p:pic>
      <p:pic>
        <p:nvPicPr>
          <p:cNvPr id="56" name="Picture 55"/>
          <p:cNvPicPr>
            <a:picLocks noChangeAspect="1"/>
          </p:cNvPicPr>
          <p:nvPr/>
        </p:nvPicPr>
        <p:blipFill rotWithShape="1">
          <a:blip r:embed="rId5"/>
          <a:srcRect l="81451" t="29187" r="2858" b="36862"/>
          <a:stretch/>
        </p:blipFill>
        <p:spPr>
          <a:xfrm>
            <a:off x="7496312" y="263643"/>
            <a:ext cx="958883" cy="954000"/>
          </a:xfrm>
          <a:prstGeom prst="ellipse">
            <a:avLst/>
          </a:prstGeom>
        </p:spPr>
      </p:pic>
    </p:spTree>
    <p:extLst>
      <p:ext uri="{BB962C8B-B14F-4D97-AF65-F5344CB8AC3E}">
        <p14:creationId xmlns:p14="http://schemas.microsoft.com/office/powerpoint/2010/main" val="11380143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00"/>
                                        <p:tgtEl>
                                          <p:spTgt spid="26"/>
                                        </p:tgtEl>
                                      </p:cBhvr>
                                    </p:animEffect>
                                  </p:childTnLst>
                                </p:cTn>
                              </p:par>
                            </p:childTnLst>
                          </p:cTn>
                        </p:par>
                        <p:par>
                          <p:cTn id="8" fill="hold">
                            <p:stCondLst>
                              <p:cond delay="700"/>
                            </p:stCondLst>
                            <p:childTnLst>
                              <p:par>
                                <p:cTn id="9" presetID="22" presetClass="entr" presetSubtype="8"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700"/>
                                        <p:tgtEl>
                                          <p:spTgt spid="27"/>
                                        </p:tgtEl>
                                      </p:cBhvr>
                                    </p:animEffect>
                                  </p:childTnLst>
                                </p:cTn>
                              </p:par>
                            </p:childTnLst>
                          </p:cTn>
                        </p:par>
                        <p:par>
                          <p:cTn id="12" fill="hold">
                            <p:stCondLst>
                              <p:cond delay="1900"/>
                            </p:stCondLst>
                            <p:childTnLst>
                              <p:par>
                                <p:cTn id="13" presetID="22" presetClass="entr" presetSubtype="8"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700"/>
                                        <p:tgtEl>
                                          <p:spTgt spid="28"/>
                                        </p:tgtEl>
                                      </p:cBhvr>
                                    </p:animEffect>
                                  </p:childTnLst>
                                </p:cTn>
                              </p:par>
                            </p:childTnLst>
                          </p:cTn>
                        </p:par>
                        <p:par>
                          <p:cTn id="16" fill="hold">
                            <p:stCondLst>
                              <p:cond delay="3100"/>
                            </p:stCondLst>
                            <p:childTnLst>
                              <p:par>
                                <p:cTn id="17" presetID="22" presetClass="entr" presetSubtype="8"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00"/>
                                        <p:tgtEl>
                                          <p:spTgt spid="29"/>
                                        </p:tgtEl>
                                      </p:cBhvr>
                                    </p:animEffect>
                                  </p:childTnLst>
                                </p:cTn>
                              </p:par>
                            </p:childTnLst>
                          </p:cTn>
                        </p:par>
                        <p:par>
                          <p:cTn id="20" fill="hold">
                            <p:stCondLst>
                              <p:cond delay="4300"/>
                            </p:stCondLst>
                            <p:childTnLst>
                              <p:par>
                                <p:cTn id="21" presetID="22" presetClass="entr" presetSubtype="8" fill="hold" grpId="0" nodeType="afterEffect">
                                  <p:stCondLst>
                                    <p:cond delay="50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7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0" name="Google Shape;114;p23">
            <a:extLst>
              <a:ext uri="{FF2B5EF4-FFF2-40B4-BE49-F238E27FC236}">
                <a16:creationId xmlns:a16="http://schemas.microsoft.com/office/drawing/2014/main" id="{A1C3EB91-5121-4BD3-B59D-B262F6A8BA05}"/>
              </a:ext>
            </a:extLst>
          </p:cNvPr>
          <p:cNvSpPr txBox="1"/>
          <p:nvPr/>
        </p:nvSpPr>
        <p:spPr>
          <a:xfrm>
            <a:off x="4927600" y="274060"/>
            <a:ext cx="3952240" cy="596715"/>
          </a:xfrm>
          <a:prstGeom prst="rect">
            <a:avLst/>
          </a:prstGeom>
          <a:noFill/>
          <a:ln>
            <a:noFill/>
          </a:ln>
        </p:spPr>
        <p:txBody>
          <a:bodyPr spcFirstLastPara="1" wrap="square" lIns="59760" tIns="59760" rIns="59760" bIns="59760" anchor="t" anchorCtr="0">
            <a:spAutoFit/>
          </a:bodyPr>
          <a:lstStyle/>
          <a:p>
            <a:pPr algn="just" defTabSz="298872">
              <a:lnSpc>
                <a:spcPct val="115000"/>
              </a:lnSpc>
              <a:spcAft>
                <a:spcPts val="392"/>
              </a:spcAft>
              <a:buClrTx/>
            </a:pPr>
            <a:r>
              <a:rPr lang="es-MX" sz="1200" b="1" kern="1200" dirty="0">
                <a:solidFill>
                  <a:schemeClr val="tx1"/>
                </a:solidFill>
                <a:latin typeface="Segoe UI" panose="020B0502040204020203" pitchFamily="34" charset="0"/>
                <a:ea typeface="Poppins"/>
                <a:cs typeface="Segoe UI" panose="020B0502040204020203" pitchFamily="34" charset="0"/>
                <a:sym typeface="Poppins"/>
              </a:rPr>
              <a:t>Firmado el 12 de octubre de 2021 como Estrategia Estatal y parte del Pacto por la Primera Infancia</a:t>
            </a:r>
            <a:endParaRPr lang="es-ES" sz="1200" b="1" kern="1200" dirty="0">
              <a:solidFill>
                <a:schemeClr val="tx1"/>
              </a:solidFill>
              <a:latin typeface="Segoe UI" panose="020B0502040204020203" pitchFamily="34" charset="0"/>
              <a:ea typeface="Poppins"/>
              <a:cs typeface="Segoe UI" panose="020B0502040204020203" pitchFamily="34" charset="0"/>
              <a:sym typeface="Poppins"/>
            </a:endParaRPr>
          </a:p>
        </p:txBody>
      </p:sp>
      <p:grpSp>
        <p:nvGrpSpPr>
          <p:cNvPr id="2" name="Google Shape;236;p35">
            <a:extLst>
              <a:ext uri="{FF2B5EF4-FFF2-40B4-BE49-F238E27FC236}">
                <a16:creationId xmlns:a16="http://schemas.microsoft.com/office/drawing/2014/main" id="{A6D4ACDE-D940-617C-F999-39C6825A86B7}"/>
              </a:ext>
            </a:extLst>
          </p:cNvPr>
          <p:cNvGrpSpPr/>
          <p:nvPr/>
        </p:nvGrpSpPr>
        <p:grpSpPr>
          <a:xfrm>
            <a:off x="453390" y="261915"/>
            <a:ext cx="4413250" cy="498013"/>
            <a:chOff x="1894350" y="381375"/>
            <a:chExt cx="4620356" cy="498013"/>
          </a:xfrm>
        </p:grpSpPr>
        <p:sp>
          <p:nvSpPr>
            <p:cNvPr id="3" name="Google Shape;237;p35">
              <a:extLst>
                <a:ext uri="{FF2B5EF4-FFF2-40B4-BE49-F238E27FC236}">
                  <a16:creationId xmlns:a16="http://schemas.microsoft.com/office/drawing/2014/main" id="{038732EC-C93F-5EB0-7523-C333EDCD2356}"/>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238;p35">
              <a:extLst>
                <a:ext uri="{FF2B5EF4-FFF2-40B4-BE49-F238E27FC236}">
                  <a16:creationId xmlns:a16="http://schemas.microsoft.com/office/drawing/2014/main" id="{C695386B-1439-1B8C-8776-F10199496F10}"/>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lgn="ctr">
                <a:buSzPts val="1400"/>
                <a:defRPr/>
              </a:pPr>
              <a:r>
                <a:rPr lang="es-MX" sz="1800" b="1" dirty="0">
                  <a:solidFill>
                    <a:srgbClr val="FFFFFF"/>
                  </a:solidFill>
                  <a:latin typeface="Poppins"/>
                  <a:ea typeface="Poppins"/>
                  <a:cs typeface="Poppins"/>
                  <a:sym typeface="Poppins"/>
                </a:rPr>
                <a:t>ATENCIÓN DE LA PRIMERA INFANCIA</a:t>
              </a:r>
            </a:p>
          </p:txBody>
        </p:sp>
      </p:grpSp>
      <p:grpSp>
        <p:nvGrpSpPr>
          <p:cNvPr id="21" name="Group 20">
            <a:extLst>
              <a:ext uri="{FF2B5EF4-FFF2-40B4-BE49-F238E27FC236}">
                <a16:creationId xmlns:a16="http://schemas.microsoft.com/office/drawing/2014/main" id="{3C2A2629-C350-93B4-5DFB-2FD8D5A5FC0C}"/>
              </a:ext>
            </a:extLst>
          </p:cNvPr>
          <p:cNvGrpSpPr/>
          <p:nvPr/>
        </p:nvGrpSpPr>
        <p:grpSpPr>
          <a:xfrm>
            <a:off x="1158061" y="1092200"/>
            <a:ext cx="6827879" cy="3219840"/>
            <a:chOff x="1389033" y="1320800"/>
            <a:chExt cx="6364663" cy="3001400"/>
          </a:xfrm>
        </p:grpSpPr>
        <p:grpSp>
          <p:nvGrpSpPr>
            <p:cNvPr id="11" name="Group 10">
              <a:extLst>
                <a:ext uri="{FF2B5EF4-FFF2-40B4-BE49-F238E27FC236}">
                  <a16:creationId xmlns:a16="http://schemas.microsoft.com/office/drawing/2014/main" id="{DA518CB1-036C-ACE1-2C82-3BD5BB4BDA9C}"/>
                </a:ext>
              </a:extLst>
            </p:cNvPr>
            <p:cNvGrpSpPr/>
            <p:nvPr/>
          </p:nvGrpSpPr>
          <p:grpSpPr>
            <a:xfrm>
              <a:off x="1390303" y="1320800"/>
              <a:ext cx="6363393" cy="3001400"/>
              <a:chOff x="1390303" y="1310640"/>
              <a:chExt cx="6363393" cy="3001400"/>
            </a:xfrm>
          </p:grpSpPr>
          <p:pic>
            <p:nvPicPr>
              <p:cNvPr id="6" name="Picture 5">
                <a:extLst>
                  <a:ext uri="{FF2B5EF4-FFF2-40B4-BE49-F238E27FC236}">
                    <a16:creationId xmlns:a16="http://schemas.microsoft.com/office/drawing/2014/main" id="{FF4FBAE1-6D57-A1BB-518B-B3D4687EA284}"/>
                  </a:ext>
                </a:extLst>
              </p:cNvPr>
              <p:cNvPicPr>
                <a:picLocks noChangeAspect="1"/>
              </p:cNvPicPr>
              <p:nvPr/>
            </p:nvPicPr>
            <p:blipFill rotWithShape="1">
              <a:blip r:embed="rId4">
                <a:clrChange>
                  <a:clrFrom>
                    <a:srgbClr val="FFFEFF"/>
                  </a:clrFrom>
                  <a:clrTo>
                    <a:srgbClr val="FFFEFF">
                      <a:alpha val="0"/>
                    </a:srgbClr>
                  </a:clrTo>
                </a:clrChange>
                <a:extLst>
                  <a:ext uri="{28A0092B-C50C-407E-A947-70E740481C1C}">
                    <a14:useLocalDpi xmlns:a14="http://schemas.microsoft.com/office/drawing/2010/main" val="0"/>
                  </a:ext>
                </a:extLst>
              </a:blip>
              <a:srcRect t="16148"/>
              <a:stretch/>
            </p:blipFill>
            <p:spPr>
              <a:xfrm>
                <a:off x="1390303" y="1310640"/>
                <a:ext cx="6363393" cy="3001400"/>
              </a:xfrm>
              <a:prstGeom prst="rect">
                <a:avLst/>
              </a:prstGeom>
            </p:spPr>
          </p:pic>
          <p:sp>
            <p:nvSpPr>
              <p:cNvPr id="7" name="Rectangle 6">
                <a:extLst>
                  <a:ext uri="{FF2B5EF4-FFF2-40B4-BE49-F238E27FC236}">
                    <a16:creationId xmlns:a16="http://schemas.microsoft.com/office/drawing/2014/main" id="{F5EF327D-E633-D4D3-65AF-04C2A41A6734}"/>
                  </a:ext>
                </a:extLst>
              </p:cNvPr>
              <p:cNvSpPr/>
              <p:nvPr/>
            </p:nvSpPr>
            <p:spPr>
              <a:xfrm>
                <a:off x="6456680" y="3708400"/>
                <a:ext cx="1224280" cy="523240"/>
              </a:xfrm>
              <a:prstGeom prst="rect">
                <a:avLst/>
              </a:prstGeom>
              <a:solidFill>
                <a:srgbClr val="E3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11F8A51-1C3C-DDFF-D8A5-E8B05EAF2AD7}"/>
                </a:ext>
              </a:extLst>
            </p:cNvPr>
            <p:cNvSpPr/>
            <p:nvPr/>
          </p:nvSpPr>
          <p:spPr>
            <a:xfrm>
              <a:off x="3479800" y="2108200"/>
              <a:ext cx="2189480" cy="77724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BDE57D-A86C-C756-D1CC-E364D99F3703}"/>
                </a:ext>
              </a:extLst>
            </p:cNvPr>
            <p:cNvSpPr/>
            <p:nvPr/>
          </p:nvSpPr>
          <p:spPr>
            <a:xfrm>
              <a:off x="1389033" y="2885440"/>
              <a:ext cx="2089497" cy="81788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B183920-3224-8C0B-62E7-3D64A570545A}"/>
                </a:ext>
              </a:extLst>
            </p:cNvPr>
            <p:cNvSpPr/>
            <p:nvPr/>
          </p:nvSpPr>
          <p:spPr>
            <a:xfrm>
              <a:off x="5669280" y="2108200"/>
              <a:ext cx="2084416" cy="77724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835225-C588-F758-8332-8E0884A41FDD}"/>
                </a:ext>
              </a:extLst>
            </p:cNvPr>
            <p:cNvSpPr/>
            <p:nvPr/>
          </p:nvSpPr>
          <p:spPr>
            <a:xfrm>
              <a:off x="3477259" y="2895600"/>
              <a:ext cx="2189480" cy="80772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675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grpSp>
        <p:nvGrpSpPr>
          <p:cNvPr id="14" name="Grupo 13">
            <a:extLst>
              <a:ext uri="{FF2B5EF4-FFF2-40B4-BE49-F238E27FC236}">
                <a16:creationId xmlns:a16="http://schemas.microsoft.com/office/drawing/2014/main" id="{8573F258-9F0B-4C82-BEEA-8BD392509367}"/>
              </a:ext>
            </a:extLst>
          </p:cNvPr>
          <p:cNvGrpSpPr/>
          <p:nvPr/>
        </p:nvGrpSpPr>
        <p:grpSpPr>
          <a:xfrm>
            <a:off x="262697" y="985396"/>
            <a:ext cx="8618607" cy="3398643"/>
            <a:chOff x="666565" y="855570"/>
            <a:chExt cx="8316263" cy="3344795"/>
          </a:xfrm>
        </p:grpSpPr>
        <p:grpSp>
          <p:nvGrpSpPr>
            <p:cNvPr id="15" name="Grupo 14">
              <a:extLst>
                <a:ext uri="{FF2B5EF4-FFF2-40B4-BE49-F238E27FC236}">
                  <a16:creationId xmlns:a16="http://schemas.microsoft.com/office/drawing/2014/main" id="{859CC968-E67E-4EF5-BDC3-28F4591DB76D}"/>
                </a:ext>
              </a:extLst>
            </p:cNvPr>
            <p:cNvGrpSpPr/>
            <p:nvPr/>
          </p:nvGrpSpPr>
          <p:grpSpPr>
            <a:xfrm>
              <a:off x="666565" y="855570"/>
              <a:ext cx="8316263" cy="3344795"/>
              <a:chOff x="723042" y="1322727"/>
              <a:chExt cx="7946261" cy="2887575"/>
            </a:xfrm>
          </p:grpSpPr>
          <p:cxnSp>
            <p:nvCxnSpPr>
              <p:cNvPr id="18" name="Conector recto 17">
                <a:extLst>
                  <a:ext uri="{FF2B5EF4-FFF2-40B4-BE49-F238E27FC236}">
                    <a16:creationId xmlns:a16="http://schemas.microsoft.com/office/drawing/2014/main" id="{6B507D92-240A-4464-BEB0-170BDB77A026}"/>
                  </a:ext>
                </a:extLst>
              </p:cNvPr>
              <p:cNvCxnSpPr>
                <a:cxnSpLocks/>
                <a:stCxn id="26" idx="7"/>
                <a:endCxn id="35" idx="3"/>
              </p:cNvCxnSpPr>
              <p:nvPr/>
            </p:nvCxnSpPr>
            <p:spPr>
              <a:xfrm flipH="1">
                <a:off x="929884" y="1645730"/>
                <a:ext cx="2613988" cy="1643733"/>
              </a:xfrm>
              <a:prstGeom prst="line">
                <a:avLst/>
              </a:prstGeom>
              <a:noFill/>
              <a:ln w="57150" cap="flat" cmpd="sng" algn="ctr">
                <a:solidFill>
                  <a:schemeClr val="bg1">
                    <a:lumMod val="75000"/>
                  </a:schemeClr>
                </a:solidFill>
                <a:prstDash val="solid"/>
                <a:miter lim="800000"/>
              </a:ln>
              <a:effectLst/>
            </p:spPr>
          </p:cxnSp>
          <p:cxnSp>
            <p:nvCxnSpPr>
              <p:cNvPr id="19" name="Conector recto 18">
                <a:extLst>
                  <a:ext uri="{FF2B5EF4-FFF2-40B4-BE49-F238E27FC236}">
                    <a16:creationId xmlns:a16="http://schemas.microsoft.com/office/drawing/2014/main" id="{0732A7FE-68FE-4EA0-AD4B-E0BF2888E129}"/>
                  </a:ext>
                </a:extLst>
              </p:cNvPr>
              <p:cNvCxnSpPr>
                <a:cxnSpLocks/>
                <a:stCxn id="27" idx="5"/>
                <a:endCxn id="35" idx="1"/>
              </p:cNvCxnSpPr>
              <p:nvPr/>
            </p:nvCxnSpPr>
            <p:spPr>
              <a:xfrm flipH="1" flipV="1">
                <a:off x="929884" y="2314284"/>
                <a:ext cx="2518078" cy="1712834"/>
              </a:xfrm>
              <a:prstGeom prst="line">
                <a:avLst/>
              </a:prstGeom>
              <a:noFill/>
              <a:ln w="57150" cap="flat" cmpd="sng" algn="ctr">
                <a:solidFill>
                  <a:schemeClr val="bg1">
                    <a:lumMod val="75000"/>
                  </a:schemeClr>
                </a:solidFill>
                <a:prstDash val="solid"/>
                <a:miter lim="800000"/>
              </a:ln>
              <a:effectLst/>
            </p:spPr>
          </p:cxnSp>
          <p:cxnSp>
            <p:nvCxnSpPr>
              <p:cNvPr id="20" name="Conector recto 19">
                <a:extLst>
                  <a:ext uri="{FF2B5EF4-FFF2-40B4-BE49-F238E27FC236}">
                    <a16:creationId xmlns:a16="http://schemas.microsoft.com/office/drawing/2014/main" id="{E5B2FA1D-0F1B-46AC-BDF4-354E81E9500B}"/>
                  </a:ext>
                </a:extLst>
              </p:cNvPr>
              <p:cNvCxnSpPr>
                <a:cxnSpLocks/>
                <a:stCxn id="26" idx="2"/>
                <a:endCxn id="29" idx="2"/>
              </p:cNvCxnSpPr>
              <p:nvPr/>
            </p:nvCxnSpPr>
            <p:spPr>
              <a:xfrm flipV="1">
                <a:off x="2692874" y="1658802"/>
                <a:ext cx="1742246" cy="326682"/>
              </a:xfrm>
              <a:prstGeom prst="line">
                <a:avLst/>
              </a:prstGeom>
              <a:noFill/>
              <a:ln w="57150" cap="flat" cmpd="sng" algn="ctr">
                <a:solidFill>
                  <a:schemeClr val="bg1">
                    <a:lumMod val="75000"/>
                  </a:schemeClr>
                </a:solidFill>
                <a:prstDash val="solid"/>
                <a:miter lim="800000"/>
              </a:ln>
              <a:effectLst/>
            </p:spPr>
          </p:cxnSp>
          <p:cxnSp>
            <p:nvCxnSpPr>
              <p:cNvPr id="21" name="Conector recto 20">
                <a:extLst>
                  <a:ext uri="{FF2B5EF4-FFF2-40B4-BE49-F238E27FC236}">
                    <a16:creationId xmlns:a16="http://schemas.microsoft.com/office/drawing/2014/main" id="{32723187-C549-4235-96DE-37A772562457}"/>
                  </a:ext>
                </a:extLst>
              </p:cNvPr>
              <p:cNvCxnSpPr>
                <a:cxnSpLocks/>
                <a:stCxn id="26" idx="2"/>
                <a:endCxn id="30" idx="2"/>
              </p:cNvCxnSpPr>
              <p:nvPr/>
            </p:nvCxnSpPr>
            <p:spPr>
              <a:xfrm>
                <a:off x="2692874" y="1985484"/>
                <a:ext cx="1742246" cy="451920"/>
              </a:xfrm>
              <a:prstGeom prst="line">
                <a:avLst/>
              </a:prstGeom>
              <a:noFill/>
              <a:ln w="57150" cap="flat" cmpd="sng" algn="ctr">
                <a:solidFill>
                  <a:schemeClr val="bg1">
                    <a:lumMod val="75000"/>
                  </a:schemeClr>
                </a:solidFill>
                <a:prstDash val="solid"/>
                <a:miter lim="800000"/>
              </a:ln>
              <a:effectLst/>
            </p:spPr>
          </p:cxnSp>
          <p:cxnSp>
            <p:nvCxnSpPr>
              <p:cNvPr id="22" name="Conector recto 21">
                <a:extLst>
                  <a:ext uri="{FF2B5EF4-FFF2-40B4-BE49-F238E27FC236}">
                    <a16:creationId xmlns:a16="http://schemas.microsoft.com/office/drawing/2014/main" id="{2582E77D-166C-4423-BD45-F7CB72CB5A22}"/>
                  </a:ext>
                </a:extLst>
              </p:cNvPr>
              <p:cNvCxnSpPr>
                <a:cxnSpLocks/>
                <a:stCxn id="27" idx="2"/>
                <a:endCxn id="31" idx="2"/>
              </p:cNvCxnSpPr>
              <p:nvPr/>
            </p:nvCxnSpPr>
            <p:spPr>
              <a:xfrm flipV="1">
                <a:off x="2596964" y="3332452"/>
                <a:ext cx="1838156" cy="354911"/>
              </a:xfrm>
              <a:prstGeom prst="line">
                <a:avLst/>
              </a:prstGeom>
              <a:noFill/>
              <a:ln w="57150" cap="flat" cmpd="sng" algn="ctr">
                <a:solidFill>
                  <a:schemeClr val="bg1">
                    <a:lumMod val="75000"/>
                  </a:schemeClr>
                </a:solidFill>
                <a:prstDash val="solid"/>
                <a:miter lim="800000"/>
              </a:ln>
              <a:effectLst/>
            </p:spPr>
          </p:cxnSp>
          <p:cxnSp>
            <p:nvCxnSpPr>
              <p:cNvPr id="23" name="Conector recto 22">
                <a:extLst>
                  <a:ext uri="{FF2B5EF4-FFF2-40B4-BE49-F238E27FC236}">
                    <a16:creationId xmlns:a16="http://schemas.microsoft.com/office/drawing/2014/main" id="{0ABD63E1-21EF-4622-8BDE-D706B9C6576C}"/>
                  </a:ext>
                </a:extLst>
              </p:cNvPr>
              <p:cNvCxnSpPr>
                <a:cxnSpLocks/>
                <a:stCxn id="27" idx="2"/>
                <a:endCxn id="32" idx="2"/>
              </p:cNvCxnSpPr>
              <p:nvPr/>
            </p:nvCxnSpPr>
            <p:spPr>
              <a:xfrm>
                <a:off x="2596964" y="3687364"/>
                <a:ext cx="1838156" cy="271975"/>
              </a:xfrm>
              <a:prstGeom prst="line">
                <a:avLst/>
              </a:prstGeom>
              <a:noFill/>
              <a:ln w="57150" cap="flat" cmpd="sng" algn="ctr">
                <a:solidFill>
                  <a:schemeClr val="bg1">
                    <a:lumMod val="75000"/>
                  </a:schemeClr>
                </a:solidFill>
                <a:prstDash val="solid"/>
                <a:miter lim="800000"/>
              </a:ln>
              <a:effectLst/>
            </p:spPr>
          </p:cxnSp>
          <p:cxnSp>
            <p:nvCxnSpPr>
              <p:cNvPr id="24" name="Conector recto 23">
                <a:extLst>
                  <a:ext uri="{FF2B5EF4-FFF2-40B4-BE49-F238E27FC236}">
                    <a16:creationId xmlns:a16="http://schemas.microsoft.com/office/drawing/2014/main" id="{BEC186B8-2B54-487A-8F1B-EACD6189A032}"/>
                  </a:ext>
                </a:extLst>
              </p:cNvPr>
              <p:cNvCxnSpPr>
                <a:cxnSpLocks/>
                <a:endCxn id="29" idx="0"/>
              </p:cNvCxnSpPr>
              <p:nvPr/>
            </p:nvCxnSpPr>
            <p:spPr>
              <a:xfrm flipH="1">
                <a:off x="6108780" y="1658803"/>
                <a:ext cx="619278" cy="0"/>
              </a:xfrm>
              <a:prstGeom prst="line">
                <a:avLst/>
              </a:prstGeom>
              <a:noFill/>
              <a:ln w="57150" cap="flat" cmpd="sng" algn="ctr">
                <a:solidFill>
                  <a:schemeClr val="bg1">
                    <a:lumMod val="75000"/>
                  </a:schemeClr>
                </a:solidFill>
                <a:prstDash val="solid"/>
                <a:miter lim="800000"/>
              </a:ln>
              <a:effectLst/>
            </p:spPr>
          </p:cxnSp>
          <p:cxnSp>
            <p:nvCxnSpPr>
              <p:cNvPr id="25" name="Conector recto 24">
                <a:extLst>
                  <a:ext uri="{FF2B5EF4-FFF2-40B4-BE49-F238E27FC236}">
                    <a16:creationId xmlns:a16="http://schemas.microsoft.com/office/drawing/2014/main" id="{C9349093-039C-4DC9-94FB-A13FFA83B4CC}"/>
                  </a:ext>
                </a:extLst>
              </p:cNvPr>
              <p:cNvCxnSpPr>
                <a:cxnSpLocks/>
                <a:stCxn id="30" idx="0"/>
              </p:cNvCxnSpPr>
              <p:nvPr/>
            </p:nvCxnSpPr>
            <p:spPr>
              <a:xfrm flipV="1">
                <a:off x="6108780" y="2437403"/>
                <a:ext cx="626017" cy="1"/>
              </a:xfrm>
              <a:prstGeom prst="line">
                <a:avLst/>
              </a:prstGeom>
              <a:noFill/>
              <a:ln w="57150" cap="flat" cmpd="sng" algn="ctr">
                <a:solidFill>
                  <a:schemeClr val="bg1">
                    <a:lumMod val="75000"/>
                  </a:schemeClr>
                </a:solidFill>
                <a:prstDash val="solid"/>
                <a:miter lim="800000"/>
              </a:ln>
              <a:effectLst/>
            </p:spPr>
          </p:cxnSp>
          <p:sp>
            <p:nvSpPr>
              <p:cNvPr id="26" name="Elipse 25">
                <a:extLst>
                  <a:ext uri="{FF2B5EF4-FFF2-40B4-BE49-F238E27FC236}">
                    <a16:creationId xmlns:a16="http://schemas.microsoft.com/office/drawing/2014/main" id="{60E14849-1413-4937-8EC5-727F64BBDD0A}"/>
                  </a:ext>
                </a:extLst>
              </p:cNvPr>
              <p:cNvSpPr/>
              <p:nvPr/>
            </p:nvSpPr>
            <p:spPr>
              <a:xfrm>
                <a:off x="2692874" y="1504999"/>
                <a:ext cx="997006" cy="960970"/>
              </a:xfrm>
              <a:prstGeom prst="ellipse">
                <a:avLst/>
              </a:prstGeom>
              <a:solidFill>
                <a:schemeClr val="accent1"/>
              </a:solidFill>
              <a:ln w="12700" cap="flat" cmpd="sng" algn="ctr">
                <a:noFill/>
                <a:prstDash val="solid"/>
                <a:miter lim="800000"/>
              </a:ln>
              <a:effectLst/>
            </p:spPr>
            <p:txBody>
              <a:bodyPr lIns="0" tIns="0" rIns="0" bIns="0" rtlCol="0" anchor="ctr"/>
              <a:lstStyle/>
              <a:p>
                <a:pPr algn="ctr" defTabSz="298872">
                  <a:buClrTx/>
                  <a:defRPr/>
                </a:pPr>
                <a:r>
                  <a:rPr lang="es-ES" sz="1177"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Educación Inicial        </a:t>
                </a:r>
                <a:r>
                  <a:rPr lang="es-ES" sz="900"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(0 a 3 años) </a:t>
                </a:r>
                <a:endParaRPr lang="es-ES" sz="1177" b="1" kern="1200" dirty="0">
                  <a:solidFill>
                    <a:prstClr val="white">
                      <a:lumMod val="95000"/>
                    </a:prst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endParaRPr>
              </a:p>
            </p:txBody>
          </p:sp>
          <p:sp>
            <p:nvSpPr>
              <p:cNvPr id="27" name="Elipse 26">
                <a:extLst>
                  <a:ext uri="{FF2B5EF4-FFF2-40B4-BE49-F238E27FC236}">
                    <a16:creationId xmlns:a16="http://schemas.microsoft.com/office/drawing/2014/main" id="{5FA196A0-94F1-488B-AC2C-3EE0696E2463}"/>
                  </a:ext>
                </a:extLst>
              </p:cNvPr>
              <p:cNvSpPr/>
              <p:nvPr/>
            </p:nvSpPr>
            <p:spPr>
              <a:xfrm>
                <a:off x="2596964" y="3206879"/>
                <a:ext cx="997006" cy="960970"/>
              </a:xfrm>
              <a:prstGeom prst="ellipse">
                <a:avLst/>
              </a:prstGeom>
              <a:solidFill>
                <a:schemeClr val="accent2"/>
              </a:solidFill>
              <a:ln w="12700" cap="flat" cmpd="sng" algn="ctr">
                <a:noFill/>
                <a:prstDash val="solid"/>
                <a:miter lim="800000"/>
              </a:ln>
              <a:effectLst/>
            </p:spPr>
            <p:txBody>
              <a:bodyPr lIns="0" tIns="0" rIns="0" bIns="0" rtlCol="0" anchor="ctr"/>
              <a:lstStyle/>
              <a:p>
                <a:pPr algn="ctr" defTabSz="298872">
                  <a:buClrTx/>
                  <a:defRPr/>
                </a:pPr>
                <a:r>
                  <a:rPr lang="es-ES" sz="1177"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Educación Preescolar </a:t>
                </a:r>
                <a:r>
                  <a:rPr lang="es-ES" sz="900"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(3 a 6 años)</a:t>
                </a:r>
                <a:endParaRPr lang="es-ES" sz="1177" b="1" kern="1200" dirty="0">
                  <a:solidFill>
                    <a:prstClr val="white">
                      <a:lumMod val="95000"/>
                    </a:prst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endParaRPr>
              </a:p>
            </p:txBody>
          </p:sp>
          <p:sp>
            <p:nvSpPr>
              <p:cNvPr id="28" name="Rectángulo: esquinas redondeadas 27">
                <a:extLst>
                  <a:ext uri="{FF2B5EF4-FFF2-40B4-BE49-F238E27FC236}">
                    <a16:creationId xmlns:a16="http://schemas.microsoft.com/office/drawing/2014/main" id="{7784148D-D957-4E82-97B4-83C7AADC5AAC}"/>
                  </a:ext>
                </a:extLst>
              </p:cNvPr>
              <p:cNvSpPr/>
              <p:nvPr/>
            </p:nvSpPr>
            <p:spPr>
              <a:xfrm>
                <a:off x="6522817" y="1322727"/>
                <a:ext cx="2146486" cy="646006"/>
              </a:xfrm>
              <a:prstGeom prst="roundRect">
                <a:avLst/>
              </a:prstGeom>
              <a:solidFill>
                <a:srgbClr val="00206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58114" indent="-58114" defTabSz="298872">
                  <a:buClrTx/>
                  <a:buFontTx/>
                  <a:buAutoNum type="arabicPeriod"/>
                  <a:defRPr/>
                </a:pPr>
                <a:r>
                  <a:rPr lang="es-ES" sz="1177" kern="1200" dirty="0">
                    <a:solidFill>
                      <a:prstClr val="white"/>
                    </a:solidFill>
                    <a:latin typeface="Segoe UI" panose="020B0502040204020203" pitchFamily="34" charset="0"/>
                    <a:ea typeface="+mn-ea"/>
                    <a:cs typeface="Segoe UI" panose="020B0502040204020203" pitchFamily="34" charset="0"/>
                  </a:rPr>
                  <a:t>Operación de </a:t>
                </a:r>
                <a:r>
                  <a:rPr lang="es-ES" sz="1177" kern="1200" dirty="0" err="1" smtClean="0">
                    <a:solidFill>
                      <a:prstClr val="white"/>
                    </a:solidFill>
                    <a:latin typeface="Segoe UI" panose="020B0502040204020203" pitchFamily="34" charset="0"/>
                    <a:ea typeface="+mn-ea"/>
                    <a:cs typeface="Segoe UI" panose="020B0502040204020203" pitchFamily="34" charset="0"/>
                  </a:rPr>
                  <a:t>CAI’s</a:t>
                </a:r>
                <a:endParaRPr lang="es-ES" sz="1177" kern="1200" dirty="0" smtClean="0">
                  <a:solidFill>
                    <a:prstClr val="white"/>
                  </a:solidFill>
                  <a:latin typeface="Segoe UI" panose="020B0502040204020203" pitchFamily="34" charset="0"/>
                  <a:ea typeface="+mn-ea"/>
                  <a:cs typeface="Segoe UI" panose="020B0502040204020203" pitchFamily="34" charset="0"/>
                </a:endParaRPr>
              </a:p>
              <a:p>
                <a:pPr marL="58114" indent="-58114" defTabSz="298872">
                  <a:buClrTx/>
                  <a:buFontTx/>
                  <a:buAutoNum type="arabicPeriod"/>
                  <a:defRPr/>
                </a:pPr>
                <a:endParaRPr lang="es-ES" sz="400" kern="1200" dirty="0" smtClean="0">
                  <a:solidFill>
                    <a:prstClr val="white"/>
                  </a:solidFill>
                  <a:latin typeface="Segoe UI" panose="020B0502040204020203" pitchFamily="34" charset="0"/>
                  <a:ea typeface="+mn-ea"/>
                  <a:cs typeface="Segoe UI" panose="020B0502040204020203" pitchFamily="34" charset="0"/>
                </a:endParaRPr>
              </a:p>
              <a:p>
                <a:pPr marL="58114" indent="-58114" defTabSz="298872">
                  <a:buClrTx/>
                  <a:buFontTx/>
                  <a:buAutoNum type="arabicPeriod"/>
                  <a:defRPr/>
                </a:pPr>
                <a:r>
                  <a:rPr lang="es-ES" sz="1177" kern="1200" dirty="0" smtClean="0">
                    <a:solidFill>
                      <a:prstClr val="white"/>
                    </a:solidFill>
                    <a:latin typeface="Segoe UI" panose="020B0502040204020203" pitchFamily="34" charset="0"/>
                    <a:ea typeface="+mn-ea"/>
                    <a:cs typeface="Segoe UI" panose="020B0502040204020203" pitchFamily="34" charset="0"/>
                  </a:rPr>
                  <a:t>Certificación </a:t>
                </a:r>
                <a:r>
                  <a:rPr lang="es-ES" sz="1177" kern="1200" dirty="0">
                    <a:solidFill>
                      <a:prstClr val="white"/>
                    </a:solidFill>
                    <a:latin typeface="Segoe UI" panose="020B0502040204020203" pitchFamily="34" charset="0"/>
                    <a:ea typeface="+mn-ea"/>
                    <a:cs typeface="Segoe UI" panose="020B0502040204020203" pitchFamily="34" charset="0"/>
                  </a:rPr>
                  <a:t>para obtención del RVOE o Incorporación </a:t>
                </a:r>
              </a:p>
            </p:txBody>
          </p:sp>
          <p:sp>
            <p:nvSpPr>
              <p:cNvPr id="29" name="Rectángulo: esquinas diagonales redondeadas 28">
                <a:extLst>
                  <a:ext uri="{FF2B5EF4-FFF2-40B4-BE49-F238E27FC236}">
                    <a16:creationId xmlns:a16="http://schemas.microsoft.com/office/drawing/2014/main" id="{B7498078-07D4-45E3-AB24-BBE16FB3CEA0}"/>
                  </a:ext>
                </a:extLst>
              </p:cNvPr>
              <p:cNvSpPr/>
              <p:nvPr/>
            </p:nvSpPr>
            <p:spPr>
              <a:xfrm>
                <a:off x="4435120" y="1407839"/>
                <a:ext cx="1673660" cy="501927"/>
              </a:xfrm>
              <a:prstGeom prst="round2DiagRect">
                <a:avLst>
                  <a:gd name="adj1" fmla="val 26568"/>
                  <a:gd name="adj2" fmla="val 0"/>
                </a:avLst>
              </a:prstGeom>
              <a:solidFill>
                <a:srgbClr val="005DAA"/>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298872">
                  <a:buClrTx/>
                  <a:defRPr/>
                </a:pPr>
                <a:r>
                  <a:rPr lang="es-ES" sz="1177"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Educación Inicial</a:t>
                </a:r>
              </a:p>
              <a:p>
                <a:pPr algn="ctr" defTabSz="298872">
                  <a:buClrTx/>
                  <a:defRPr/>
                </a:pPr>
                <a:r>
                  <a:rPr lang="es-ES" sz="1177"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Escolarizada</a:t>
                </a:r>
                <a:endParaRPr lang="es-ES" sz="1830" b="1" kern="1200" dirty="0">
                  <a:solidFill>
                    <a:prstClr val="white">
                      <a:lumMod val="95000"/>
                    </a:prst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endParaRPr>
              </a:p>
            </p:txBody>
          </p:sp>
          <p:sp>
            <p:nvSpPr>
              <p:cNvPr id="30" name="Rectángulo: esquinas diagonales redondeadas 29">
                <a:extLst>
                  <a:ext uri="{FF2B5EF4-FFF2-40B4-BE49-F238E27FC236}">
                    <a16:creationId xmlns:a16="http://schemas.microsoft.com/office/drawing/2014/main" id="{CF4C39EA-EA97-4E0F-96DB-599E417A32B6}"/>
                  </a:ext>
                </a:extLst>
              </p:cNvPr>
              <p:cNvSpPr/>
              <p:nvPr/>
            </p:nvSpPr>
            <p:spPr>
              <a:xfrm>
                <a:off x="4435120" y="2186441"/>
                <a:ext cx="1673660" cy="501927"/>
              </a:xfrm>
              <a:prstGeom prst="round2DiagRect">
                <a:avLst>
                  <a:gd name="adj1" fmla="val 26568"/>
                  <a:gd name="adj2" fmla="val 0"/>
                </a:avLst>
              </a:prstGeom>
              <a:solidFill>
                <a:srgbClr val="005DAA"/>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298872">
                  <a:buClrTx/>
                  <a:defRPr/>
                </a:pPr>
                <a:r>
                  <a:rPr lang="es-ES" sz="1177"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Educación Inicial</a:t>
                </a:r>
              </a:p>
              <a:p>
                <a:pPr algn="ctr" defTabSz="298872">
                  <a:buClrTx/>
                  <a:defRPr/>
                </a:pPr>
                <a:r>
                  <a:rPr lang="es-ES" sz="1177"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No Escolarizada</a:t>
                </a:r>
                <a:endParaRPr lang="es-ES" sz="1830" b="1" kern="1200" dirty="0">
                  <a:solidFill>
                    <a:prstClr val="white">
                      <a:lumMod val="95000"/>
                    </a:prst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endParaRPr>
              </a:p>
            </p:txBody>
          </p:sp>
          <p:sp>
            <p:nvSpPr>
              <p:cNvPr id="31" name="Rectángulo: esquinas diagonales redondeadas 30">
                <a:extLst>
                  <a:ext uri="{FF2B5EF4-FFF2-40B4-BE49-F238E27FC236}">
                    <a16:creationId xmlns:a16="http://schemas.microsoft.com/office/drawing/2014/main" id="{33FDA41D-DB1C-4330-B284-B3E2DF30C671}"/>
                  </a:ext>
                </a:extLst>
              </p:cNvPr>
              <p:cNvSpPr/>
              <p:nvPr/>
            </p:nvSpPr>
            <p:spPr>
              <a:xfrm>
                <a:off x="4435120" y="3081489"/>
                <a:ext cx="1673660" cy="501927"/>
              </a:xfrm>
              <a:prstGeom prst="round2DiagRect">
                <a:avLst>
                  <a:gd name="adj1" fmla="val 26568"/>
                  <a:gd name="adj2" fmla="val 0"/>
                </a:avLst>
              </a:prstGeom>
              <a:solidFill>
                <a:schemeClr val="accent2"/>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298872">
                  <a:buClrTx/>
                  <a:defRPr/>
                </a:pPr>
                <a:r>
                  <a:rPr lang="es-ES" sz="1177"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Fortalecimiento del </a:t>
                </a:r>
                <a:r>
                  <a:rPr lang="es-ES" sz="1177"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Primer Grado </a:t>
                </a:r>
                <a:r>
                  <a:rPr lang="es-ES" sz="1177"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de Preescolar </a:t>
                </a:r>
              </a:p>
            </p:txBody>
          </p:sp>
          <p:sp>
            <p:nvSpPr>
              <p:cNvPr id="32" name="Rectángulo: esquinas diagonales redondeadas 31">
                <a:extLst>
                  <a:ext uri="{FF2B5EF4-FFF2-40B4-BE49-F238E27FC236}">
                    <a16:creationId xmlns:a16="http://schemas.microsoft.com/office/drawing/2014/main" id="{9FD17D96-92C7-4792-A482-218088385104}"/>
                  </a:ext>
                </a:extLst>
              </p:cNvPr>
              <p:cNvSpPr/>
              <p:nvPr/>
            </p:nvSpPr>
            <p:spPr>
              <a:xfrm>
                <a:off x="4435120" y="3708375"/>
                <a:ext cx="1673660" cy="501927"/>
              </a:xfrm>
              <a:prstGeom prst="round2DiagRect">
                <a:avLst>
                  <a:gd name="adj1" fmla="val 26568"/>
                  <a:gd name="adj2" fmla="val 0"/>
                </a:avLst>
              </a:prstGeom>
              <a:solidFill>
                <a:schemeClr val="accent2"/>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298872">
                  <a:buClrTx/>
                  <a:defRPr/>
                </a:pPr>
                <a:r>
                  <a:rPr lang="es-ES" sz="1100"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Implementación de turnos vespertinos para </a:t>
                </a:r>
                <a:r>
                  <a:rPr lang="es-ES" sz="1100"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ampliar cobertura</a:t>
                </a:r>
              </a:p>
            </p:txBody>
          </p:sp>
          <p:sp>
            <p:nvSpPr>
              <p:cNvPr id="33" name="Rectángulo: esquinas redondeadas 32">
                <a:extLst>
                  <a:ext uri="{FF2B5EF4-FFF2-40B4-BE49-F238E27FC236}">
                    <a16:creationId xmlns:a16="http://schemas.microsoft.com/office/drawing/2014/main" id="{857A76A1-B390-47DC-A4C0-B3E33A6004C7}"/>
                  </a:ext>
                </a:extLst>
              </p:cNvPr>
              <p:cNvSpPr/>
              <p:nvPr/>
            </p:nvSpPr>
            <p:spPr>
              <a:xfrm>
                <a:off x="6522817" y="2034724"/>
                <a:ext cx="2146486" cy="771733"/>
              </a:xfrm>
              <a:prstGeom prst="roundRect">
                <a:avLst/>
              </a:prstGeom>
              <a:solidFill>
                <a:srgbClr val="002060"/>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152400" indent="-152400" defTabSz="298872">
                  <a:buClrTx/>
                  <a:defRPr/>
                </a:pPr>
                <a:r>
                  <a:rPr lang="es-ES" sz="1177" kern="1200" dirty="0" smtClean="0">
                    <a:solidFill>
                      <a:prstClr val="white"/>
                    </a:solidFill>
                    <a:latin typeface="Segoe UI" panose="020B0502040204020203" pitchFamily="34" charset="0"/>
                    <a:ea typeface="+mn-ea"/>
                    <a:cs typeface="Segoe UI" panose="020B0502040204020203" pitchFamily="34" charset="0"/>
                  </a:rPr>
                  <a:t>1. Programa </a:t>
                </a:r>
                <a:r>
                  <a:rPr lang="es-ES" sz="1177" kern="1200" dirty="0">
                    <a:solidFill>
                      <a:prstClr val="white"/>
                    </a:solidFill>
                    <a:latin typeface="Segoe UI" panose="020B0502040204020203" pitchFamily="34" charset="0"/>
                    <a:ea typeface="+mn-ea"/>
                    <a:cs typeface="Segoe UI" panose="020B0502040204020203" pitchFamily="34" charset="0"/>
                  </a:rPr>
                  <a:t>de Orientación a Padres en alianza con el Consejo Nacional de Fomento Educativo CONAFE</a:t>
                </a:r>
              </a:p>
            </p:txBody>
          </p:sp>
          <p:sp>
            <p:nvSpPr>
              <p:cNvPr id="35" name="Elipse 34">
                <a:extLst>
                  <a:ext uri="{FF2B5EF4-FFF2-40B4-BE49-F238E27FC236}">
                    <a16:creationId xmlns:a16="http://schemas.microsoft.com/office/drawing/2014/main" id="{05E75627-A797-43A4-B7B4-D11EF7C358CD}"/>
                  </a:ext>
                </a:extLst>
              </p:cNvPr>
              <p:cNvSpPr/>
              <p:nvPr/>
            </p:nvSpPr>
            <p:spPr>
              <a:xfrm>
                <a:off x="723042" y="2112319"/>
                <a:ext cx="1412401" cy="1379109"/>
              </a:xfrm>
              <a:prstGeom prst="ellipse">
                <a:avLst/>
              </a:prstGeom>
              <a:solidFill>
                <a:srgbClr val="7030A0"/>
              </a:solidFill>
              <a:ln w="12700" cap="flat" cmpd="sng" algn="ctr">
                <a:solidFill>
                  <a:schemeClr val="bg1">
                    <a:lumMod val="50000"/>
                  </a:schemeClr>
                </a:solidFill>
                <a:prstDash val="solid"/>
                <a:miter lim="800000"/>
              </a:ln>
              <a:effectLst/>
            </p:spPr>
            <p:txBody>
              <a:bodyPr lIns="0" tIns="0" rIns="0" bIns="0" rtlCol="0" anchor="ctr"/>
              <a:lstStyle/>
              <a:p>
                <a:pPr algn="ctr" defTabSz="298872">
                  <a:buClrTx/>
                  <a:defRPr/>
                </a:pPr>
                <a:r>
                  <a:rPr lang="es-ES" sz="2000"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Primera Infancia</a:t>
                </a:r>
                <a:endParaRPr lang="es-ES" sz="2000" b="1" kern="1200" dirty="0">
                  <a:solidFill>
                    <a:prstClr val="white">
                      <a:lumMod val="95000"/>
                    </a:prst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endParaRPr>
              </a:p>
            </p:txBody>
          </p:sp>
        </p:grpSp>
        <p:cxnSp>
          <p:nvCxnSpPr>
            <p:cNvPr id="16" name="Conector recto 15">
              <a:extLst>
                <a:ext uri="{FF2B5EF4-FFF2-40B4-BE49-F238E27FC236}">
                  <a16:creationId xmlns:a16="http://schemas.microsoft.com/office/drawing/2014/main" id="{D9310D83-FE77-4892-B35F-DFB58AE252A2}"/>
                </a:ext>
              </a:extLst>
            </p:cNvPr>
            <p:cNvCxnSpPr>
              <a:cxnSpLocks/>
            </p:cNvCxnSpPr>
            <p:nvPr/>
          </p:nvCxnSpPr>
          <p:spPr>
            <a:xfrm flipH="1">
              <a:off x="6317497" y="3521095"/>
              <a:ext cx="619278" cy="0"/>
            </a:xfrm>
            <a:prstGeom prst="line">
              <a:avLst/>
            </a:prstGeom>
            <a:noFill/>
            <a:ln w="57150" cap="flat" cmpd="sng" algn="ctr">
              <a:solidFill>
                <a:schemeClr val="bg1">
                  <a:lumMod val="75000"/>
                </a:schemeClr>
              </a:solidFill>
              <a:prstDash val="solid"/>
              <a:miter lim="800000"/>
            </a:ln>
            <a:effectLst/>
          </p:spPr>
        </p:cxnSp>
        <p:sp>
          <p:nvSpPr>
            <p:cNvPr id="17" name="Rectángulo: esquinas redondeadas 16">
              <a:extLst>
                <a:ext uri="{FF2B5EF4-FFF2-40B4-BE49-F238E27FC236}">
                  <a16:creationId xmlns:a16="http://schemas.microsoft.com/office/drawing/2014/main" id="{CB712EE0-1A5E-4A7B-BA7D-CB29EC049665}"/>
                </a:ext>
              </a:extLst>
            </p:cNvPr>
            <p:cNvSpPr/>
            <p:nvPr/>
          </p:nvSpPr>
          <p:spPr>
            <a:xfrm>
              <a:off x="6736395" y="3146947"/>
              <a:ext cx="2246433" cy="748295"/>
            </a:xfrm>
            <a:prstGeom prst="roundRect">
              <a:avLst/>
            </a:prstGeom>
            <a:solidFill>
              <a:schemeClr val="accent2">
                <a:lumMod val="75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58114" indent="-58114" defTabSz="298872">
                <a:buClrTx/>
                <a:buFontTx/>
                <a:buAutoNum type="arabicPeriod"/>
                <a:defRPr/>
              </a:pPr>
              <a:r>
                <a:rPr lang="es-ES" sz="1177" kern="1200" dirty="0">
                  <a:solidFill>
                    <a:prstClr val="white"/>
                  </a:solidFill>
                  <a:latin typeface="Segoe UI" panose="020B0502040204020203" pitchFamily="34" charset="0"/>
                  <a:ea typeface="+mn-ea"/>
                  <a:cs typeface="Segoe UI" panose="020B0502040204020203" pitchFamily="34" charset="0"/>
                </a:rPr>
                <a:t>Procesos de certificación </a:t>
              </a:r>
            </a:p>
            <a:p>
              <a:pPr defTabSz="298872">
                <a:buClrTx/>
                <a:defRPr/>
              </a:pPr>
              <a:r>
                <a:rPr lang="es-ES" sz="1177" kern="1200" dirty="0">
                  <a:solidFill>
                    <a:prstClr val="white"/>
                  </a:solidFill>
                  <a:latin typeface="Segoe UI" panose="020B0502040204020203" pitchFamily="34" charset="0"/>
                  <a:ea typeface="+mn-ea"/>
                  <a:cs typeface="Segoe UI" panose="020B0502040204020203" pitchFamily="34" charset="0"/>
                </a:rPr>
                <a:t>e incorporación </a:t>
              </a:r>
            </a:p>
          </p:txBody>
        </p:sp>
      </p:grpSp>
      <p:grpSp>
        <p:nvGrpSpPr>
          <p:cNvPr id="49" name="Google Shape;236;p35">
            <a:extLst>
              <a:ext uri="{FF2B5EF4-FFF2-40B4-BE49-F238E27FC236}">
                <a16:creationId xmlns:a16="http://schemas.microsoft.com/office/drawing/2014/main" id="{C46A1892-C5A0-186C-8377-147E2C948623}"/>
              </a:ext>
            </a:extLst>
          </p:cNvPr>
          <p:cNvGrpSpPr/>
          <p:nvPr/>
        </p:nvGrpSpPr>
        <p:grpSpPr>
          <a:xfrm>
            <a:off x="453390" y="261915"/>
            <a:ext cx="4413250" cy="498013"/>
            <a:chOff x="1894350" y="381375"/>
            <a:chExt cx="4620356" cy="498013"/>
          </a:xfrm>
        </p:grpSpPr>
        <p:sp>
          <p:nvSpPr>
            <p:cNvPr id="50" name="Google Shape;237;p35">
              <a:extLst>
                <a:ext uri="{FF2B5EF4-FFF2-40B4-BE49-F238E27FC236}">
                  <a16:creationId xmlns:a16="http://schemas.microsoft.com/office/drawing/2014/main" id="{54F83885-C8E1-C871-EF34-85E8C26AED66}"/>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38;p35">
              <a:extLst>
                <a:ext uri="{FF2B5EF4-FFF2-40B4-BE49-F238E27FC236}">
                  <a16:creationId xmlns:a16="http://schemas.microsoft.com/office/drawing/2014/main" id="{6CDFAA27-5403-51ED-3362-7098B6D63448}"/>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lgn="ctr">
                <a:buSzPts val="1400"/>
                <a:defRPr/>
              </a:pPr>
              <a:r>
                <a:rPr lang="es-MX" sz="1800" b="1" dirty="0">
                  <a:solidFill>
                    <a:srgbClr val="FFFFFF"/>
                  </a:solidFill>
                  <a:latin typeface="Poppins"/>
                  <a:ea typeface="Poppins"/>
                  <a:cs typeface="Poppins"/>
                  <a:sym typeface="Poppins"/>
                </a:rPr>
                <a:t>SERVICIOS EN PRIMERA INFANCIA</a:t>
              </a:r>
            </a:p>
          </p:txBody>
        </p:sp>
      </p:grpSp>
    </p:spTree>
    <p:extLst>
      <p:ext uri="{BB962C8B-B14F-4D97-AF65-F5344CB8AC3E}">
        <p14:creationId xmlns:p14="http://schemas.microsoft.com/office/powerpoint/2010/main" val="40829014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B05BEB-DB76-21F3-3D2A-5B433321C816}"/>
              </a:ext>
            </a:extLst>
          </p:cNvPr>
          <p:cNvCxnSpPr>
            <a:cxnSpLocks/>
          </p:cNvCxnSpPr>
          <p:nvPr/>
        </p:nvCxnSpPr>
        <p:spPr>
          <a:xfrm flipV="1">
            <a:off x="3683000" y="2067560"/>
            <a:ext cx="2037080" cy="45212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Google Shape;236;p35">
            <a:extLst>
              <a:ext uri="{FF2B5EF4-FFF2-40B4-BE49-F238E27FC236}">
                <a16:creationId xmlns:a16="http://schemas.microsoft.com/office/drawing/2014/main" id="{EC2C900A-4F44-79B0-0485-D48F1823A5E5}"/>
              </a:ext>
            </a:extLst>
          </p:cNvPr>
          <p:cNvGrpSpPr/>
          <p:nvPr/>
        </p:nvGrpSpPr>
        <p:grpSpPr>
          <a:xfrm>
            <a:off x="453390" y="261915"/>
            <a:ext cx="5505450" cy="498013"/>
            <a:chOff x="1894350" y="381375"/>
            <a:chExt cx="4620356" cy="498013"/>
          </a:xfrm>
        </p:grpSpPr>
        <p:sp>
          <p:nvSpPr>
            <p:cNvPr id="3"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800" b="1" i="0" u="none" strike="noStrike" kern="0" cap="none" spc="0" normalizeH="0" baseline="0" noProof="0" dirty="0">
                  <a:ln>
                    <a:noFill/>
                  </a:ln>
                  <a:solidFill>
                    <a:srgbClr val="FFFFFF"/>
                  </a:solidFill>
                  <a:effectLst/>
                  <a:uLnTx/>
                  <a:uFillTx/>
                  <a:latin typeface="Poppins"/>
                  <a:ea typeface="Poppins"/>
                  <a:cs typeface="Poppins"/>
                  <a:sym typeface="Poppins"/>
                </a:rPr>
                <a:t>POBLACIÓN ATENDIDA EN PRIMERA INFANCIA</a:t>
              </a:r>
            </a:p>
          </p:txBody>
        </p:sp>
      </p:grpSp>
      <p:graphicFrame>
        <p:nvGraphicFramePr>
          <p:cNvPr id="15" name="Chart 14">
            <a:extLst>
              <a:ext uri="{FF2B5EF4-FFF2-40B4-BE49-F238E27FC236}">
                <a16:creationId xmlns:a16="http://schemas.microsoft.com/office/drawing/2014/main" id="{65E24F64-BEDD-046F-39F5-F2FA20ADCF10}"/>
              </a:ext>
            </a:extLst>
          </p:cNvPr>
          <p:cNvGraphicFramePr/>
          <p:nvPr>
            <p:extLst>
              <p:ext uri="{D42A27DB-BD31-4B8C-83A1-F6EECF244321}">
                <p14:modId xmlns:p14="http://schemas.microsoft.com/office/powerpoint/2010/main" val="3779956995"/>
              </p:ext>
            </p:extLst>
          </p:nvPr>
        </p:nvGraphicFramePr>
        <p:xfrm>
          <a:off x="-873760" y="679142"/>
          <a:ext cx="6410960" cy="420243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FA307281-803A-B654-B257-8DCD35684AE6}"/>
              </a:ext>
            </a:extLst>
          </p:cNvPr>
          <p:cNvSpPr txBox="1"/>
          <p:nvPr/>
        </p:nvSpPr>
        <p:spPr>
          <a:xfrm>
            <a:off x="6110291" y="261915"/>
            <a:ext cx="2906709" cy="707886"/>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rPr>
              <a:t>Tasa de cobertura bruta, </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rPr>
              <a:t>según nivel educativo. </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s-MX" sz="11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rPr>
              <a:t>Ciclo 2021-2022 en Nuevo León</a:t>
            </a:r>
            <a:endParaRPr kumimoji="0" lang="es-MX" sz="11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endParaRPr>
          </a:p>
        </p:txBody>
      </p:sp>
      <p:cxnSp>
        <p:nvCxnSpPr>
          <p:cNvPr id="8" name="Straight Connector 7">
            <a:extLst>
              <a:ext uri="{FF2B5EF4-FFF2-40B4-BE49-F238E27FC236}">
                <a16:creationId xmlns:a16="http://schemas.microsoft.com/office/drawing/2014/main" id="{09859A1F-5F59-5E37-6793-B5B79DDDF1D2}"/>
              </a:ext>
            </a:extLst>
          </p:cNvPr>
          <p:cNvCxnSpPr>
            <a:cxnSpLocks/>
          </p:cNvCxnSpPr>
          <p:nvPr/>
        </p:nvCxnSpPr>
        <p:spPr>
          <a:xfrm>
            <a:off x="3688080" y="3017520"/>
            <a:ext cx="2098040" cy="42672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40D93570-48D3-A339-E873-79FDCB837FCE}"/>
              </a:ext>
            </a:extLst>
          </p:cNvPr>
          <p:cNvGraphicFramePr/>
          <p:nvPr>
            <p:extLst>
              <p:ext uri="{D42A27DB-BD31-4B8C-83A1-F6EECF244321}">
                <p14:modId xmlns:p14="http://schemas.microsoft.com/office/powerpoint/2010/main" val="2493711104"/>
              </p:ext>
            </p:extLst>
          </p:nvPr>
        </p:nvGraphicFramePr>
        <p:xfrm>
          <a:off x="3870960" y="1295400"/>
          <a:ext cx="4907280" cy="2839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5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233538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B05BEB-DB76-21F3-3D2A-5B433321C816}"/>
              </a:ext>
            </a:extLst>
          </p:cNvPr>
          <p:cNvCxnSpPr>
            <a:cxnSpLocks/>
          </p:cNvCxnSpPr>
          <p:nvPr/>
        </p:nvCxnSpPr>
        <p:spPr>
          <a:xfrm>
            <a:off x="2438400" y="1483360"/>
            <a:ext cx="3576320" cy="41148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Google Shape;236;p35">
            <a:extLst>
              <a:ext uri="{FF2B5EF4-FFF2-40B4-BE49-F238E27FC236}">
                <a16:creationId xmlns:a16="http://schemas.microsoft.com/office/drawing/2014/main" id="{EC2C900A-4F44-79B0-0485-D48F1823A5E5}"/>
              </a:ext>
            </a:extLst>
          </p:cNvPr>
          <p:cNvGrpSpPr/>
          <p:nvPr/>
        </p:nvGrpSpPr>
        <p:grpSpPr>
          <a:xfrm>
            <a:off x="453390" y="261915"/>
            <a:ext cx="5505450" cy="498013"/>
            <a:chOff x="1894350" y="381375"/>
            <a:chExt cx="4620356" cy="498013"/>
          </a:xfrm>
        </p:grpSpPr>
        <p:sp>
          <p:nvSpPr>
            <p:cNvPr id="3"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800" b="1" i="0" u="none" strike="noStrike" kern="0" cap="none" spc="0" normalizeH="0" baseline="0" noProof="0" dirty="0">
                  <a:ln>
                    <a:noFill/>
                  </a:ln>
                  <a:solidFill>
                    <a:srgbClr val="FFFFFF"/>
                  </a:solidFill>
                  <a:effectLst/>
                  <a:uLnTx/>
                  <a:uFillTx/>
                  <a:latin typeface="Poppins"/>
                  <a:ea typeface="Poppins"/>
                  <a:cs typeface="Poppins"/>
                  <a:sym typeface="Poppins"/>
                </a:rPr>
                <a:t>POBLACIÓN ATENDIDA EN PRIMERA INFANCIA</a:t>
              </a:r>
            </a:p>
          </p:txBody>
        </p:sp>
      </p:grpSp>
      <p:sp>
        <p:nvSpPr>
          <p:cNvPr id="18" name="TextBox 17">
            <a:extLst>
              <a:ext uri="{FF2B5EF4-FFF2-40B4-BE49-F238E27FC236}">
                <a16:creationId xmlns:a16="http://schemas.microsoft.com/office/drawing/2014/main" id="{FA307281-803A-B654-B257-8DCD35684AE6}"/>
              </a:ext>
            </a:extLst>
          </p:cNvPr>
          <p:cNvSpPr txBox="1"/>
          <p:nvPr/>
        </p:nvSpPr>
        <p:spPr>
          <a:xfrm>
            <a:off x="6110291" y="261915"/>
            <a:ext cx="2906709" cy="707886"/>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rPr>
              <a:t>Tasa de cobertura bruta, </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rPr>
              <a:t>según nivel educativo. </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s-MX" sz="11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rPr>
              <a:t>Ciclo 2021-2022 en Nuevo León</a:t>
            </a:r>
            <a:endParaRPr kumimoji="0" lang="es-MX" sz="11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endParaRPr>
          </a:p>
        </p:txBody>
      </p:sp>
      <p:cxnSp>
        <p:nvCxnSpPr>
          <p:cNvPr id="8" name="Straight Connector 7">
            <a:extLst>
              <a:ext uri="{FF2B5EF4-FFF2-40B4-BE49-F238E27FC236}">
                <a16:creationId xmlns:a16="http://schemas.microsoft.com/office/drawing/2014/main" id="{09859A1F-5F59-5E37-6793-B5B79DDDF1D2}"/>
              </a:ext>
            </a:extLst>
          </p:cNvPr>
          <p:cNvCxnSpPr>
            <a:cxnSpLocks/>
          </p:cNvCxnSpPr>
          <p:nvPr/>
        </p:nvCxnSpPr>
        <p:spPr>
          <a:xfrm flipV="1">
            <a:off x="2397760" y="3602478"/>
            <a:ext cx="3657600" cy="5328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40D93570-48D3-A339-E873-79FDCB837FCE}"/>
              </a:ext>
            </a:extLst>
          </p:cNvPr>
          <p:cNvGraphicFramePr/>
          <p:nvPr>
            <p:extLst>
              <p:ext uri="{D42A27DB-BD31-4B8C-83A1-F6EECF244321}">
                <p14:modId xmlns:p14="http://schemas.microsoft.com/office/powerpoint/2010/main" val="3764359827"/>
              </p:ext>
            </p:extLst>
          </p:nvPr>
        </p:nvGraphicFramePr>
        <p:xfrm>
          <a:off x="3870960" y="1295400"/>
          <a:ext cx="4907280" cy="28399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BFF4EF7-0D78-CCAD-8731-E71D56522E22}"/>
              </a:ext>
            </a:extLst>
          </p:cNvPr>
          <p:cNvSpPr txBox="1"/>
          <p:nvPr/>
        </p:nvSpPr>
        <p:spPr>
          <a:xfrm>
            <a:off x="4660900" y="4717052"/>
            <a:ext cx="4356100" cy="215444"/>
          </a:xfrm>
          <a:prstGeom prst="rect">
            <a:avLst/>
          </a:prstGeom>
          <a:noFill/>
        </p:spPr>
        <p:txBody>
          <a:bodyPr wrap="square">
            <a:spAutoFit/>
          </a:bodyPr>
          <a:lstStyle/>
          <a:p>
            <a:pPr algn="l" fontAlgn="b"/>
            <a:r>
              <a:rPr lang="es-MX" sz="800" u="none" strike="noStrike" dirty="0">
                <a:effectLst/>
                <a:latin typeface="Segoe UI" panose="020B0502040204020203" pitchFamily="34" charset="0"/>
                <a:cs typeface="Segoe UI" panose="020B0502040204020203" pitchFamily="34" charset="0"/>
              </a:rPr>
              <a:t>Fuente: Secretaría de Educación. Sistema de estadísticas continuas (formato 911) y CONAPO.</a:t>
            </a:r>
            <a:endParaRPr lang="es-MX" sz="800" b="0" i="0" u="none" strike="noStrike" dirty="0">
              <a:solidFill>
                <a:srgbClr val="000000"/>
              </a:solidFill>
              <a:effectLst/>
              <a:latin typeface="Segoe UI" panose="020B0502040204020203" pitchFamily="34" charset="0"/>
              <a:cs typeface="Segoe UI" panose="020B0502040204020203" pitchFamily="34" charset="0"/>
            </a:endParaRPr>
          </a:p>
        </p:txBody>
      </p:sp>
      <p:graphicFrame>
        <p:nvGraphicFramePr>
          <p:cNvPr id="15" name="Chart 14">
            <a:extLst>
              <a:ext uri="{FF2B5EF4-FFF2-40B4-BE49-F238E27FC236}">
                <a16:creationId xmlns:a16="http://schemas.microsoft.com/office/drawing/2014/main" id="{65E24F64-BEDD-046F-39F5-F2FA20ADCF10}"/>
              </a:ext>
            </a:extLst>
          </p:cNvPr>
          <p:cNvGraphicFramePr/>
          <p:nvPr>
            <p:extLst>
              <p:ext uri="{D42A27DB-BD31-4B8C-83A1-F6EECF244321}">
                <p14:modId xmlns:p14="http://schemas.microsoft.com/office/powerpoint/2010/main" val="861346844"/>
              </p:ext>
            </p:extLst>
          </p:nvPr>
        </p:nvGraphicFramePr>
        <p:xfrm>
          <a:off x="-873760" y="679142"/>
          <a:ext cx="6410960" cy="42024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395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grpSp>
        <p:nvGrpSpPr>
          <p:cNvPr id="2" name="Google Shape;236;p35">
            <a:extLst>
              <a:ext uri="{FF2B5EF4-FFF2-40B4-BE49-F238E27FC236}">
                <a16:creationId xmlns:a16="http://schemas.microsoft.com/office/drawing/2014/main" id="{EC2C900A-4F44-79B0-0485-D48F1823A5E5}"/>
              </a:ext>
            </a:extLst>
          </p:cNvPr>
          <p:cNvGrpSpPr/>
          <p:nvPr/>
        </p:nvGrpSpPr>
        <p:grpSpPr>
          <a:xfrm>
            <a:off x="453390" y="261915"/>
            <a:ext cx="5505450" cy="498013"/>
            <a:chOff x="1894350" y="381375"/>
            <a:chExt cx="4620356" cy="498013"/>
          </a:xfrm>
        </p:grpSpPr>
        <p:sp>
          <p:nvSpPr>
            <p:cNvPr id="3"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800" b="1" i="0" u="none" strike="noStrike" kern="0" cap="none" spc="0" normalizeH="0" baseline="0" noProof="0" dirty="0">
                  <a:ln>
                    <a:noFill/>
                  </a:ln>
                  <a:solidFill>
                    <a:srgbClr val="FFFFFF"/>
                  </a:solidFill>
                  <a:effectLst/>
                  <a:uLnTx/>
                  <a:uFillTx/>
                  <a:latin typeface="Poppins"/>
                  <a:ea typeface="Poppins"/>
                  <a:cs typeface="Poppins"/>
                  <a:sym typeface="Poppins"/>
                </a:rPr>
                <a:t>POBLACIÓN ATENDIDA EN PRIMERA INFANCIA</a:t>
              </a:r>
            </a:p>
          </p:txBody>
        </p:sp>
      </p:grpSp>
      <p:sp>
        <p:nvSpPr>
          <p:cNvPr id="9" name="TextBox 8">
            <a:extLst>
              <a:ext uri="{FF2B5EF4-FFF2-40B4-BE49-F238E27FC236}">
                <a16:creationId xmlns:a16="http://schemas.microsoft.com/office/drawing/2014/main" id="{DBFF4EF7-0D78-CCAD-8731-E71D56522E22}"/>
              </a:ext>
            </a:extLst>
          </p:cNvPr>
          <p:cNvSpPr txBox="1"/>
          <p:nvPr/>
        </p:nvSpPr>
        <p:spPr>
          <a:xfrm>
            <a:off x="4660900" y="4717052"/>
            <a:ext cx="4356100" cy="215444"/>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s-MX" sz="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Arial"/>
              </a:rPr>
              <a:t>Fuente: Secretaría de Educación. Sistema de estadísticas continuas (formato 911) y CONAPO.</a:t>
            </a:r>
          </a:p>
        </p:txBody>
      </p:sp>
      <p:graphicFrame>
        <p:nvGraphicFramePr>
          <p:cNvPr id="15" name="Chart 14">
            <a:extLst>
              <a:ext uri="{FF2B5EF4-FFF2-40B4-BE49-F238E27FC236}">
                <a16:creationId xmlns:a16="http://schemas.microsoft.com/office/drawing/2014/main" id="{65E24F64-BEDD-046F-39F5-F2FA20ADCF10}"/>
              </a:ext>
            </a:extLst>
          </p:cNvPr>
          <p:cNvGraphicFramePr/>
          <p:nvPr>
            <p:extLst>
              <p:ext uri="{D42A27DB-BD31-4B8C-83A1-F6EECF244321}">
                <p14:modId xmlns:p14="http://schemas.microsoft.com/office/powerpoint/2010/main" val="4282056539"/>
              </p:ext>
            </p:extLst>
          </p:nvPr>
        </p:nvGraphicFramePr>
        <p:xfrm>
          <a:off x="1612900" y="664364"/>
          <a:ext cx="5918200" cy="381477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D1A8C9B-56B4-5F70-32C4-75C87ADF2991}"/>
              </a:ext>
            </a:extLst>
          </p:cNvPr>
          <p:cNvSpPr txBox="1"/>
          <p:nvPr/>
        </p:nvSpPr>
        <p:spPr>
          <a:xfrm>
            <a:off x="6110291" y="261915"/>
            <a:ext cx="2906709" cy="523220"/>
          </a:xfrm>
          <a:prstGeom prst="rect">
            <a:avLst/>
          </a:prstGeom>
          <a:noFill/>
        </p:spPr>
        <p:txBody>
          <a:bodyPr wrap="square">
            <a:spAutoFit/>
          </a:bodyPr>
          <a:lstStyle/>
          <a:p>
            <a:pPr algn="ctr" fontAlgn="b"/>
            <a:r>
              <a:rPr lang="es-MX" sz="1400" u="none" strike="noStrike" dirty="0">
                <a:solidFill>
                  <a:schemeClr val="tx1"/>
                </a:solidFill>
                <a:effectLst/>
                <a:latin typeface="Segoe UI" panose="020B0502040204020203" pitchFamily="34" charset="0"/>
                <a:cs typeface="Segoe UI" panose="020B0502040204020203" pitchFamily="34" charset="0"/>
              </a:rPr>
              <a:t>Tasa de </a:t>
            </a:r>
            <a:r>
              <a:rPr lang="es-MX" dirty="0">
                <a:solidFill>
                  <a:schemeClr val="tx1"/>
                </a:solidFill>
                <a:latin typeface="Segoe UI" panose="020B0502040204020203" pitchFamily="34" charset="0"/>
                <a:cs typeface="Segoe UI" panose="020B0502040204020203" pitchFamily="34" charset="0"/>
              </a:rPr>
              <a:t>atención por edad</a:t>
            </a:r>
            <a:endParaRPr lang="es-MX" sz="1400" u="none" strike="noStrike" dirty="0">
              <a:solidFill>
                <a:schemeClr val="tx1"/>
              </a:solidFill>
              <a:effectLst/>
              <a:latin typeface="Segoe UI" panose="020B0502040204020203" pitchFamily="34" charset="0"/>
              <a:cs typeface="Segoe UI" panose="020B0502040204020203" pitchFamily="34" charset="0"/>
            </a:endParaRPr>
          </a:p>
          <a:p>
            <a:pPr algn="ctr" fontAlgn="b"/>
            <a:r>
              <a:rPr lang="es-MX" sz="1400" u="none" strike="noStrike" dirty="0">
                <a:solidFill>
                  <a:schemeClr val="tx1"/>
                </a:solidFill>
                <a:effectLst/>
                <a:latin typeface="Segoe UI" panose="020B0502040204020203" pitchFamily="34" charset="0"/>
                <a:cs typeface="Segoe UI" panose="020B0502040204020203" pitchFamily="34" charset="0"/>
              </a:rPr>
              <a:t>Ciclo 2021-2022 en Nuevo León</a:t>
            </a:r>
            <a:endParaRPr lang="es-MX" sz="1400" b="1" i="0" u="none" strike="noStrike" dirty="0">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4280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grpSp>
        <p:nvGrpSpPr>
          <p:cNvPr id="2" name="Google Shape;236;p35">
            <a:extLst>
              <a:ext uri="{FF2B5EF4-FFF2-40B4-BE49-F238E27FC236}">
                <a16:creationId xmlns:a16="http://schemas.microsoft.com/office/drawing/2014/main" id="{EC2C900A-4F44-79B0-0485-D48F1823A5E5}"/>
              </a:ext>
            </a:extLst>
          </p:cNvPr>
          <p:cNvGrpSpPr/>
          <p:nvPr/>
        </p:nvGrpSpPr>
        <p:grpSpPr>
          <a:xfrm>
            <a:off x="453390" y="261915"/>
            <a:ext cx="5505450" cy="498013"/>
            <a:chOff x="1894350" y="381375"/>
            <a:chExt cx="4620356" cy="498013"/>
          </a:xfrm>
        </p:grpSpPr>
        <p:sp>
          <p:nvSpPr>
            <p:cNvPr id="3"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800" b="1" i="0" u="none" strike="noStrike" kern="0" cap="none" spc="0" normalizeH="0" baseline="0" noProof="0" dirty="0">
                  <a:ln>
                    <a:noFill/>
                  </a:ln>
                  <a:solidFill>
                    <a:srgbClr val="FFFFFF"/>
                  </a:solidFill>
                  <a:effectLst/>
                  <a:uLnTx/>
                  <a:uFillTx/>
                  <a:latin typeface="Poppins"/>
                  <a:ea typeface="Poppins"/>
                  <a:cs typeface="Poppins"/>
                  <a:sym typeface="Poppins"/>
                </a:rPr>
                <a:t>POBLACIÓN ATENDIDA EN PRIMERA INFANCIA</a:t>
              </a:r>
            </a:p>
          </p:txBody>
        </p:sp>
      </p:grpSp>
      <p:sp>
        <p:nvSpPr>
          <p:cNvPr id="9" name="TextBox 8">
            <a:extLst>
              <a:ext uri="{FF2B5EF4-FFF2-40B4-BE49-F238E27FC236}">
                <a16:creationId xmlns:a16="http://schemas.microsoft.com/office/drawing/2014/main" id="{DBFF4EF7-0D78-CCAD-8731-E71D56522E22}"/>
              </a:ext>
            </a:extLst>
          </p:cNvPr>
          <p:cNvSpPr txBox="1"/>
          <p:nvPr/>
        </p:nvSpPr>
        <p:spPr>
          <a:xfrm>
            <a:off x="4660900" y="4717052"/>
            <a:ext cx="4356100" cy="215444"/>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s-MX" sz="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Arial"/>
              </a:rPr>
              <a:t>Fuente: Secretaría de Educación. Sistema de estadísticas continuas (formato 911) y CONAPO.</a:t>
            </a:r>
          </a:p>
        </p:txBody>
      </p:sp>
      <p:graphicFrame>
        <p:nvGraphicFramePr>
          <p:cNvPr id="15" name="Chart 14">
            <a:extLst>
              <a:ext uri="{FF2B5EF4-FFF2-40B4-BE49-F238E27FC236}">
                <a16:creationId xmlns:a16="http://schemas.microsoft.com/office/drawing/2014/main" id="{65E24F64-BEDD-046F-39F5-F2FA20ADCF10}"/>
              </a:ext>
            </a:extLst>
          </p:cNvPr>
          <p:cNvGraphicFramePr/>
          <p:nvPr>
            <p:extLst>
              <p:ext uri="{D42A27DB-BD31-4B8C-83A1-F6EECF244321}">
                <p14:modId xmlns:p14="http://schemas.microsoft.com/office/powerpoint/2010/main" val="3647066191"/>
              </p:ext>
            </p:extLst>
          </p:nvPr>
        </p:nvGraphicFramePr>
        <p:xfrm>
          <a:off x="1612900" y="664364"/>
          <a:ext cx="5918200" cy="381477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D1A8C9B-56B4-5F70-32C4-75C87ADF2991}"/>
              </a:ext>
            </a:extLst>
          </p:cNvPr>
          <p:cNvSpPr txBox="1"/>
          <p:nvPr/>
        </p:nvSpPr>
        <p:spPr>
          <a:xfrm>
            <a:off x="6110291" y="261915"/>
            <a:ext cx="2906709" cy="523220"/>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rPr>
              <a:t>Tasa de atención por edad</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rPr>
              <a:t>Ciclo 2021-2022 en Nuevo León</a:t>
            </a:r>
            <a:endParaRPr kumimoji="0" lang="es-MX" sz="14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7254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grpSp>
        <p:nvGrpSpPr>
          <p:cNvPr id="2" name="Google Shape;236;p35">
            <a:extLst>
              <a:ext uri="{FF2B5EF4-FFF2-40B4-BE49-F238E27FC236}">
                <a16:creationId xmlns:a16="http://schemas.microsoft.com/office/drawing/2014/main" id="{EC2C900A-4F44-79B0-0485-D48F1823A5E5}"/>
              </a:ext>
            </a:extLst>
          </p:cNvPr>
          <p:cNvGrpSpPr/>
          <p:nvPr/>
        </p:nvGrpSpPr>
        <p:grpSpPr>
          <a:xfrm>
            <a:off x="453390" y="261915"/>
            <a:ext cx="5505450" cy="498013"/>
            <a:chOff x="1894350" y="381375"/>
            <a:chExt cx="4620356" cy="498013"/>
          </a:xfrm>
        </p:grpSpPr>
        <p:sp>
          <p:nvSpPr>
            <p:cNvPr id="3"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800" b="1" i="0" u="none" strike="noStrike" kern="0" cap="none" spc="0" normalizeH="0" baseline="0" noProof="0" dirty="0">
                  <a:ln>
                    <a:noFill/>
                  </a:ln>
                  <a:solidFill>
                    <a:srgbClr val="FFFFFF"/>
                  </a:solidFill>
                  <a:effectLst/>
                  <a:uLnTx/>
                  <a:uFillTx/>
                  <a:latin typeface="Poppins"/>
                  <a:ea typeface="Poppins"/>
                  <a:cs typeface="Poppins"/>
                  <a:sym typeface="Poppins"/>
                </a:rPr>
                <a:t>POBLACIÓN ATENDIDA EN PRIMERA INFANCIA</a:t>
              </a:r>
            </a:p>
          </p:txBody>
        </p:sp>
      </p:grpSp>
      <p:sp>
        <p:nvSpPr>
          <p:cNvPr id="9" name="TextBox 8">
            <a:extLst>
              <a:ext uri="{FF2B5EF4-FFF2-40B4-BE49-F238E27FC236}">
                <a16:creationId xmlns:a16="http://schemas.microsoft.com/office/drawing/2014/main" id="{DBFF4EF7-0D78-CCAD-8731-E71D56522E22}"/>
              </a:ext>
            </a:extLst>
          </p:cNvPr>
          <p:cNvSpPr txBox="1"/>
          <p:nvPr/>
        </p:nvSpPr>
        <p:spPr>
          <a:xfrm>
            <a:off x="4660900" y="4717052"/>
            <a:ext cx="4356100" cy="215444"/>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es-MX" sz="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Arial"/>
              </a:rPr>
              <a:t>Fuente: Secretaría de Educación. Sistema de estadísticas continuas (formato 911) y CONAPO.</a:t>
            </a:r>
          </a:p>
        </p:txBody>
      </p:sp>
      <p:graphicFrame>
        <p:nvGraphicFramePr>
          <p:cNvPr id="15" name="Chart 14">
            <a:extLst>
              <a:ext uri="{FF2B5EF4-FFF2-40B4-BE49-F238E27FC236}">
                <a16:creationId xmlns:a16="http://schemas.microsoft.com/office/drawing/2014/main" id="{65E24F64-BEDD-046F-39F5-F2FA20ADCF10}"/>
              </a:ext>
            </a:extLst>
          </p:cNvPr>
          <p:cNvGraphicFramePr/>
          <p:nvPr>
            <p:extLst>
              <p:ext uri="{D42A27DB-BD31-4B8C-83A1-F6EECF244321}">
                <p14:modId xmlns:p14="http://schemas.microsoft.com/office/powerpoint/2010/main" val="1901085597"/>
              </p:ext>
            </p:extLst>
          </p:nvPr>
        </p:nvGraphicFramePr>
        <p:xfrm>
          <a:off x="1612900" y="664364"/>
          <a:ext cx="5918200" cy="381477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2D1A8C9B-56B4-5F70-32C4-75C87ADF2991}"/>
              </a:ext>
            </a:extLst>
          </p:cNvPr>
          <p:cNvSpPr txBox="1"/>
          <p:nvPr/>
        </p:nvSpPr>
        <p:spPr>
          <a:xfrm>
            <a:off x="6110291" y="261915"/>
            <a:ext cx="2906709" cy="523220"/>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rPr>
              <a:t>Tasa de atención por edad</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rPr>
              <a:t>Ciclo 2021-2022 en Nuevo León</a:t>
            </a:r>
            <a:endParaRPr kumimoji="0" lang="es-MX" sz="1400" b="1"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endParaRPr>
          </a:p>
        </p:txBody>
      </p:sp>
    </p:spTree>
    <p:extLst>
      <p:ext uri="{BB962C8B-B14F-4D97-AF65-F5344CB8AC3E}">
        <p14:creationId xmlns:p14="http://schemas.microsoft.com/office/powerpoint/2010/main" val="21850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3" name="Google Shape;127;p25">
            <a:extLst>
              <a:ext uri="{FF2B5EF4-FFF2-40B4-BE49-F238E27FC236}">
                <a16:creationId xmlns:a16="http://schemas.microsoft.com/office/drawing/2014/main" id="{69350A9F-8284-4F58-8A5A-F98391F1C93D}"/>
              </a:ext>
            </a:extLst>
          </p:cNvPr>
          <p:cNvSpPr/>
          <p:nvPr/>
        </p:nvSpPr>
        <p:spPr>
          <a:xfrm>
            <a:off x="252090" y="330099"/>
            <a:ext cx="5792844" cy="357298"/>
          </a:xfrm>
          <a:prstGeom prst="round2DiagRect">
            <a:avLst>
              <a:gd name="adj1" fmla="val 33324"/>
              <a:gd name="adj2" fmla="val 0"/>
            </a:avLst>
          </a:prstGeom>
          <a:solidFill>
            <a:srgbClr val="00C4B3"/>
          </a:solidFill>
          <a:ln>
            <a:noFill/>
          </a:ln>
        </p:spPr>
        <p:txBody>
          <a:bodyPr spcFirstLastPara="1" wrap="square" lIns="59760" tIns="59760" rIns="59760" bIns="59760" anchor="ctr" anchorCtr="0">
            <a:noAutofit/>
          </a:bodyPr>
          <a:lstStyle/>
          <a:p>
            <a:pPr defTabSz="298872">
              <a:buClrTx/>
            </a:pPr>
            <a:r>
              <a:rPr lang="es-MX" sz="1307" b="1" kern="1200" dirty="0">
                <a:solidFill>
                  <a:prstClr val="white"/>
                </a:solidFill>
                <a:effectLst>
                  <a:outerShdw blurRad="38100" dist="38100" dir="2700000" algn="tl">
                    <a:srgbClr val="000000">
                      <a:alpha val="43137"/>
                    </a:srgbClr>
                  </a:outerShdw>
                </a:effectLst>
                <a:latin typeface="Arial Black" panose="020B0A04020102020204" pitchFamily="34" charset="0"/>
                <a:ea typeface="+mn-ea"/>
                <a:cs typeface="+mn-cs"/>
              </a:rPr>
              <a:t>Población Atendida en Primera Infancia</a:t>
            </a:r>
            <a:endParaRPr sz="1307" b="1" kern="1200" dirty="0">
              <a:solidFill>
                <a:srgbClr val="25A4DC"/>
              </a:solidFill>
              <a:effectLst>
                <a:outerShdw blurRad="38100" dist="38100" dir="2700000" algn="tl">
                  <a:srgbClr val="000000">
                    <a:alpha val="43137"/>
                  </a:srgbClr>
                </a:outerShdw>
              </a:effectLst>
              <a:latin typeface="Arial Black" panose="020B0A04020102020204" pitchFamily="34" charset="0"/>
              <a:ea typeface="+mn-ea"/>
              <a:cs typeface="+mn-cs"/>
            </a:endParaRPr>
          </a:p>
        </p:txBody>
      </p:sp>
      <p:graphicFrame>
        <p:nvGraphicFramePr>
          <p:cNvPr id="5" name="Tabla 4">
            <a:extLst>
              <a:ext uri="{FF2B5EF4-FFF2-40B4-BE49-F238E27FC236}">
                <a16:creationId xmlns:a16="http://schemas.microsoft.com/office/drawing/2014/main" id="{F08B5963-73EF-43CE-9108-D6DC142B9BE3}"/>
              </a:ext>
            </a:extLst>
          </p:cNvPr>
          <p:cNvGraphicFramePr>
            <a:graphicFrameLocks noGrp="1"/>
          </p:cNvGraphicFramePr>
          <p:nvPr/>
        </p:nvGraphicFramePr>
        <p:xfrm>
          <a:off x="765805" y="1277628"/>
          <a:ext cx="7230714" cy="1230683"/>
        </p:xfrm>
        <a:graphic>
          <a:graphicData uri="http://schemas.openxmlformats.org/drawingml/2006/table">
            <a:tbl>
              <a:tblPr>
                <a:tableStyleId>{5C22544A-7EE6-4342-B048-85BDC9FD1C3A}</a:tableStyleId>
              </a:tblPr>
              <a:tblGrid>
                <a:gridCol w="1812349">
                  <a:extLst>
                    <a:ext uri="{9D8B030D-6E8A-4147-A177-3AD203B41FA5}">
                      <a16:colId xmlns:a16="http://schemas.microsoft.com/office/drawing/2014/main" val="2002859268"/>
                    </a:ext>
                  </a:extLst>
                </a:gridCol>
                <a:gridCol w="1083673">
                  <a:extLst>
                    <a:ext uri="{9D8B030D-6E8A-4147-A177-3AD203B41FA5}">
                      <a16:colId xmlns:a16="http://schemas.microsoft.com/office/drawing/2014/main" val="1223298730"/>
                    </a:ext>
                  </a:extLst>
                </a:gridCol>
                <a:gridCol w="1083673">
                  <a:extLst>
                    <a:ext uri="{9D8B030D-6E8A-4147-A177-3AD203B41FA5}">
                      <a16:colId xmlns:a16="http://schemas.microsoft.com/office/drawing/2014/main" val="3761439964"/>
                    </a:ext>
                  </a:extLst>
                </a:gridCol>
                <a:gridCol w="1083673">
                  <a:extLst>
                    <a:ext uri="{9D8B030D-6E8A-4147-A177-3AD203B41FA5}">
                      <a16:colId xmlns:a16="http://schemas.microsoft.com/office/drawing/2014/main" val="853917973"/>
                    </a:ext>
                  </a:extLst>
                </a:gridCol>
                <a:gridCol w="1083673">
                  <a:extLst>
                    <a:ext uri="{9D8B030D-6E8A-4147-A177-3AD203B41FA5}">
                      <a16:colId xmlns:a16="http://schemas.microsoft.com/office/drawing/2014/main" val="2127395106"/>
                    </a:ext>
                  </a:extLst>
                </a:gridCol>
                <a:gridCol w="1083673">
                  <a:extLst>
                    <a:ext uri="{9D8B030D-6E8A-4147-A177-3AD203B41FA5}">
                      <a16:colId xmlns:a16="http://schemas.microsoft.com/office/drawing/2014/main" val="693314103"/>
                    </a:ext>
                  </a:extLst>
                </a:gridCol>
              </a:tblGrid>
              <a:tr h="185536">
                <a:tc gridSpan="6">
                  <a:txBody>
                    <a:bodyPr/>
                    <a:lstStyle/>
                    <a:p>
                      <a:pPr algn="ctr" fontAlgn="b"/>
                      <a:r>
                        <a:rPr lang="es-MX" sz="1200" u="none" strike="noStrike" dirty="0">
                          <a:solidFill>
                            <a:schemeClr val="bg1"/>
                          </a:solidFill>
                          <a:effectLst/>
                        </a:rPr>
                        <a:t>Tasa de cobertura bruta, según nivel educativo. Ciclo 2021-2022 en Nuevo León</a:t>
                      </a:r>
                      <a:endParaRPr lang="es-MX" sz="1200" b="1" i="0" u="none" strike="noStrike" dirty="0">
                        <a:solidFill>
                          <a:schemeClr val="bg1"/>
                        </a:solidFill>
                        <a:effectLst/>
                        <a:latin typeface="Calibri" panose="020F0502020204030204" pitchFamily="34" charset="0"/>
                      </a:endParaRPr>
                    </a:p>
                  </a:txBody>
                  <a:tcPr marL="6226" marR="6226" marT="6226" marB="0" anchor="b">
                    <a:solidFill>
                      <a:schemeClr val="accent5">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890328054"/>
                  </a:ext>
                </a:extLst>
              </a:tr>
              <a:tr h="185536">
                <a:tc rowSpan="2">
                  <a:txBody>
                    <a:bodyPr/>
                    <a:lstStyle/>
                    <a:p>
                      <a:pPr algn="ctr" fontAlgn="ctr"/>
                      <a:r>
                        <a:rPr lang="es-MX" sz="1200" u="none" strike="noStrike" dirty="0">
                          <a:effectLst/>
                        </a:rPr>
                        <a:t>Nivel</a:t>
                      </a:r>
                      <a:endParaRPr lang="es-MX" sz="1200" b="1" i="0" u="none" strike="noStrike" dirty="0">
                        <a:solidFill>
                          <a:srgbClr val="000000"/>
                        </a:solidFill>
                        <a:effectLst/>
                        <a:latin typeface="Calibri" panose="020F0502020204030204" pitchFamily="34" charset="0"/>
                      </a:endParaRPr>
                    </a:p>
                  </a:txBody>
                  <a:tcPr marL="6226" marR="6226" marT="6226" marB="0" anchor="ctr">
                    <a:solidFill>
                      <a:schemeClr val="accent5">
                        <a:lumMod val="60000"/>
                        <a:lumOff val="40000"/>
                      </a:schemeClr>
                    </a:solidFill>
                  </a:tcPr>
                </a:tc>
                <a:tc gridSpan="3">
                  <a:txBody>
                    <a:bodyPr/>
                    <a:lstStyle/>
                    <a:p>
                      <a:pPr algn="ctr" fontAlgn="b"/>
                      <a:r>
                        <a:rPr lang="es-MX" sz="1200" u="none" strike="noStrike" dirty="0">
                          <a:effectLst/>
                        </a:rPr>
                        <a:t>Matrícula</a:t>
                      </a:r>
                      <a:endParaRPr lang="es-MX" sz="1200" b="1" i="0" u="none" strike="noStrike" dirty="0">
                        <a:solidFill>
                          <a:srgbClr val="000000"/>
                        </a:solidFill>
                        <a:effectLst/>
                        <a:latin typeface="Calibri" panose="020F0502020204030204" pitchFamily="34" charset="0"/>
                      </a:endParaRPr>
                    </a:p>
                  </a:txBody>
                  <a:tcPr marL="6226" marR="6226" marT="6226" marB="0" anchor="b">
                    <a:solidFill>
                      <a:schemeClr val="accent5">
                        <a:lumMod val="60000"/>
                        <a:lumOff val="40000"/>
                      </a:schemeClr>
                    </a:solidFill>
                  </a:tcPr>
                </a:tc>
                <a:tc hMerge="1">
                  <a:txBody>
                    <a:bodyPr/>
                    <a:lstStyle/>
                    <a:p>
                      <a:endParaRPr lang="es-MX"/>
                    </a:p>
                  </a:txBody>
                  <a:tcPr/>
                </a:tc>
                <a:tc hMerge="1">
                  <a:txBody>
                    <a:bodyPr/>
                    <a:lstStyle/>
                    <a:p>
                      <a:endParaRPr lang="es-MX"/>
                    </a:p>
                  </a:txBody>
                  <a:tcPr/>
                </a:tc>
                <a:tc rowSpan="2">
                  <a:txBody>
                    <a:bodyPr/>
                    <a:lstStyle/>
                    <a:p>
                      <a:pPr algn="ctr" fontAlgn="ctr"/>
                      <a:r>
                        <a:rPr lang="es-MX" sz="1200" u="none" strike="noStrike" dirty="0">
                          <a:effectLst/>
                        </a:rPr>
                        <a:t>Población</a:t>
                      </a:r>
                      <a:endParaRPr lang="es-MX" sz="1200" b="1" i="0" u="none" strike="noStrike" dirty="0">
                        <a:solidFill>
                          <a:srgbClr val="000000"/>
                        </a:solidFill>
                        <a:effectLst/>
                        <a:latin typeface="Calibri" panose="020F0502020204030204" pitchFamily="34" charset="0"/>
                      </a:endParaRPr>
                    </a:p>
                  </a:txBody>
                  <a:tcPr marL="6226" marR="6226" marT="6226" marB="0" anchor="ctr">
                    <a:solidFill>
                      <a:schemeClr val="accent5">
                        <a:lumMod val="60000"/>
                        <a:lumOff val="40000"/>
                      </a:schemeClr>
                    </a:solidFill>
                  </a:tcPr>
                </a:tc>
                <a:tc rowSpan="2">
                  <a:txBody>
                    <a:bodyPr/>
                    <a:lstStyle/>
                    <a:p>
                      <a:pPr algn="ctr" fontAlgn="ctr"/>
                      <a:r>
                        <a:rPr lang="es-MX" sz="1200" u="none" strike="noStrike" dirty="0">
                          <a:effectLst/>
                        </a:rPr>
                        <a:t>Tasa de cobertura</a:t>
                      </a:r>
                      <a:endParaRPr lang="es-MX" sz="1200" b="1" i="0" u="none" strike="noStrike" dirty="0">
                        <a:solidFill>
                          <a:srgbClr val="000000"/>
                        </a:solidFill>
                        <a:effectLst/>
                        <a:latin typeface="Calibri" panose="020F0502020204030204" pitchFamily="34" charset="0"/>
                      </a:endParaRPr>
                    </a:p>
                  </a:txBody>
                  <a:tcPr marL="6226" marR="6226" marT="6226" marB="0" anchor="ctr">
                    <a:solidFill>
                      <a:schemeClr val="accent5">
                        <a:lumMod val="60000"/>
                        <a:lumOff val="40000"/>
                      </a:schemeClr>
                    </a:solidFill>
                  </a:tcPr>
                </a:tc>
                <a:extLst>
                  <a:ext uri="{0D108BD9-81ED-4DB2-BD59-A6C34878D82A}">
                    <a16:rowId xmlns:a16="http://schemas.microsoft.com/office/drawing/2014/main" val="1419966049"/>
                  </a:ext>
                </a:extLst>
              </a:tr>
              <a:tr h="185536">
                <a:tc vMerge="1">
                  <a:txBody>
                    <a:bodyPr/>
                    <a:lstStyle/>
                    <a:p>
                      <a:endParaRPr lang="es-MX"/>
                    </a:p>
                  </a:txBody>
                  <a:tcPr/>
                </a:tc>
                <a:tc>
                  <a:txBody>
                    <a:bodyPr/>
                    <a:lstStyle/>
                    <a:p>
                      <a:pPr algn="ctr" fontAlgn="b"/>
                      <a:r>
                        <a:rPr lang="es-MX" sz="1200" u="none" strike="noStrike" dirty="0">
                          <a:effectLst/>
                        </a:rPr>
                        <a:t>Escolarizada</a:t>
                      </a:r>
                      <a:endParaRPr lang="es-MX" sz="1200" b="1" i="0" u="none" strike="noStrike" dirty="0">
                        <a:solidFill>
                          <a:srgbClr val="000000"/>
                        </a:solidFill>
                        <a:effectLst/>
                        <a:latin typeface="Calibri" panose="020F0502020204030204" pitchFamily="34" charset="0"/>
                      </a:endParaRPr>
                    </a:p>
                  </a:txBody>
                  <a:tcPr marL="6226" marR="6226" marT="6226" marB="0" anchor="b">
                    <a:solidFill>
                      <a:schemeClr val="accent5">
                        <a:lumMod val="40000"/>
                        <a:lumOff val="60000"/>
                      </a:schemeClr>
                    </a:solidFill>
                  </a:tcPr>
                </a:tc>
                <a:tc>
                  <a:txBody>
                    <a:bodyPr/>
                    <a:lstStyle/>
                    <a:p>
                      <a:pPr algn="ctr" fontAlgn="b"/>
                      <a:r>
                        <a:rPr lang="es-MX" sz="1200" u="none" strike="noStrike" dirty="0">
                          <a:effectLst/>
                        </a:rPr>
                        <a:t>No escolarizada</a:t>
                      </a:r>
                      <a:endParaRPr lang="es-MX" sz="1200" b="1" i="0" u="none" strike="noStrike" dirty="0">
                        <a:solidFill>
                          <a:srgbClr val="000000"/>
                        </a:solidFill>
                        <a:effectLst/>
                        <a:latin typeface="Calibri" panose="020F0502020204030204" pitchFamily="34" charset="0"/>
                      </a:endParaRPr>
                    </a:p>
                  </a:txBody>
                  <a:tcPr marL="6226" marR="6226" marT="6226" marB="0" anchor="b">
                    <a:solidFill>
                      <a:schemeClr val="accent5">
                        <a:lumMod val="40000"/>
                        <a:lumOff val="60000"/>
                      </a:schemeClr>
                    </a:solidFill>
                  </a:tcPr>
                </a:tc>
                <a:tc>
                  <a:txBody>
                    <a:bodyPr/>
                    <a:lstStyle/>
                    <a:p>
                      <a:pPr algn="ctr" fontAlgn="b"/>
                      <a:r>
                        <a:rPr lang="es-MX" sz="1200" u="none" strike="noStrike" dirty="0">
                          <a:effectLst/>
                        </a:rPr>
                        <a:t>Total</a:t>
                      </a:r>
                      <a:endParaRPr lang="es-MX" sz="1200" b="1" i="0" u="none" strike="noStrike" dirty="0">
                        <a:solidFill>
                          <a:srgbClr val="000000"/>
                        </a:solidFill>
                        <a:effectLst/>
                        <a:latin typeface="Calibri" panose="020F0502020204030204" pitchFamily="34" charset="0"/>
                      </a:endParaRPr>
                    </a:p>
                  </a:txBody>
                  <a:tcPr marL="6226" marR="6226" marT="6226" marB="0" anchor="b">
                    <a:solidFill>
                      <a:schemeClr val="accent5">
                        <a:lumMod val="40000"/>
                        <a:lumOff val="60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62966280"/>
                  </a:ext>
                </a:extLst>
              </a:tr>
              <a:tr h="185536">
                <a:tc>
                  <a:txBody>
                    <a:bodyPr/>
                    <a:lstStyle/>
                    <a:p>
                      <a:pPr algn="l" fontAlgn="b"/>
                      <a:r>
                        <a:rPr lang="es-MX" sz="1200" u="none" strike="noStrike" dirty="0">
                          <a:effectLst/>
                        </a:rPr>
                        <a:t>Inicial (0 a</a:t>
                      </a:r>
                      <a:r>
                        <a:rPr lang="es-MX" sz="1200" u="none" strike="noStrike" baseline="0" dirty="0">
                          <a:effectLst/>
                        </a:rPr>
                        <a:t> 3 años)</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a:effectLst/>
                        </a:rPr>
                        <a:t>8,604</a:t>
                      </a:r>
                      <a:endParaRPr lang="es-MX" sz="1200" b="0" i="0" u="none" strike="noStrike">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a:effectLst/>
                        </a:rPr>
                        <a:t>8,413</a:t>
                      </a:r>
                      <a:endParaRPr lang="es-MX" sz="1200" b="0" i="0" u="none" strike="noStrike">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dirty="0">
                          <a:effectLst/>
                        </a:rPr>
                        <a:t>17,017</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dirty="0">
                          <a:effectLst/>
                        </a:rPr>
                        <a:t>271,359</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ctr" fontAlgn="b"/>
                      <a:r>
                        <a:rPr lang="es-MX" sz="1200" u="none" strike="noStrike" dirty="0">
                          <a:effectLst/>
                        </a:rPr>
                        <a:t>6.3%</a:t>
                      </a:r>
                      <a:endParaRPr lang="es-MX" sz="1200" b="0" i="0" u="none" strike="noStrike" dirty="0">
                        <a:solidFill>
                          <a:srgbClr val="000000"/>
                        </a:solidFill>
                        <a:effectLst/>
                        <a:latin typeface="Calibri" panose="020F0502020204030204" pitchFamily="34" charset="0"/>
                      </a:endParaRPr>
                    </a:p>
                  </a:txBody>
                  <a:tcPr marL="6226" marR="6226" marT="6226" marB="0" anchor="b"/>
                </a:tc>
                <a:extLst>
                  <a:ext uri="{0D108BD9-81ED-4DB2-BD59-A6C34878D82A}">
                    <a16:rowId xmlns:a16="http://schemas.microsoft.com/office/drawing/2014/main" val="2169819142"/>
                  </a:ext>
                </a:extLst>
              </a:tr>
              <a:tr h="185536">
                <a:tc>
                  <a:txBody>
                    <a:bodyPr/>
                    <a:lstStyle/>
                    <a:p>
                      <a:pPr algn="l" fontAlgn="b"/>
                      <a:r>
                        <a:rPr lang="es-MX" sz="1200" u="none" strike="noStrike" dirty="0">
                          <a:effectLst/>
                        </a:rPr>
                        <a:t>Preescolar (3 a 6 años)</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dirty="0">
                          <a:effectLst/>
                        </a:rPr>
                        <a:t>182,729</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a:effectLst/>
                        </a:rPr>
                        <a:t>n.a.</a:t>
                      </a:r>
                      <a:endParaRPr lang="es-MX" sz="1200" b="0" i="0" u="none" strike="noStrike">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a:effectLst/>
                        </a:rPr>
                        <a:t>182,729</a:t>
                      </a:r>
                      <a:endParaRPr lang="es-MX" sz="1200" b="0" i="0" u="none" strike="noStrike">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a:effectLst/>
                        </a:rPr>
                        <a:t>274,488</a:t>
                      </a:r>
                      <a:endParaRPr lang="es-MX" sz="1200" b="0" i="0" u="none" strike="noStrike">
                        <a:solidFill>
                          <a:srgbClr val="000000"/>
                        </a:solidFill>
                        <a:effectLst/>
                        <a:latin typeface="Calibri" panose="020F0502020204030204" pitchFamily="34" charset="0"/>
                      </a:endParaRPr>
                    </a:p>
                  </a:txBody>
                  <a:tcPr marL="6226" marR="6226" marT="6226" marB="0" anchor="b"/>
                </a:tc>
                <a:tc>
                  <a:txBody>
                    <a:bodyPr/>
                    <a:lstStyle/>
                    <a:p>
                      <a:pPr algn="ctr" fontAlgn="b"/>
                      <a:r>
                        <a:rPr lang="es-MX" sz="1200" u="none" strike="noStrike" dirty="0">
                          <a:effectLst/>
                        </a:rPr>
                        <a:t>66.6%</a:t>
                      </a:r>
                      <a:endParaRPr lang="es-MX" sz="1200" b="0" i="0" u="none" strike="noStrike" dirty="0">
                        <a:solidFill>
                          <a:srgbClr val="000000"/>
                        </a:solidFill>
                        <a:effectLst/>
                        <a:latin typeface="Calibri" panose="020F0502020204030204" pitchFamily="34" charset="0"/>
                      </a:endParaRPr>
                    </a:p>
                  </a:txBody>
                  <a:tcPr marL="6226" marR="6226" marT="6226" marB="0" anchor="b"/>
                </a:tc>
                <a:extLst>
                  <a:ext uri="{0D108BD9-81ED-4DB2-BD59-A6C34878D82A}">
                    <a16:rowId xmlns:a16="http://schemas.microsoft.com/office/drawing/2014/main" val="1493458331"/>
                  </a:ext>
                </a:extLst>
              </a:tr>
              <a:tr h="285153">
                <a:tc gridSpan="6">
                  <a:txBody>
                    <a:bodyPr/>
                    <a:lstStyle/>
                    <a:p>
                      <a:pPr algn="l" fontAlgn="b"/>
                      <a:endParaRPr lang="es-MX" sz="900" u="none" strike="noStrike" dirty="0">
                        <a:effectLst/>
                      </a:endParaRPr>
                    </a:p>
                    <a:p>
                      <a:pPr algn="l" fontAlgn="b"/>
                      <a:r>
                        <a:rPr lang="es-MX" sz="900" u="none" strike="noStrike" dirty="0">
                          <a:effectLst/>
                        </a:rPr>
                        <a:t>Fuente: Secretaría de Educación. Sistema de estadísticas continuas (formato 911) y CONAPO.</a:t>
                      </a:r>
                      <a:endParaRPr lang="es-MX" sz="900" b="0" i="0" u="none" strike="noStrike" dirty="0">
                        <a:solidFill>
                          <a:srgbClr val="000000"/>
                        </a:solidFill>
                        <a:effectLst/>
                        <a:latin typeface="Calibri" panose="020F0502020204030204" pitchFamily="34" charset="0"/>
                      </a:endParaRPr>
                    </a:p>
                  </a:txBody>
                  <a:tcPr marL="6226" marR="6226" marT="6226"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262299581"/>
                  </a:ext>
                </a:extLst>
              </a:tr>
            </a:tbl>
          </a:graphicData>
        </a:graphic>
      </p:graphicFrame>
      <p:graphicFrame>
        <p:nvGraphicFramePr>
          <p:cNvPr id="6" name="Tabla 5">
            <a:extLst>
              <a:ext uri="{FF2B5EF4-FFF2-40B4-BE49-F238E27FC236}">
                <a16:creationId xmlns:a16="http://schemas.microsoft.com/office/drawing/2014/main" id="{BA0CD17E-6A6C-4891-B83D-4090FA20AB5D}"/>
              </a:ext>
            </a:extLst>
          </p:cNvPr>
          <p:cNvGraphicFramePr>
            <a:graphicFrameLocks noGrp="1"/>
          </p:cNvGraphicFramePr>
          <p:nvPr/>
        </p:nvGraphicFramePr>
        <p:xfrm>
          <a:off x="765805" y="2779511"/>
          <a:ext cx="7230715" cy="1230683"/>
        </p:xfrm>
        <a:graphic>
          <a:graphicData uri="http://schemas.openxmlformats.org/drawingml/2006/table">
            <a:tbl>
              <a:tblPr>
                <a:tableStyleId>{5C22544A-7EE6-4342-B048-85BDC9FD1C3A}</a:tableStyleId>
              </a:tblPr>
              <a:tblGrid>
                <a:gridCol w="2588116">
                  <a:extLst>
                    <a:ext uri="{9D8B030D-6E8A-4147-A177-3AD203B41FA5}">
                      <a16:colId xmlns:a16="http://schemas.microsoft.com/office/drawing/2014/main" val="2776516018"/>
                    </a:ext>
                  </a:extLst>
                </a:gridCol>
                <a:gridCol w="1547533">
                  <a:extLst>
                    <a:ext uri="{9D8B030D-6E8A-4147-A177-3AD203B41FA5}">
                      <a16:colId xmlns:a16="http://schemas.microsoft.com/office/drawing/2014/main" val="3013814368"/>
                    </a:ext>
                  </a:extLst>
                </a:gridCol>
                <a:gridCol w="1547533">
                  <a:extLst>
                    <a:ext uri="{9D8B030D-6E8A-4147-A177-3AD203B41FA5}">
                      <a16:colId xmlns:a16="http://schemas.microsoft.com/office/drawing/2014/main" val="761539255"/>
                    </a:ext>
                  </a:extLst>
                </a:gridCol>
                <a:gridCol w="1547533">
                  <a:extLst>
                    <a:ext uri="{9D8B030D-6E8A-4147-A177-3AD203B41FA5}">
                      <a16:colId xmlns:a16="http://schemas.microsoft.com/office/drawing/2014/main" val="2082183793"/>
                    </a:ext>
                  </a:extLst>
                </a:gridCol>
              </a:tblGrid>
              <a:tr h="185536">
                <a:tc gridSpan="4">
                  <a:txBody>
                    <a:bodyPr/>
                    <a:lstStyle/>
                    <a:p>
                      <a:pPr algn="ctr" fontAlgn="b"/>
                      <a:r>
                        <a:rPr lang="es-MX" sz="1200" u="none" strike="noStrike" dirty="0">
                          <a:solidFill>
                            <a:schemeClr val="bg1"/>
                          </a:solidFill>
                          <a:effectLst/>
                        </a:rPr>
                        <a:t>Primera Infancia. Tasa de atención por edad. Ciclo 2021-2022</a:t>
                      </a:r>
                      <a:endParaRPr lang="es-MX" sz="1200" b="1" i="0" u="none" strike="noStrike" dirty="0">
                        <a:solidFill>
                          <a:schemeClr val="bg1"/>
                        </a:solidFill>
                        <a:effectLst/>
                        <a:latin typeface="Calibri" panose="020F0502020204030204" pitchFamily="34" charset="0"/>
                      </a:endParaRPr>
                    </a:p>
                  </a:txBody>
                  <a:tcPr marL="6226" marR="6226" marT="6226" marB="0" anchor="b">
                    <a:solidFill>
                      <a:schemeClr val="accent3">
                        <a:lumMod val="5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487711851"/>
                  </a:ext>
                </a:extLst>
              </a:tr>
              <a:tr h="185536">
                <a:tc>
                  <a:txBody>
                    <a:bodyPr/>
                    <a:lstStyle/>
                    <a:p>
                      <a:pPr algn="ctr" fontAlgn="b"/>
                      <a:r>
                        <a:rPr lang="es-MX" sz="1200" u="none" strike="noStrike" dirty="0">
                          <a:effectLst/>
                        </a:rPr>
                        <a:t> </a:t>
                      </a:r>
                      <a:endParaRPr lang="es-MX" sz="1200" b="1" i="0" u="none" strike="noStrike" dirty="0">
                        <a:solidFill>
                          <a:srgbClr val="000000"/>
                        </a:solidFill>
                        <a:effectLst/>
                        <a:latin typeface="Calibri" panose="020F0502020204030204" pitchFamily="34" charset="0"/>
                      </a:endParaRPr>
                    </a:p>
                  </a:txBody>
                  <a:tcPr marL="6226" marR="6226" marT="6226" marB="0" anchor="b">
                    <a:solidFill>
                      <a:schemeClr val="bg2">
                        <a:lumMod val="50000"/>
                      </a:schemeClr>
                    </a:solidFill>
                  </a:tcPr>
                </a:tc>
                <a:tc>
                  <a:txBody>
                    <a:bodyPr/>
                    <a:lstStyle/>
                    <a:p>
                      <a:pPr algn="ctr" fontAlgn="b"/>
                      <a:r>
                        <a:rPr lang="es-MX" sz="1200" u="none" strike="noStrike" dirty="0">
                          <a:effectLst/>
                        </a:rPr>
                        <a:t>Matrícula</a:t>
                      </a:r>
                      <a:endParaRPr lang="es-MX" sz="1200" b="1" i="0" u="none" strike="noStrike" dirty="0">
                        <a:solidFill>
                          <a:srgbClr val="000000"/>
                        </a:solidFill>
                        <a:effectLst/>
                        <a:latin typeface="Calibri" panose="020F0502020204030204" pitchFamily="34" charset="0"/>
                      </a:endParaRPr>
                    </a:p>
                  </a:txBody>
                  <a:tcPr marL="6226" marR="6226" marT="6226" marB="0" anchor="b">
                    <a:solidFill>
                      <a:schemeClr val="bg2">
                        <a:lumMod val="50000"/>
                      </a:schemeClr>
                    </a:solidFill>
                  </a:tcPr>
                </a:tc>
                <a:tc>
                  <a:txBody>
                    <a:bodyPr/>
                    <a:lstStyle/>
                    <a:p>
                      <a:pPr algn="ctr" fontAlgn="b"/>
                      <a:r>
                        <a:rPr lang="es-MX" sz="1200" u="none" strike="noStrike" dirty="0">
                          <a:effectLst/>
                        </a:rPr>
                        <a:t>Población</a:t>
                      </a:r>
                      <a:endParaRPr lang="es-MX" sz="1200" b="1" i="0" u="none" strike="noStrike" dirty="0">
                        <a:solidFill>
                          <a:srgbClr val="000000"/>
                        </a:solidFill>
                        <a:effectLst/>
                        <a:latin typeface="Calibri" panose="020F0502020204030204" pitchFamily="34" charset="0"/>
                      </a:endParaRPr>
                    </a:p>
                  </a:txBody>
                  <a:tcPr marL="6226" marR="6226" marT="6226" marB="0" anchor="b">
                    <a:solidFill>
                      <a:schemeClr val="bg2">
                        <a:lumMod val="50000"/>
                      </a:schemeClr>
                    </a:solidFill>
                  </a:tcPr>
                </a:tc>
                <a:tc>
                  <a:txBody>
                    <a:bodyPr/>
                    <a:lstStyle/>
                    <a:p>
                      <a:pPr algn="ctr" fontAlgn="b"/>
                      <a:r>
                        <a:rPr lang="es-MX" sz="1200" u="none" strike="noStrike" dirty="0">
                          <a:effectLst/>
                        </a:rPr>
                        <a:t>Tasa de Atención</a:t>
                      </a:r>
                      <a:endParaRPr lang="es-MX" sz="1200" b="1" i="0" u="none" strike="noStrike" dirty="0">
                        <a:solidFill>
                          <a:srgbClr val="000000"/>
                        </a:solidFill>
                        <a:effectLst/>
                        <a:latin typeface="Calibri" panose="020F0502020204030204" pitchFamily="34" charset="0"/>
                      </a:endParaRPr>
                    </a:p>
                  </a:txBody>
                  <a:tcPr marL="6226" marR="6226" marT="6226" marB="0" anchor="b">
                    <a:solidFill>
                      <a:schemeClr val="bg2">
                        <a:lumMod val="50000"/>
                      </a:schemeClr>
                    </a:solidFill>
                  </a:tcPr>
                </a:tc>
                <a:extLst>
                  <a:ext uri="{0D108BD9-81ED-4DB2-BD59-A6C34878D82A}">
                    <a16:rowId xmlns:a16="http://schemas.microsoft.com/office/drawing/2014/main" val="592430745"/>
                  </a:ext>
                </a:extLst>
              </a:tr>
              <a:tr h="185536">
                <a:tc>
                  <a:txBody>
                    <a:bodyPr/>
                    <a:lstStyle/>
                    <a:p>
                      <a:pPr algn="l" fontAlgn="b"/>
                      <a:r>
                        <a:rPr lang="es-MX" sz="1200" u="none" strike="noStrike" dirty="0">
                          <a:effectLst/>
                        </a:rPr>
                        <a:t>Atención a niños de 3 años</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dirty="0">
                          <a:effectLst/>
                        </a:rPr>
                        <a:t>36,264</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dirty="0">
                          <a:effectLst/>
                        </a:rPr>
                        <a:t>91,087</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a:effectLst/>
                        </a:rPr>
                        <a:t>39.8%</a:t>
                      </a:r>
                      <a:endParaRPr lang="es-MX" sz="1200" b="0" i="0" u="none" strike="noStrike">
                        <a:solidFill>
                          <a:srgbClr val="000000"/>
                        </a:solidFill>
                        <a:effectLst/>
                        <a:latin typeface="Calibri" panose="020F0502020204030204" pitchFamily="34" charset="0"/>
                      </a:endParaRPr>
                    </a:p>
                  </a:txBody>
                  <a:tcPr marL="6226" marR="6226" marT="6226" marB="0" anchor="b"/>
                </a:tc>
                <a:extLst>
                  <a:ext uri="{0D108BD9-81ED-4DB2-BD59-A6C34878D82A}">
                    <a16:rowId xmlns:a16="http://schemas.microsoft.com/office/drawing/2014/main" val="1721270118"/>
                  </a:ext>
                </a:extLst>
              </a:tr>
              <a:tr h="185536">
                <a:tc>
                  <a:txBody>
                    <a:bodyPr/>
                    <a:lstStyle/>
                    <a:p>
                      <a:pPr algn="l" fontAlgn="b"/>
                      <a:r>
                        <a:rPr lang="es-MX" sz="1200" u="none" strike="noStrike">
                          <a:effectLst/>
                        </a:rPr>
                        <a:t>Atención a niños de 4 años</a:t>
                      </a:r>
                      <a:endParaRPr lang="es-MX" sz="1200" b="0" i="0" u="none" strike="noStrike">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a:effectLst/>
                        </a:rPr>
                        <a:t>84,133</a:t>
                      </a:r>
                      <a:endParaRPr lang="es-MX" sz="1200" b="0" i="0" u="none" strike="noStrike">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dirty="0">
                          <a:effectLst/>
                        </a:rPr>
                        <a:t>91,469</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a:effectLst/>
                        </a:rPr>
                        <a:t>92.0%</a:t>
                      </a:r>
                      <a:endParaRPr lang="es-MX" sz="1200" b="0" i="0" u="none" strike="noStrike">
                        <a:solidFill>
                          <a:srgbClr val="000000"/>
                        </a:solidFill>
                        <a:effectLst/>
                        <a:latin typeface="Calibri" panose="020F0502020204030204" pitchFamily="34" charset="0"/>
                      </a:endParaRPr>
                    </a:p>
                  </a:txBody>
                  <a:tcPr marL="6226" marR="6226" marT="6226" marB="0" anchor="b"/>
                </a:tc>
                <a:extLst>
                  <a:ext uri="{0D108BD9-81ED-4DB2-BD59-A6C34878D82A}">
                    <a16:rowId xmlns:a16="http://schemas.microsoft.com/office/drawing/2014/main" val="1936476651"/>
                  </a:ext>
                </a:extLst>
              </a:tr>
              <a:tr h="185536">
                <a:tc>
                  <a:txBody>
                    <a:bodyPr/>
                    <a:lstStyle/>
                    <a:p>
                      <a:pPr algn="l" fontAlgn="b"/>
                      <a:r>
                        <a:rPr lang="es-MX" sz="1200" u="none" strike="noStrike" dirty="0">
                          <a:effectLst/>
                        </a:rPr>
                        <a:t>Atención a niños de 5 años</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a:effectLst/>
                        </a:rPr>
                        <a:t>92,168</a:t>
                      </a:r>
                      <a:endParaRPr lang="es-MX" sz="1200" b="0" i="0" u="none" strike="noStrike">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dirty="0">
                          <a:effectLst/>
                        </a:rPr>
                        <a:t>91,932</a:t>
                      </a:r>
                      <a:endParaRPr lang="es-MX" sz="1200" b="0" i="0" u="none" strike="noStrike" dirty="0">
                        <a:solidFill>
                          <a:srgbClr val="000000"/>
                        </a:solidFill>
                        <a:effectLst/>
                        <a:latin typeface="Calibri" panose="020F0502020204030204" pitchFamily="34" charset="0"/>
                      </a:endParaRPr>
                    </a:p>
                  </a:txBody>
                  <a:tcPr marL="6226" marR="6226" marT="6226" marB="0" anchor="b"/>
                </a:tc>
                <a:tc>
                  <a:txBody>
                    <a:bodyPr/>
                    <a:lstStyle/>
                    <a:p>
                      <a:pPr algn="r" fontAlgn="b"/>
                      <a:r>
                        <a:rPr lang="es-MX" sz="1200" u="none" strike="noStrike" dirty="0">
                          <a:effectLst/>
                        </a:rPr>
                        <a:t>100.3%</a:t>
                      </a:r>
                      <a:endParaRPr lang="es-MX" sz="1200" b="0" i="0" u="none" strike="noStrike" dirty="0">
                        <a:solidFill>
                          <a:srgbClr val="000000"/>
                        </a:solidFill>
                        <a:effectLst/>
                        <a:latin typeface="Calibri" panose="020F0502020204030204" pitchFamily="34" charset="0"/>
                      </a:endParaRPr>
                    </a:p>
                  </a:txBody>
                  <a:tcPr marL="6226" marR="6226" marT="6226" marB="0" anchor="b"/>
                </a:tc>
                <a:extLst>
                  <a:ext uri="{0D108BD9-81ED-4DB2-BD59-A6C34878D82A}">
                    <a16:rowId xmlns:a16="http://schemas.microsoft.com/office/drawing/2014/main" val="164188416"/>
                  </a:ext>
                </a:extLst>
              </a:tr>
              <a:tr h="285153">
                <a:tc gridSpan="4">
                  <a:txBody>
                    <a:bodyPr/>
                    <a:lstStyle/>
                    <a:p>
                      <a:pPr algn="l" fontAlgn="b"/>
                      <a:r>
                        <a:rPr lang="es-MX" sz="900" u="none" strike="noStrike" dirty="0">
                          <a:effectLst/>
                        </a:rPr>
                        <a:t/>
                      </a:r>
                      <a:br>
                        <a:rPr lang="es-MX" sz="900" u="none" strike="noStrike" dirty="0">
                          <a:effectLst/>
                        </a:rPr>
                      </a:br>
                      <a:r>
                        <a:rPr lang="es-MX" sz="900" u="none" strike="noStrike" dirty="0">
                          <a:effectLst/>
                        </a:rPr>
                        <a:t>Fuente: Secretaría de Educación. Sistema de estadísticas continuas (formato 911) y CONAPO.</a:t>
                      </a:r>
                      <a:endParaRPr lang="es-MX" sz="900" b="0" i="0" u="none" strike="noStrike" dirty="0">
                        <a:solidFill>
                          <a:srgbClr val="000000"/>
                        </a:solidFill>
                        <a:effectLst/>
                        <a:latin typeface="Calibri" panose="020F0502020204030204" pitchFamily="34" charset="0"/>
                      </a:endParaRPr>
                    </a:p>
                  </a:txBody>
                  <a:tcPr marL="6226" marR="6226" marT="6226" marB="0" anchor="b"/>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0486407"/>
                  </a:ext>
                </a:extLst>
              </a:tr>
            </a:tbl>
          </a:graphicData>
        </a:graphic>
      </p:graphicFrame>
    </p:spTree>
    <p:extLst>
      <p:ext uri="{BB962C8B-B14F-4D97-AF65-F5344CB8AC3E}">
        <p14:creationId xmlns:p14="http://schemas.microsoft.com/office/powerpoint/2010/main" val="336668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AAEF337-B9BF-4584-AC85-BB2339F6D459}"/>
              </a:ext>
            </a:extLst>
          </p:cNvPr>
          <p:cNvGraphicFramePr/>
          <p:nvPr>
            <p:extLst>
              <p:ext uri="{D42A27DB-BD31-4B8C-83A1-F6EECF244321}">
                <p14:modId xmlns:p14="http://schemas.microsoft.com/office/powerpoint/2010/main" val="1131970414"/>
              </p:ext>
            </p:extLst>
          </p:nvPr>
        </p:nvGraphicFramePr>
        <p:xfrm>
          <a:off x="1298245" y="469264"/>
          <a:ext cx="6737106" cy="4353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8D597AA-F733-FC2D-2B12-4AAA835111EF}"/>
              </a:ext>
            </a:extLst>
          </p:cNvPr>
          <p:cNvSpPr txBox="1"/>
          <p:nvPr/>
        </p:nvSpPr>
        <p:spPr>
          <a:xfrm>
            <a:off x="7740852" y="4707308"/>
            <a:ext cx="1221337" cy="230832"/>
          </a:xfrm>
          <a:prstGeom prst="rect">
            <a:avLst/>
          </a:prstGeom>
          <a:noFill/>
        </p:spPr>
        <p:txBody>
          <a:bodyPr wrap="square" rtlCol="0">
            <a:spAutoFit/>
          </a:bodyPr>
          <a:lstStyle/>
          <a:p>
            <a:r>
              <a:rPr lang="es-MX" sz="900" dirty="0" smtClean="0">
                <a:latin typeface="Segoe UI" panose="020B0502040204020203" pitchFamily="34" charset="0"/>
                <a:cs typeface="Segoe UI" panose="020B0502040204020203" pitchFamily="34" charset="0"/>
              </a:rPr>
              <a:t>$1 </a:t>
            </a:r>
            <a:r>
              <a:rPr lang="es-MX" sz="900" dirty="0">
                <a:latin typeface="Segoe UI" panose="020B0502040204020203" pitchFamily="34" charset="0"/>
                <a:cs typeface="Segoe UI" panose="020B0502040204020203" pitchFamily="34" charset="0"/>
              </a:rPr>
              <a:t>USD ≈ </a:t>
            </a:r>
            <a:r>
              <a:rPr lang="es-MX" sz="900" dirty="0" smtClean="0">
                <a:latin typeface="Segoe UI" panose="020B0502040204020203" pitchFamily="34" charset="0"/>
                <a:cs typeface="Segoe UI" panose="020B0502040204020203" pitchFamily="34" charset="0"/>
              </a:rPr>
              <a:t>$21 </a:t>
            </a:r>
            <a:r>
              <a:rPr lang="es-MX" sz="900" dirty="0">
                <a:latin typeface="Segoe UI" panose="020B0502040204020203" pitchFamily="34" charset="0"/>
                <a:cs typeface="Segoe UI" panose="020B0502040204020203" pitchFamily="34" charset="0"/>
              </a:rPr>
              <a:t>MXN</a:t>
            </a:r>
            <a:endParaRPr lang="en-US" sz="900" dirty="0">
              <a:latin typeface="Segoe UI" panose="020B0502040204020203" pitchFamily="34" charset="0"/>
              <a:cs typeface="Segoe UI" panose="020B0502040204020203" pitchFamily="34" charset="0"/>
            </a:endParaRPr>
          </a:p>
        </p:txBody>
      </p:sp>
      <p:grpSp>
        <p:nvGrpSpPr>
          <p:cNvPr id="5" name="Google Shape;236;p35">
            <a:extLst>
              <a:ext uri="{FF2B5EF4-FFF2-40B4-BE49-F238E27FC236}">
                <a16:creationId xmlns:a16="http://schemas.microsoft.com/office/drawing/2014/main" id="{EC2C900A-4F44-79B0-0485-D48F1823A5E5}"/>
              </a:ext>
            </a:extLst>
          </p:cNvPr>
          <p:cNvGrpSpPr/>
          <p:nvPr/>
        </p:nvGrpSpPr>
        <p:grpSpPr>
          <a:xfrm>
            <a:off x="453390" y="232419"/>
            <a:ext cx="5748308" cy="586117"/>
            <a:chOff x="1894350" y="381375"/>
            <a:chExt cx="4620356" cy="498013"/>
          </a:xfrm>
        </p:grpSpPr>
        <p:sp>
          <p:nvSpPr>
            <p:cNvPr id="6"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buSzPts val="1400"/>
                <a:defRPr/>
              </a:pPr>
              <a:r>
                <a:rPr lang="es-MX" sz="1800" b="1" dirty="0" smtClean="0">
                  <a:solidFill>
                    <a:srgbClr val="FFFFFF"/>
                  </a:solidFill>
                  <a:latin typeface="Poppins"/>
                  <a:ea typeface="Poppins"/>
                  <a:cs typeface="Poppins"/>
                  <a:sym typeface="Poppins"/>
                </a:rPr>
                <a:t>PRESUPUESTO DE LOS PROGRAMAS OPERADOS </a:t>
              </a:r>
            </a:p>
            <a:p>
              <a:pPr lvl="0">
                <a:buSzPts val="1400"/>
                <a:defRPr/>
              </a:pPr>
              <a:r>
                <a:rPr lang="es-MX" sz="1800" b="1" dirty="0" smtClean="0">
                  <a:solidFill>
                    <a:srgbClr val="FFFFFF"/>
                  </a:solidFill>
                  <a:latin typeface="Poppins"/>
                  <a:ea typeface="Poppins"/>
                  <a:cs typeface="Poppins"/>
                  <a:sym typeface="Poppins"/>
                </a:rPr>
                <a:t>POR LA SECRETARIA DE EDUCACIÓN 2022 </a:t>
              </a:r>
              <a:endParaRPr lang="es-MX" sz="1800" b="1" dirty="0">
                <a:solidFill>
                  <a:srgbClr val="FFFFFF"/>
                </a:solidFill>
                <a:latin typeface="Poppins"/>
                <a:ea typeface="Poppins"/>
                <a:cs typeface="Poppins"/>
                <a:sym typeface="Poppins"/>
              </a:endParaRPr>
            </a:p>
          </p:txBody>
        </p:sp>
      </p:grpSp>
    </p:spTree>
    <p:extLst>
      <p:ext uri="{BB962C8B-B14F-4D97-AF65-F5344CB8AC3E}">
        <p14:creationId xmlns:p14="http://schemas.microsoft.com/office/powerpoint/2010/main" val="195676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5" name="CuadroTexto 4">
            <a:extLst>
              <a:ext uri="{FF2B5EF4-FFF2-40B4-BE49-F238E27FC236}">
                <a16:creationId xmlns:a16="http://schemas.microsoft.com/office/drawing/2014/main" id="{1D8A956A-D767-4B37-8B1C-9FFDE34CBF29}"/>
              </a:ext>
            </a:extLst>
          </p:cNvPr>
          <p:cNvSpPr txBox="1"/>
          <p:nvPr/>
        </p:nvSpPr>
        <p:spPr>
          <a:xfrm>
            <a:off x="252090" y="2731841"/>
            <a:ext cx="1906058" cy="769441"/>
          </a:xfrm>
          <a:prstGeom prst="rect">
            <a:avLst/>
          </a:prstGeom>
          <a:noFill/>
        </p:spPr>
        <p:txBody>
          <a:bodyPr wrap="square" rtlCol="0">
            <a:spAutoFit/>
          </a:bodyPr>
          <a:lstStyle/>
          <a:p>
            <a:pPr algn="ctr" defTabSz="298872">
              <a:buClrTx/>
            </a:pPr>
            <a:r>
              <a:rPr lang="es-MX" b="1" kern="1200" dirty="0" smtClean="0">
                <a:solidFill>
                  <a:srgbClr val="FF0066"/>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ESTANCIAS INFANTILES</a:t>
            </a:r>
          </a:p>
          <a:p>
            <a:pPr algn="ctr" defTabSz="298872">
              <a:buClrTx/>
            </a:pPr>
            <a:r>
              <a:rPr lang="es-MX" b="1" kern="1200" dirty="0" smtClean="0">
                <a:solidFill>
                  <a:schemeClr val="tx1"/>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 </a:t>
            </a:r>
            <a:r>
              <a:rPr lang="es-MX" sz="1600" b="1" kern="1200" dirty="0" smtClean="0">
                <a:solidFill>
                  <a:schemeClr val="tx1"/>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5,715,000</a:t>
            </a:r>
            <a:r>
              <a:rPr lang="es-MX" b="1" kern="1200" dirty="0" smtClean="0">
                <a:solidFill>
                  <a:schemeClr val="tx1"/>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 USD</a:t>
            </a:r>
            <a:endParaRPr lang="es-MX" b="1" kern="1200" dirty="0">
              <a:solidFill>
                <a:schemeClr val="tx1"/>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sp>
        <p:nvSpPr>
          <p:cNvPr id="6" name="Flecha: hacia abajo 5">
            <a:extLst>
              <a:ext uri="{FF2B5EF4-FFF2-40B4-BE49-F238E27FC236}">
                <a16:creationId xmlns:a16="http://schemas.microsoft.com/office/drawing/2014/main" id="{26D13761-A857-429A-B62D-062AEB154F08}"/>
              </a:ext>
            </a:extLst>
          </p:cNvPr>
          <p:cNvSpPr/>
          <p:nvPr/>
        </p:nvSpPr>
        <p:spPr>
          <a:xfrm>
            <a:off x="866553" y="1705410"/>
            <a:ext cx="673429" cy="989013"/>
          </a:xfrm>
          <a:prstGeom prst="down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kern="1200">
              <a:solidFill>
                <a:prstClr val="white"/>
              </a:solidFill>
              <a:latin typeface="Segoe UI" panose="020B0502040204020203" pitchFamily="34" charset="0"/>
              <a:cs typeface="Segoe UI" panose="020B0502040204020203" pitchFamily="34" charset="0"/>
            </a:endParaRPr>
          </a:p>
        </p:txBody>
      </p:sp>
      <p:sp>
        <p:nvSpPr>
          <p:cNvPr id="8" name="CuadroTexto 7">
            <a:extLst>
              <a:ext uri="{FF2B5EF4-FFF2-40B4-BE49-F238E27FC236}">
                <a16:creationId xmlns:a16="http://schemas.microsoft.com/office/drawing/2014/main" id="{F78D844C-A4D0-4AF1-9FF6-97E37EB1BCD7}"/>
              </a:ext>
            </a:extLst>
          </p:cNvPr>
          <p:cNvSpPr txBox="1"/>
          <p:nvPr/>
        </p:nvSpPr>
        <p:spPr>
          <a:xfrm>
            <a:off x="3854329" y="2732420"/>
            <a:ext cx="1661043" cy="769441"/>
          </a:xfrm>
          <a:prstGeom prst="rect">
            <a:avLst/>
          </a:prstGeom>
          <a:noFill/>
        </p:spPr>
        <p:txBody>
          <a:bodyPr wrap="square" rtlCol="0">
            <a:spAutoFit/>
          </a:bodyPr>
          <a:lstStyle/>
          <a:p>
            <a:pPr algn="ctr" defTabSz="298872">
              <a:buClrTx/>
            </a:pPr>
            <a:r>
              <a:rPr lang="es-MX" b="1" kern="1200" dirty="0" smtClean="0">
                <a:solidFill>
                  <a:srgbClr val="00C4B3"/>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INICIAL Y PREESCOLAR</a:t>
            </a:r>
          </a:p>
          <a:p>
            <a:pPr algn="ctr" defTabSz="298872">
              <a:buClrTx/>
            </a:pPr>
            <a:r>
              <a:rPr lang="es-MX" sz="1600" b="1" kern="1200" dirty="0" smtClean="0">
                <a:solidFill>
                  <a:schemeClr val="tx1"/>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$719,000 USD</a:t>
            </a:r>
            <a:endParaRPr lang="es-MX" sz="1600" b="1" kern="1200" dirty="0">
              <a:solidFill>
                <a:schemeClr val="tx1"/>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sp>
        <p:nvSpPr>
          <p:cNvPr id="14" name="CuadroTexto 13">
            <a:extLst>
              <a:ext uri="{FF2B5EF4-FFF2-40B4-BE49-F238E27FC236}">
                <a16:creationId xmlns:a16="http://schemas.microsoft.com/office/drawing/2014/main" id="{CC483C7F-1BB4-4BC2-977E-0C350DD804FD}"/>
              </a:ext>
            </a:extLst>
          </p:cNvPr>
          <p:cNvSpPr txBox="1"/>
          <p:nvPr/>
        </p:nvSpPr>
        <p:spPr>
          <a:xfrm>
            <a:off x="6959794" y="2727812"/>
            <a:ext cx="1877237" cy="769441"/>
          </a:xfrm>
          <a:prstGeom prst="rect">
            <a:avLst/>
          </a:prstGeom>
          <a:noFill/>
        </p:spPr>
        <p:txBody>
          <a:bodyPr wrap="square" rtlCol="0">
            <a:spAutoFit/>
          </a:bodyPr>
          <a:lstStyle/>
          <a:p>
            <a:pPr algn="ctr" defTabSz="298872">
              <a:buClrTx/>
            </a:pPr>
            <a:r>
              <a:rPr lang="es-MX" b="1" kern="1200" dirty="0" smtClean="0">
                <a:solidFill>
                  <a:srgbClr val="6666FF"/>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MEDIADORES CULTURALES</a:t>
            </a:r>
          </a:p>
          <a:p>
            <a:pPr algn="ctr" defTabSz="298872">
              <a:buClrTx/>
            </a:pPr>
            <a:r>
              <a:rPr lang="es-MX" sz="1600" b="1" kern="1200" dirty="0" smtClean="0">
                <a:solidFill>
                  <a:schemeClr val="tx1"/>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rPr>
              <a:t>$ 224,000 USD</a:t>
            </a:r>
            <a:endParaRPr lang="es-MX" sz="1600" b="1" kern="1200" dirty="0">
              <a:solidFill>
                <a:schemeClr val="tx1"/>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endParaRPr>
          </a:p>
        </p:txBody>
      </p:sp>
      <p:sp>
        <p:nvSpPr>
          <p:cNvPr id="3" name="TextBox 2"/>
          <p:cNvSpPr txBox="1"/>
          <p:nvPr/>
        </p:nvSpPr>
        <p:spPr>
          <a:xfrm>
            <a:off x="2739462" y="3636319"/>
            <a:ext cx="3665077" cy="892552"/>
          </a:xfrm>
          <a:prstGeom prst="rect">
            <a:avLst/>
          </a:prstGeom>
          <a:noFill/>
        </p:spPr>
        <p:txBody>
          <a:bodyPr wrap="square" rtlCol="0">
            <a:spAutoFit/>
          </a:bodyPr>
          <a:lstStyle/>
          <a:p>
            <a:pPr algn="ctr"/>
            <a:r>
              <a:rPr lang="es-MX" sz="2400" b="1" dirty="0" smtClean="0">
                <a:solidFill>
                  <a:srgbClr val="B5894B"/>
                </a:solidFill>
                <a:latin typeface="Segoe UI" panose="020B0502040204020203" pitchFamily="34" charset="0"/>
                <a:cs typeface="Segoe UI" panose="020B0502040204020203" pitchFamily="34" charset="0"/>
              </a:rPr>
              <a:t>INVERSIÓN TOTAL:</a:t>
            </a:r>
          </a:p>
          <a:p>
            <a:pPr algn="ctr"/>
            <a:r>
              <a:rPr lang="es-MX" sz="2800" b="1" dirty="0" smtClean="0">
                <a:solidFill>
                  <a:schemeClr val="tx1"/>
                </a:solidFill>
                <a:latin typeface="Segoe UI" panose="020B0502040204020203" pitchFamily="34" charset="0"/>
                <a:cs typeface="Segoe UI" panose="020B0502040204020203" pitchFamily="34" charset="0"/>
              </a:rPr>
              <a:t>$ 6,658,000 USD</a:t>
            </a:r>
            <a:endParaRPr lang="es-MX" sz="2800" b="1" dirty="0">
              <a:solidFill>
                <a:schemeClr val="tx1"/>
              </a:solidFill>
              <a:latin typeface="Segoe UI" panose="020B0502040204020203" pitchFamily="34" charset="0"/>
              <a:cs typeface="Segoe UI" panose="020B0502040204020203" pitchFamily="34" charset="0"/>
            </a:endParaRPr>
          </a:p>
        </p:txBody>
      </p:sp>
      <p:sp>
        <p:nvSpPr>
          <p:cNvPr id="16" name="Flecha: hacia abajo 5">
            <a:extLst>
              <a:ext uri="{FF2B5EF4-FFF2-40B4-BE49-F238E27FC236}">
                <a16:creationId xmlns:a16="http://schemas.microsoft.com/office/drawing/2014/main" id="{26D13761-A857-429A-B62D-062AEB154F08}"/>
              </a:ext>
            </a:extLst>
          </p:cNvPr>
          <p:cNvSpPr/>
          <p:nvPr/>
        </p:nvSpPr>
        <p:spPr>
          <a:xfrm>
            <a:off x="4348137" y="1705410"/>
            <a:ext cx="673429" cy="989013"/>
          </a:xfrm>
          <a:prstGeom prst="downArrow">
            <a:avLst/>
          </a:prstGeom>
          <a:solidFill>
            <a:srgbClr val="00C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kern="1200">
              <a:solidFill>
                <a:prstClr val="white"/>
              </a:solidFill>
              <a:latin typeface="Segoe UI" panose="020B0502040204020203" pitchFamily="34" charset="0"/>
              <a:cs typeface="Segoe UI" panose="020B0502040204020203" pitchFamily="34" charset="0"/>
            </a:endParaRPr>
          </a:p>
        </p:txBody>
      </p:sp>
      <p:sp>
        <p:nvSpPr>
          <p:cNvPr id="17" name="Flecha: hacia abajo 5">
            <a:extLst>
              <a:ext uri="{FF2B5EF4-FFF2-40B4-BE49-F238E27FC236}">
                <a16:creationId xmlns:a16="http://schemas.microsoft.com/office/drawing/2014/main" id="{26D13761-A857-429A-B62D-062AEB154F08}"/>
              </a:ext>
            </a:extLst>
          </p:cNvPr>
          <p:cNvSpPr/>
          <p:nvPr/>
        </p:nvSpPr>
        <p:spPr>
          <a:xfrm>
            <a:off x="7603298" y="1705410"/>
            <a:ext cx="673429" cy="989013"/>
          </a:xfrm>
          <a:prstGeom prst="downArrow">
            <a:avLst/>
          </a:prstGeom>
          <a:solidFill>
            <a:srgbClr val="7F9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kern="1200">
              <a:solidFill>
                <a:prstClr val="white"/>
              </a:solidFill>
              <a:latin typeface="Segoe UI" panose="020B0502040204020203" pitchFamily="34" charset="0"/>
              <a:cs typeface="Segoe UI" panose="020B0502040204020203" pitchFamily="34" charset="0"/>
            </a:endParaRPr>
          </a:p>
        </p:txBody>
      </p:sp>
      <p:pic>
        <p:nvPicPr>
          <p:cNvPr id="19" name="Picture 2057">
            <a:extLst>
              <a:ext uri="{FF2B5EF4-FFF2-40B4-BE49-F238E27FC236}">
                <a16:creationId xmlns:a16="http://schemas.microsoft.com/office/drawing/2014/main" id="{462E7BC2-C210-6435-8D5D-14F033AA4C06}"/>
              </a:ext>
            </a:extLst>
          </p:cNvPr>
          <p:cNvPicPr>
            <a:picLocks noChangeAspect="1"/>
          </p:cNvPicPr>
          <p:nvPr/>
        </p:nvPicPr>
        <p:blipFill>
          <a:blip r:embed="rId4"/>
          <a:stretch>
            <a:fillRect/>
          </a:stretch>
        </p:blipFill>
        <p:spPr>
          <a:xfrm>
            <a:off x="314035" y="836821"/>
            <a:ext cx="1778466" cy="835269"/>
          </a:xfrm>
          <a:prstGeom prst="rect">
            <a:avLst/>
          </a:prstGeom>
          <a:solidFill>
            <a:srgbClr val="F2F2F2"/>
          </a:solidFill>
        </p:spPr>
      </p:pic>
      <p:pic>
        <p:nvPicPr>
          <p:cNvPr id="20" name="Picture 2060">
            <a:extLst>
              <a:ext uri="{FF2B5EF4-FFF2-40B4-BE49-F238E27FC236}">
                <a16:creationId xmlns:a16="http://schemas.microsoft.com/office/drawing/2014/main" id="{22EDC8AB-3677-40AA-C7E1-6E989E9EA238}"/>
              </a:ext>
            </a:extLst>
          </p:cNvPr>
          <p:cNvPicPr>
            <a:picLocks noChangeAspect="1"/>
          </p:cNvPicPr>
          <p:nvPr/>
        </p:nvPicPr>
        <p:blipFill rotWithShape="1">
          <a:blip r:embed="rId5"/>
          <a:srcRect l="3970" t="76410" r="8527" b="2295"/>
          <a:stretch/>
        </p:blipFill>
        <p:spPr>
          <a:xfrm>
            <a:off x="7001395" y="836821"/>
            <a:ext cx="1794037" cy="835200"/>
          </a:xfrm>
          <a:prstGeom prst="rect">
            <a:avLst/>
          </a:prstGeom>
          <a:solidFill>
            <a:srgbClr val="F2F2F2"/>
          </a:solidFill>
        </p:spPr>
      </p:pic>
      <p:pic>
        <p:nvPicPr>
          <p:cNvPr id="21" name="Picture 2058">
            <a:extLst>
              <a:ext uri="{FF2B5EF4-FFF2-40B4-BE49-F238E27FC236}">
                <a16:creationId xmlns:a16="http://schemas.microsoft.com/office/drawing/2014/main" id="{8AAB6EDF-FD4F-6028-68B2-0B36FC110E3C}"/>
              </a:ext>
            </a:extLst>
          </p:cNvPr>
          <p:cNvPicPr>
            <a:picLocks noChangeAspect="1"/>
          </p:cNvPicPr>
          <p:nvPr/>
        </p:nvPicPr>
        <p:blipFill rotWithShape="1">
          <a:blip r:embed="rId5"/>
          <a:srcRect l="-223" t="205" r="8024" b="76111"/>
          <a:stretch/>
        </p:blipFill>
        <p:spPr>
          <a:xfrm>
            <a:off x="3739751" y="818521"/>
            <a:ext cx="1804862" cy="886889"/>
          </a:xfrm>
          <a:prstGeom prst="rect">
            <a:avLst/>
          </a:prstGeom>
          <a:solidFill>
            <a:srgbClr val="F2F2F2"/>
          </a:solidFill>
        </p:spPr>
      </p:pic>
      <p:grpSp>
        <p:nvGrpSpPr>
          <p:cNvPr id="22" name="Google Shape;236;p35">
            <a:extLst>
              <a:ext uri="{FF2B5EF4-FFF2-40B4-BE49-F238E27FC236}">
                <a16:creationId xmlns:a16="http://schemas.microsoft.com/office/drawing/2014/main" id="{EC2C900A-4F44-79B0-0485-D48F1823A5E5}"/>
              </a:ext>
            </a:extLst>
          </p:cNvPr>
          <p:cNvGrpSpPr/>
          <p:nvPr/>
        </p:nvGrpSpPr>
        <p:grpSpPr>
          <a:xfrm>
            <a:off x="453389" y="232419"/>
            <a:ext cx="6625837" cy="586117"/>
            <a:chOff x="1894350" y="381375"/>
            <a:chExt cx="4620356" cy="498013"/>
          </a:xfrm>
        </p:grpSpPr>
        <p:sp>
          <p:nvSpPr>
            <p:cNvPr id="23"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buSzPts val="1400"/>
                <a:defRPr/>
              </a:pPr>
              <a:r>
                <a:rPr lang="es-MX" sz="1800" b="1" dirty="0" smtClean="0">
                  <a:solidFill>
                    <a:srgbClr val="FFFFFF"/>
                  </a:solidFill>
                  <a:latin typeface="Poppins"/>
                  <a:ea typeface="Poppins"/>
                  <a:cs typeface="Poppins"/>
                  <a:sym typeface="Poppins"/>
                </a:rPr>
                <a:t>PRESUPUESTO DE PROGRAMAS OPERADOS POR EL GOBIERNO ESTATAL A TRAVÉS DE OTRAS SECRETARÍAS </a:t>
              </a:r>
              <a:endParaRPr lang="es-MX" sz="1800" b="1" dirty="0">
                <a:solidFill>
                  <a:srgbClr val="FFFFFF"/>
                </a:solidFill>
                <a:latin typeface="Poppins"/>
                <a:ea typeface="Poppins"/>
                <a:cs typeface="Poppins"/>
                <a:sym typeface="Poppins"/>
              </a:endParaRPr>
            </a:p>
          </p:txBody>
        </p:sp>
      </p:grpSp>
    </p:spTree>
    <p:extLst>
      <p:ext uri="{BB962C8B-B14F-4D97-AF65-F5344CB8AC3E}">
        <p14:creationId xmlns:p14="http://schemas.microsoft.com/office/powerpoint/2010/main" val="33012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14" grpId="0"/>
      <p:bldP spid="3" grpId="0"/>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3" name="Elipse 2">
            <a:extLst>
              <a:ext uri="{FF2B5EF4-FFF2-40B4-BE49-F238E27FC236}">
                <a16:creationId xmlns:a16="http://schemas.microsoft.com/office/drawing/2014/main" id="{3EACD6F0-BA4A-4A2A-86DF-A5C22ECA30B9}"/>
              </a:ext>
            </a:extLst>
          </p:cNvPr>
          <p:cNvSpPr/>
          <p:nvPr/>
        </p:nvSpPr>
        <p:spPr>
          <a:xfrm>
            <a:off x="7848008" y="83893"/>
            <a:ext cx="1081364" cy="1075039"/>
          </a:xfrm>
          <a:prstGeom prst="ellipse">
            <a:avLst/>
          </a:prstGeom>
          <a:solidFill>
            <a:srgbClr val="0070C0"/>
          </a:solidFill>
          <a:ln w="12700" cap="flat" cmpd="sng" algn="ctr">
            <a:noFill/>
            <a:prstDash val="solid"/>
            <a:miter lim="800000"/>
          </a:ln>
          <a:effectLst/>
        </p:spPr>
        <p:txBody>
          <a:bodyPr lIns="0" tIns="0" rIns="0" bIns="0" rtlCol="0" anchor="ctr"/>
          <a:lstStyle/>
          <a:p>
            <a:pPr algn="ctr" defTabSz="298872">
              <a:buClrTx/>
              <a:defRPr/>
            </a:pPr>
            <a:r>
              <a:rPr lang="es-ES" sz="1177" b="1" kern="1200" dirty="0">
                <a:solidFill>
                  <a:srgbClr val="E7E6E6">
                    <a:lumMod val="20000"/>
                    <a:lumOff val="80000"/>
                  </a:srgbClr>
                </a:solidFill>
                <a:effectLst>
                  <a:outerShdw blurRad="50800" dist="38100" dir="5400000" algn="t" rotWithShape="0">
                    <a:prstClr val="black">
                      <a:alpha val="40000"/>
                    </a:prstClr>
                  </a:outerShdw>
                </a:effectLst>
                <a:ea typeface="+mn-ea"/>
                <a:cs typeface="Arial" panose="020B0604020202020204" pitchFamily="34" charset="0"/>
              </a:rPr>
              <a:t>Educación Inicial        </a:t>
            </a:r>
            <a:r>
              <a:rPr lang="es-ES" sz="1046" b="1" kern="1200" dirty="0">
                <a:solidFill>
                  <a:srgbClr val="E7E6E6">
                    <a:lumMod val="20000"/>
                    <a:lumOff val="80000"/>
                  </a:srgbClr>
                </a:solidFill>
                <a:effectLst>
                  <a:outerShdw blurRad="50800" dist="38100" dir="5400000" algn="t" rotWithShape="0">
                    <a:prstClr val="black">
                      <a:alpha val="40000"/>
                    </a:prstClr>
                  </a:outerShdw>
                </a:effectLst>
                <a:ea typeface="+mn-ea"/>
                <a:cs typeface="Arial" panose="020B0604020202020204" pitchFamily="34" charset="0"/>
              </a:rPr>
              <a:t>(0 a 3 años) </a:t>
            </a:r>
            <a:endParaRPr lang="es-ES" sz="1177" b="1" kern="1200" dirty="0">
              <a:solidFill>
                <a:prstClr val="white">
                  <a:lumMod val="95000"/>
                </a:prstClr>
              </a:solidFill>
              <a:effectLst>
                <a:outerShdw blurRad="50800" dist="38100" dir="5400000" algn="t" rotWithShape="0">
                  <a:prstClr val="black">
                    <a:alpha val="40000"/>
                  </a:prstClr>
                </a:outerShdw>
              </a:effectLst>
              <a:ea typeface="+mn-ea"/>
              <a:cs typeface="Arial" panose="020B0604020202020204" pitchFamily="34" charset="0"/>
            </a:endParaRPr>
          </a:p>
        </p:txBody>
      </p:sp>
      <p:sp>
        <p:nvSpPr>
          <p:cNvPr id="4" name="Rectángulo: esquinas diagonales redondeadas 3">
            <a:extLst>
              <a:ext uri="{FF2B5EF4-FFF2-40B4-BE49-F238E27FC236}">
                <a16:creationId xmlns:a16="http://schemas.microsoft.com/office/drawing/2014/main" id="{2FD691DA-1A59-4C79-B593-6FD08BEDD500}"/>
              </a:ext>
            </a:extLst>
          </p:cNvPr>
          <p:cNvSpPr/>
          <p:nvPr/>
        </p:nvSpPr>
        <p:spPr>
          <a:xfrm>
            <a:off x="283635" y="1864803"/>
            <a:ext cx="1815271" cy="564098"/>
          </a:xfrm>
          <a:prstGeom prst="round2DiagRect">
            <a:avLst>
              <a:gd name="adj1" fmla="val 26568"/>
              <a:gd name="adj2" fmla="val 0"/>
            </a:avLst>
          </a:prstGeom>
          <a:solidFill>
            <a:srgbClr val="005DAA"/>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298872">
              <a:buClrTx/>
              <a:defRPr/>
            </a:pPr>
            <a:r>
              <a:rPr lang="es-ES"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Educación Inicial</a:t>
            </a:r>
          </a:p>
          <a:p>
            <a:pPr algn="ctr" defTabSz="298872">
              <a:buClrTx/>
              <a:defRPr/>
            </a:pPr>
            <a:r>
              <a:rPr lang="es-ES"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Escolarizada</a:t>
            </a:r>
            <a:endParaRPr lang="es-ES" sz="2400" b="1" kern="1200" dirty="0">
              <a:solidFill>
                <a:prstClr val="white">
                  <a:lumMod val="95000"/>
                </a:prst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endParaRPr>
          </a:p>
        </p:txBody>
      </p:sp>
      <p:sp>
        <p:nvSpPr>
          <p:cNvPr id="7" name="Flecha: a la derecha 6">
            <a:extLst>
              <a:ext uri="{FF2B5EF4-FFF2-40B4-BE49-F238E27FC236}">
                <a16:creationId xmlns:a16="http://schemas.microsoft.com/office/drawing/2014/main" id="{85B6BBAC-9D01-4602-AD88-82A6C58C08CF}"/>
              </a:ext>
            </a:extLst>
          </p:cNvPr>
          <p:cNvSpPr/>
          <p:nvPr/>
        </p:nvSpPr>
        <p:spPr>
          <a:xfrm>
            <a:off x="2215525" y="1923708"/>
            <a:ext cx="735633" cy="4462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sz="1177" kern="1200" dirty="0">
              <a:solidFill>
                <a:prstClr val="white"/>
              </a:solidFill>
              <a:latin typeface="Calibri" panose="020F0502020204030204"/>
            </a:endParaRPr>
          </a:p>
        </p:txBody>
      </p:sp>
      <p:sp>
        <p:nvSpPr>
          <p:cNvPr id="8" name="Rectángulo 7">
            <a:extLst>
              <a:ext uri="{FF2B5EF4-FFF2-40B4-BE49-F238E27FC236}">
                <a16:creationId xmlns:a16="http://schemas.microsoft.com/office/drawing/2014/main" id="{F3F41A23-509A-4AE0-865C-12FF15577F93}"/>
              </a:ext>
            </a:extLst>
          </p:cNvPr>
          <p:cNvSpPr/>
          <p:nvPr/>
        </p:nvSpPr>
        <p:spPr>
          <a:xfrm>
            <a:off x="3035998" y="1305350"/>
            <a:ext cx="2563858" cy="1485349"/>
          </a:xfrm>
          <a:prstGeom prst="rect">
            <a:avLst/>
          </a:prstGeom>
          <a:solidFill>
            <a:srgbClr val="00C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r>
              <a:rPr lang="es-MX" sz="1307" kern="1200" dirty="0">
                <a:solidFill>
                  <a:prstClr val="white"/>
                </a:solidFill>
                <a:latin typeface="Calibri" panose="020F0502020204030204"/>
              </a:rPr>
              <a:t>Equipamiento y operación de </a:t>
            </a:r>
            <a:endParaRPr lang="es-MX" sz="1307" kern="1200" dirty="0" smtClean="0">
              <a:solidFill>
                <a:prstClr val="white"/>
              </a:solidFill>
              <a:latin typeface="Calibri" panose="020F0502020204030204"/>
            </a:endParaRPr>
          </a:p>
          <a:p>
            <a:pPr algn="ctr" defTabSz="298872">
              <a:buClrTx/>
            </a:pPr>
            <a:r>
              <a:rPr lang="es-MX" sz="1307" kern="1200" dirty="0" smtClean="0">
                <a:solidFill>
                  <a:prstClr val="white"/>
                </a:solidFill>
                <a:latin typeface="Calibri" panose="020F0502020204030204"/>
              </a:rPr>
              <a:t>6 </a:t>
            </a:r>
            <a:r>
              <a:rPr lang="es-MX" sz="1307" kern="1200" dirty="0">
                <a:solidFill>
                  <a:prstClr val="white"/>
                </a:solidFill>
                <a:latin typeface="Calibri" panose="020F0502020204030204"/>
              </a:rPr>
              <a:t>nuevos </a:t>
            </a:r>
            <a:r>
              <a:rPr lang="es-MX" sz="1307" kern="1200" dirty="0" err="1" smtClean="0">
                <a:solidFill>
                  <a:prstClr val="white"/>
                </a:solidFill>
                <a:latin typeface="Calibri" panose="020F0502020204030204"/>
              </a:rPr>
              <a:t>CAIs</a:t>
            </a:r>
            <a:r>
              <a:rPr lang="es-MX" sz="1307" kern="1200" dirty="0" smtClean="0">
                <a:solidFill>
                  <a:prstClr val="white"/>
                </a:solidFill>
                <a:latin typeface="Calibri" panose="020F0502020204030204"/>
              </a:rPr>
              <a:t> </a:t>
            </a:r>
            <a:r>
              <a:rPr lang="es-MX" sz="1307" kern="1200" dirty="0">
                <a:solidFill>
                  <a:prstClr val="white"/>
                </a:solidFill>
                <a:latin typeface="Calibri" panose="020F0502020204030204"/>
              </a:rPr>
              <a:t>que impactarán a </a:t>
            </a:r>
            <a:endParaRPr lang="es-MX" sz="1307" kern="1200" dirty="0" smtClean="0">
              <a:solidFill>
                <a:prstClr val="white"/>
              </a:solidFill>
              <a:latin typeface="Calibri" panose="020F0502020204030204"/>
            </a:endParaRPr>
          </a:p>
          <a:p>
            <a:pPr algn="ctr" defTabSz="298872">
              <a:buClrTx/>
            </a:pPr>
            <a:r>
              <a:rPr lang="es-MX" sz="1307" kern="1200" dirty="0" smtClean="0">
                <a:solidFill>
                  <a:prstClr val="white"/>
                </a:solidFill>
                <a:latin typeface="Calibri" panose="020F0502020204030204"/>
              </a:rPr>
              <a:t>un </a:t>
            </a:r>
            <a:r>
              <a:rPr lang="es-MX" sz="1307" kern="1200" dirty="0">
                <a:solidFill>
                  <a:prstClr val="white"/>
                </a:solidFill>
                <a:latin typeface="Calibri" panose="020F0502020204030204"/>
              </a:rPr>
              <a:t>promedio de 375 niños en </a:t>
            </a:r>
            <a:endParaRPr lang="es-MX" sz="1307" kern="1200" dirty="0" smtClean="0">
              <a:solidFill>
                <a:prstClr val="white"/>
              </a:solidFill>
              <a:latin typeface="Calibri" panose="020F0502020204030204"/>
            </a:endParaRPr>
          </a:p>
          <a:p>
            <a:pPr algn="ctr" defTabSz="298872">
              <a:buClrTx/>
            </a:pPr>
            <a:r>
              <a:rPr lang="es-MX" sz="1307" kern="1200" dirty="0" smtClean="0">
                <a:solidFill>
                  <a:prstClr val="white"/>
                </a:solidFill>
                <a:latin typeface="Calibri" panose="020F0502020204030204"/>
              </a:rPr>
              <a:t>6 </a:t>
            </a:r>
            <a:r>
              <a:rPr lang="es-MX" sz="1307" kern="1200" dirty="0">
                <a:solidFill>
                  <a:prstClr val="white"/>
                </a:solidFill>
                <a:latin typeface="Calibri" panose="020F0502020204030204"/>
              </a:rPr>
              <a:t>municipios del Estado y que tienen una inversión </a:t>
            </a:r>
            <a:r>
              <a:rPr lang="es-MX" sz="1307" kern="1200" dirty="0" smtClean="0">
                <a:solidFill>
                  <a:prstClr val="white"/>
                </a:solidFill>
                <a:latin typeface="Calibri" panose="020F0502020204030204"/>
              </a:rPr>
              <a:t>actual</a:t>
            </a:r>
          </a:p>
          <a:p>
            <a:pPr algn="ctr" defTabSz="298872">
              <a:buClrTx/>
            </a:pPr>
            <a:r>
              <a:rPr lang="es-MX" sz="1307" kern="1200" dirty="0" smtClean="0">
                <a:solidFill>
                  <a:prstClr val="white"/>
                </a:solidFill>
                <a:latin typeface="Calibri" panose="020F0502020204030204"/>
              </a:rPr>
              <a:t> </a:t>
            </a:r>
            <a:r>
              <a:rPr lang="es-MX" sz="1307" kern="1200" dirty="0">
                <a:solidFill>
                  <a:prstClr val="white"/>
                </a:solidFill>
                <a:latin typeface="Calibri" panose="020F0502020204030204"/>
              </a:rPr>
              <a:t>para construcción de </a:t>
            </a:r>
            <a:endParaRPr lang="es-MX" sz="1307" kern="1200" dirty="0" smtClean="0">
              <a:solidFill>
                <a:prstClr val="white"/>
              </a:solidFill>
              <a:latin typeface="Calibri" panose="020F0502020204030204"/>
            </a:endParaRPr>
          </a:p>
          <a:p>
            <a:pPr algn="ctr" defTabSz="298872">
              <a:buClrTx/>
            </a:pPr>
            <a:r>
              <a:rPr lang="es-MX" sz="1569" b="1" kern="1200" dirty="0">
                <a:solidFill>
                  <a:prstClr val="white"/>
                </a:solidFill>
              </a:rPr>
              <a:t>$ </a:t>
            </a:r>
            <a:r>
              <a:rPr lang="es-MX" sz="1569" b="1" kern="1200" dirty="0" smtClean="0">
                <a:solidFill>
                  <a:prstClr val="white"/>
                </a:solidFill>
              </a:rPr>
              <a:t>3,810,000 USD</a:t>
            </a:r>
            <a:endParaRPr lang="es-MX" sz="1307" b="1" kern="1200" dirty="0">
              <a:solidFill>
                <a:prstClr val="white"/>
              </a:solidFill>
              <a:latin typeface="Calibri" panose="020F0502020204030204"/>
            </a:endParaRPr>
          </a:p>
        </p:txBody>
      </p:sp>
      <p:sp>
        <p:nvSpPr>
          <p:cNvPr id="9" name="Flecha: a la derecha 8">
            <a:extLst>
              <a:ext uri="{FF2B5EF4-FFF2-40B4-BE49-F238E27FC236}">
                <a16:creationId xmlns:a16="http://schemas.microsoft.com/office/drawing/2014/main" id="{470BFF46-A7DD-489F-A79E-B856DEFD8F6B}"/>
              </a:ext>
            </a:extLst>
          </p:cNvPr>
          <p:cNvSpPr/>
          <p:nvPr/>
        </p:nvSpPr>
        <p:spPr>
          <a:xfrm>
            <a:off x="5688195" y="1923708"/>
            <a:ext cx="735633" cy="4462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sz="1177" kern="1200" dirty="0">
              <a:solidFill>
                <a:prstClr val="white"/>
              </a:solidFill>
              <a:latin typeface="Calibri" panose="020F0502020204030204"/>
            </a:endParaRPr>
          </a:p>
        </p:txBody>
      </p:sp>
      <p:sp>
        <p:nvSpPr>
          <p:cNvPr id="10" name="Rectángulo 9">
            <a:extLst>
              <a:ext uri="{FF2B5EF4-FFF2-40B4-BE49-F238E27FC236}">
                <a16:creationId xmlns:a16="http://schemas.microsoft.com/office/drawing/2014/main" id="{7EC5D4F4-7C63-45AB-AD18-B99C1EB2E4BF}"/>
              </a:ext>
            </a:extLst>
          </p:cNvPr>
          <p:cNvSpPr/>
          <p:nvPr/>
        </p:nvSpPr>
        <p:spPr>
          <a:xfrm>
            <a:off x="6452108" y="1305350"/>
            <a:ext cx="2389549" cy="1485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r>
              <a:rPr lang="es-MX" sz="1307" kern="1200" dirty="0">
                <a:solidFill>
                  <a:prstClr val="white"/>
                </a:solidFill>
                <a:latin typeface="Calibri" panose="020F0502020204030204"/>
              </a:rPr>
              <a:t>Se requiere una inversión de          </a:t>
            </a:r>
            <a:r>
              <a:rPr lang="es-MX" sz="1569" b="1" kern="1200" dirty="0">
                <a:solidFill>
                  <a:prstClr val="white"/>
                </a:solidFill>
                <a:latin typeface="Calibri" panose="020F0502020204030204"/>
              </a:rPr>
              <a:t>$ </a:t>
            </a:r>
            <a:r>
              <a:rPr lang="es-MX" sz="1569" b="1" kern="1200" dirty="0" smtClean="0">
                <a:solidFill>
                  <a:prstClr val="white"/>
                </a:solidFill>
              </a:rPr>
              <a:t>714,000 USD </a:t>
            </a:r>
            <a:r>
              <a:rPr lang="es-MX" sz="1307" kern="1200" dirty="0">
                <a:solidFill>
                  <a:prstClr val="white"/>
                </a:solidFill>
                <a:latin typeface="Calibri" panose="020F0502020204030204"/>
              </a:rPr>
              <a:t>para pago de personal, gastos de operación,  mantenimiento y servicios en un año de operación.                    (Proyección estimada)</a:t>
            </a:r>
          </a:p>
        </p:txBody>
      </p:sp>
      <p:sp>
        <p:nvSpPr>
          <p:cNvPr id="11" name="Rectángulo: esquinas diagonales redondeadas 10">
            <a:extLst>
              <a:ext uri="{FF2B5EF4-FFF2-40B4-BE49-F238E27FC236}">
                <a16:creationId xmlns:a16="http://schemas.microsoft.com/office/drawing/2014/main" id="{A276E1BC-AE07-4305-8B8C-9F680E8650EE}"/>
              </a:ext>
            </a:extLst>
          </p:cNvPr>
          <p:cNvSpPr/>
          <p:nvPr/>
        </p:nvSpPr>
        <p:spPr>
          <a:xfrm>
            <a:off x="283634" y="3431046"/>
            <a:ext cx="1815271" cy="564098"/>
          </a:xfrm>
          <a:prstGeom prst="round2DiagRect">
            <a:avLst>
              <a:gd name="adj1" fmla="val 26568"/>
              <a:gd name="adj2" fmla="val 0"/>
            </a:avLst>
          </a:prstGeom>
          <a:solidFill>
            <a:srgbClr val="005DAA"/>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298872">
              <a:buClrTx/>
              <a:defRPr/>
            </a:pPr>
            <a:r>
              <a:rPr lang="es-ES"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Educación Inicial</a:t>
            </a:r>
          </a:p>
          <a:p>
            <a:pPr algn="ctr" defTabSz="298872">
              <a:buClrTx/>
              <a:defRPr/>
            </a:pPr>
            <a:r>
              <a:rPr lang="es-ES" b="1" kern="1200" dirty="0" smtClean="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No Escolarizada</a:t>
            </a:r>
            <a:endParaRPr lang="es-ES" sz="2400" b="1" kern="1200" dirty="0">
              <a:solidFill>
                <a:prstClr val="white">
                  <a:lumMod val="95000"/>
                </a:prst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endParaRPr>
          </a:p>
        </p:txBody>
      </p:sp>
      <p:sp>
        <p:nvSpPr>
          <p:cNvPr id="12" name="Flecha: a la derecha 11">
            <a:extLst>
              <a:ext uri="{FF2B5EF4-FFF2-40B4-BE49-F238E27FC236}">
                <a16:creationId xmlns:a16="http://schemas.microsoft.com/office/drawing/2014/main" id="{E58F8AB4-626E-4604-AB8C-414C263B995B}"/>
              </a:ext>
            </a:extLst>
          </p:cNvPr>
          <p:cNvSpPr/>
          <p:nvPr/>
        </p:nvSpPr>
        <p:spPr>
          <a:xfrm>
            <a:off x="2215524" y="3470253"/>
            <a:ext cx="735633" cy="4462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sz="1177" kern="1200" dirty="0">
              <a:solidFill>
                <a:prstClr val="white"/>
              </a:solidFill>
              <a:latin typeface="Calibri" panose="020F0502020204030204"/>
            </a:endParaRPr>
          </a:p>
        </p:txBody>
      </p:sp>
      <p:sp>
        <p:nvSpPr>
          <p:cNvPr id="13" name="Rectángulo 12">
            <a:extLst>
              <a:ext uri="{FF2B5EF4-FFF2-40B4-BE49-F238E27FC236}">
                <a16:creationId xmlns:a16="http://schemas.microsoft.com/office/drawing/2014/main" id="{F908CAB7-34C8-487A-8160-F56AB9515A53}"/>
              </a:ext>
            </a:extLst>
          </p:cNvPr>
          <p:cNvSpPr/>
          <p:nvPr/>
        </p:nvSpPr>
        <p:spPr>
          <a:xfrm>
            <a:off x="3043670" y="2890684"/>
            <a:ext cx="2563858" cy="1631208"/>
          </a:xfrm>
          <a:prstGeom prst="rect">
            <a:avLst/>
          </a:prstGeom>
          <a:solidFill>
            <a:srgbClr val="00C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r>
              <a:rPr lang="es-MX" sz="1307" kern="1200" dirty="0">
                <a:solidFill>
                  <a:prstClr val="white"/>
                </a:solidFill>
                <a:latin typeface="Calibri" panose="020F0502020204030204"/>
              </a:rPr>
              <a:t>Crecimiento de 15 módulos, equivalente a 150 promotores comunitarios en </a:t>
            </a:r>
            <a:r>
              <a:rPr lang="es-MX" sz="1307" kern="1200" dirty="0" smtClean="0">
                <a:solidFill>
                  <a:prstClr val="white"/>
                </a:solidFill>
                <a:latin typeface="Calibri" panose="020F0502020204030204"/>
              </a:rPr>
              <a:t>zona </a:t>
            </a:r>
            <a:r>
              <a:rPr lang="es-MX" sz="1307" kern="1200" dirty="0">
                <a:solidFill>
                  <a:prstClr val="white"/>
                </a:solidFill>
                <a:latin typeface="Calibri" panose="020F0502020204030204"/>
              </a:rPr>
              <a:t>metropolitana y en crecimiento que puedan impactar en la atención de 3,000 niñas y niños, </a:t>
            </a:r>
            <a:endParaRPr lang="es-MX" sz="1307" kern="1200" dirty="0" smtClean="0">
              <a:solidFill>
                <a:prstClr val="white"/>
              </a:solidFill>
              <a:latin typeface="Calibri" panose="020F0502020204030204"/>
            </a:endParaRPr>
          </a:p>
          <a:p>
            <a:pPr algn="ctr" defTabSz="298872">
              <a:buClrTx/>
            </a:pPr>
            <a:r>
              <a:rPr lang="es-MX" sz="1307" kern="1200" dirty="0" smtClean="0">
                <a:solidFill>
                  <a:prstClr val="white"/>
                </a:solidFill>
                <a:latin typeface="Calibri" panose="020F0502020204030204"/>
              </a:rPr>
              <a:t>se </a:t>
            </a:r>
            <a:r>
              <a:rPr lang="es-MX" sz="1307" kern="1200" dirty="0">
                <a:solidFill>
                  <a:prstClr val="white"/>
                </a:solidFill>
                <a:latin typeface="Calibri" panose="020F0502020204030204"/>
              </a:rPr>
              <a:t>tiene una inversión actual de </a:t>
            </a:r>
            <a:endParaRPr lang="es-MX" sz="1307" kern="1200" dirty="0" smtClean="0">
              <a:solidFill>
                <a:prstClr val="white"/>
              </a:solidFill>
              <a:latin typeface="Calibri" panose="020F0502020204030204"/>
            </a:endParaRPr>
          </a:p>
          <a:p>
            <a:pPr algn="ctr" defTabSz="298872">
              <a:buClrTx/>
            </a:pPr>
            <a:r>
              <a:rPr lang="es-MX" sz="1569" b="1" kern="1200" dirty="0" smtClean="0">
                <a:solidFill>
                  <a:prstClr val="white"/>
                </a:solidFill>
                <a:latin typeface="Calibri" panose="020F0502020204030204"/>
              </a:rPr>
              <a:t>460,000 USD</a:t>
            </a:r>
            <a:endParaRPr lang="es-MX" sz="1307" kern="1200" dirty="0">
              <a:solidFill>
                <a:prstClr val="white"/>
              </a:solidFill>
              <a:latin typeface="Calibri" panose="020F0502020204030204"/>
            </a:endParaRPr>
          </a:p>
        </p:txBody>
      </p:sp>
      <p:sp>
        <p:nvSpPr>
          <p:cNvPr id="14" name="Flecha: a la derecha 13">
            <a:extLst>
              <a:ext uri="{FF2B5EF4-FFF2-40B4-BE49-F238E27FC236}">
                <a16:creationId xmlns:a16="http://schemas.microsoft.com/office/drawing/2014/main" id="{CD63F35F-87EF-4411-9034-A09863781339}"/>
              </a:ext>
            </a:extLst>
          </p:cNvPr>
          <p:cNvSpPr/>
          <p:nvPr/>
        </p:nvSpPr>
        <p:spPr>
          <a:xfrm>
            <a:off x="5688196" y="3489951"/>
            <a:ext cx="735633" cy="4462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sz="1177" kern="1200" dirty="0">
              <a:solidFill>
                <a:prstClr val="white"/>
              </a:solidFill>
              <a:latin typeface="Calibri" panose="020F0502020204030204"/>
            </a:endParaRPr>
          </a:p>
        </p:txBody>
      </p:sp>
      <p:sp>
        <p:nvSpPr>
          <p:cNvPr id="15" name="Rectángulo 14">
            <a:extLst>
              <a:ext uri="{FF2B5EF4-FFF2-40B4-BE49-F238E27FC236}">
                <a16:creationId xmlns:a16="http://schemas.microsoft.com/office/drawing/2014/main" id="{D17D206F-FEEB-4FC8-8B64-7702BCD2B545}"/>
              </a:ext>
            </a:extLst>
          </p:cNvPr>
          <p:cNvSpPr/>
          <p:nvPr/>
        </p:nvSpPr>
        <p:spPr>
          <a:xfrm>
            <a:off x="6452109" y="3107698"/>
            <a:ext cx="2389548" cy="14141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r>
              <a:rPr lang="es-MX" sz="1307" kern="1200" dirty="0">
                <a:solidFill>
                  <a:prstClr val="white"/>
                </a:solidFill>
                <a:latin typeface="Calibri" panose="020F0502020204030204"/>
              </a:rPr>
              <a:t>Se requiere una inversión de          </a:t>
            </a:r>
            <a:r>
              <a:rPr lang="es-MX" sz="1569" b="1" kern="1200" dirty="0">
                <a:solidFill>
                  <a:prstClr val="white"/>
                </a:solidFill>
                <a:latin typeface="Calibri" panose="020F0502020204030204"/>
              </a:rPr>
              <a:t>$ </a:t>
            </a:r>
            <a:r>
              <a:rPr lang="es-MX" sz="1569" b="1" kern="1200" dirty="0" smtClean="0">
                <a:solidFill>
                  <a:prstClr val="white"/>
                </a:solidFill>
              </a:rPr>
              <a:t>381,000 USD </a:t>
            </a:r>
            <a:r>
              <a:rPr lang="es-MX" sz="1307" kern="1200" dirty="0" smtClean="0">
                <a:solidFill>
                  <a:prstClr val="white"/>
                </a:solidFill>
                <a:latin typeface="Calibri" panose="020F0502020204030204"/>
              </a:rPr>
              <a:t>para </a:t>
            </a:r>
            <a:r>
              <a:rPr lang="es-MX" sz="1307" kern="1200" dirty="0">
                <a:solidFill>
                  <a:prstClr val="white"/>
                </a:solidFill>
                <a:latin typeface="Calibri" panose="020F0502020204030204"/>
              </a:rPr>
              <a:t>pago de promotores, supervisores de módulo y acciones de capacitación, materiales y seguimiento.</a:t>
            </a:r>
          </a:p>
        </p:txBody>
      </p:sp>
      <p:grpSp>
        <p:nvGrpSpPr>
          <p:cNvPr id="16" name="Google Shape;236;p35">
            <a:extLst>
              <a:ext uri="{FF2B5EF4-FFF2-40B4-BE49-F238E27FC236}">
                <a16:creationId xmlns:a16="http://schemas.microsoft.com/office/drawing/2014/main" id="{EC2C900A-4F44-79B0-0485-D48F1823A5E5}"/>
              </a:ext>
            </a:extLst>
          </p:cNvPr>
          <p:cNvGrpSpPr/>
          <p:nvPr/>
        </p:nvGrpSpPr>
        <p:grpSpPr>
          <a:xfrm>
            <a:off x="453389" y="232419"/>
            <a:ext cx="5733559" cy="586117"/>
            <a:chOff x="1894350" y="381375"/>
            <a:chExt cx="4620356" cy="498013"/>
          </a:xfrm>
        </p:grpSpPr>
        <p:sp>
          <p:nvSpPr>
            <p:cNvPr id="17"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buSzPts val="1400"/>
                <a:defRPr/>
              </a:pPr>
              <a:r>
                <a:rPr lang="es-MX" sz="1800" b="1" dirty="0" smtClean="0">
                  <a:solidFill>
                    <a:srgbClr val="FFFFFF"/>
                  </a:solidFill>
                  <a:latin typeface="Poppins"/>
                  <a:ea typeface="Poppins"/>
                  <a:cs typeface="Poppins"/>
                  <a:sym typeface="Poppins"/>
                </a:rPr>
                <a:t>GESTIÓN DE OTROS RECURSOS PARA LOS </a:t>
              </a:r>
            </a:p>
            <a:p>
              <a:pPr lvl="0">
                <a:buSzPts val="1400"/>
                <a:defRPr/>
              </a:pPr>
              <a:r>
                <a:rPr lang="es-MX" sz="1800" b="1" dirty="0" smtClean="0">
                  <a:solidFill>
                    <a:srgbClr val="FFFFFF"/>
                  </a:solidFill>
                  <a:latin typeface="Poppins"/>
                  <a:ea typeface="Poppins"/>
                  <a:cs typeface="Poppins"/>
                  <a:sym typeface="Poppins"/>
                </a:rPr>
                <a:t>PROGRAMAS DE LA SECRETARÍA DE EDUCACIÓN </a:t>
              </a:r>
              <a:endParaRPr lang="es-MX" sz="1800" b="1" dirty="0">
                <a:solidFill>
                  <a:srgbClr val="FFFFFF"/>
                </a:solidFill>
                <a:latin typeface="Poppins"/>
                <a:ea typeface="Poppins"/>
                <a:cs typeface="Poppins"/>
                <a:sym typeface="Poppins"/>
              </a:endParaRPr>
            </a:p>
          </p:txBody>
        </p:sp>
      </p:grpSp>
    </p:spTree>
    <p:extLst>
      <p:ext uri="{BB962C8B-B14F-4D97-AF65-F5344CB8AC3E}">
        <p14:creationId xmlns:p14="http://schemas.microsoft.com/office/powerpoint/2010/main" val="301183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7" name="Flecha: a la derecha 6">
            <a:extLst>
              <a:ext uri="{FF2B5EF4-FFF2-40B4-BE49-F238E27FC236}">
                <a16:creationId xmlns:a16="http://schemas.microsoft.com/office/drawing/2014/main" id="{85B6BBAC-9D01-4602-AD88-82A6C58C08CF}"/>
              </a:ext>
            </a:extLst>
          </p:cNvPr>
          <p:cNvSpPr/>
          <p:nvPr/>
        </p:nvSpPr>
        <p:spPr>
          <a:xfrm>
            <a:off x="2225788" y="1815553"/>
            <a:ext cx="735633" cy="4462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sz="1177" kern="1200" dirty="0">
              <a:solidFill>
                <a:prstClr val="white"/>
              </a:solidFill>
              <a:latin typeface="Calibri" panose="020F0502020204030204"/>
            </a:endParaRPr>
          </a:p>
        </p:txBody>
      </p:sp>
      <p:sp>
        <p:nvSpPr>
          <p:cNvPr id="8" name="Rectángulo 7">
            <a:extLst>
              <a:ext uri="{FF2B5EF4-FFF2-40B4-BE49-F238E27FC236}">
                <a16:creationId xmlns:a16="http://schemas.microsoft.com/office/drawing/2014/main" id="{F3F41A23-509A-4AE0-865C-12FF15577F93}"/>
              </a:ext>
            </a:extLst>
          </p:cNvPr>
          <p:cNvSpPr/>
          <p:nvPr/>
        </p:nvSpPr>
        <p:spPr>
          <a:xfrm>
            <a:off x="3134601" y="1380154"/>
            <a:ext cx="2362397" cy="1317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r>
              <a:rPr lang="es-MX" sz="1307" kern="1200" dirty="0">
                <a:solidFill>
                  <a:prstClr val="white"/>
                </a:solidFill>
                <a:latin typeface="Calibri" panose="020F0502020204030204"/>
              </a:rPr>
              <a:t>Se requiere acciones de difusión para promover su importancia a nivel estado y subir la inscripción que es menor de 13,000 alumnos en el presente ciclo escolar. </a:t>
            </a:r>
          </a:p>
        </p:txBody>
      </p:sp>
      <p:sp>
        <p:nvSpPr>
          <p:cNvPr id="9" name="Flecha: a la derecha 8">
            <a:extLst>
              <a:ext uri="{FF2B5EF4-FFF2-40B4-BE49-F238E27FC236}">
                <a16:creationId xmlns:a16="http://schemas.microsoft.com/office/drawing/2014/main" id="{470BFF46-A7DD-489F-A79E-B856DEFD8F6B}"/>
              </a:ext>
            </a:extLst>
          </p:cNvPr>
          <p:cNvSpPr/>
          <p:nvPr/>
        </p:nvSpPr>
        <p:spPr>
          <a:xfrm>
            <a:off x="5598839" y="1815553"/>
            <a:ext cx="735633" cy="4462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sz="1177" kern="1200" dirty="0">
              <a:solidFill>
                <a:prstClr val="white"/>
              </a:solidFill>
              <a:latin typeface="Calibri" panose="020F0502020204030204"/>
            </a:endParaRPr>
          </a:p>
        </p:txBody>
      </p:sp>
      <p:sp>
        <p:nvSpPr>
          <p:cNvPr id="10" name="Rectángulo 9">
            <a:extLst>
              <a:ext uri="{FF2B5EF4-FFF2-40B4-BE49-F238E27FC236}">
                <a16:creationId xmlns:a16="http://schemas.microsoft.com/office/drawing/2014/main" id="{7EC5D4F4-7C63-45AB-AD18-B99C1EB2E4BF}"/>
              </a:ext>
            </a:extLst>
          </p:cNvPr>
          <p:cNvSpPr/>
          <p:nvPr/>
        </p:nvSpPr>
        <p:spPr>
          <a:xfrm>
            <a:off x="6405810" y="1224734"/>
            <a:ext cx="2477263" cy="1627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298872">
              <a:buClrTx/>
            </a:pPr>
            <a:r>
              <a:rPr lang="es-MX" sz="1200" kern="1200" dirty="0">
                <a:solidFill>
                  <a:prstClr val="black"/>
                </a:solidFill>
                <a:latin typeface="Segoe UI" panose="020B0502040204020203" pitchFamily="34" charset="0"/>
                <a:cs typeface="Segoe UI" panose="020B0502040204020203" pitchFamily="34" charset="0"/>
              </a:rPr>
              <a:t>Se proyecta una inversión de </a:t>
            </a:r>
            <a:r>
              <a:rPr lang="es-MX" sz="1200" b="1" kern="1200" dirty="0">
                <a:solidFill>
                  <a:prstClr val="black"/>
                </a:solidFill>
                <a:latin typeface="Segoe UI" panose="020B0502040204020203" pitchFamily="34" charset="0"/>
                <a:cs typeface="Segoe UI" panose="020B0502040204020203" pitchFamily="34" charset="0"/>
              </a:rPr>
              <a:t>$500,000.00 </a:t>
            </a:r>
            <a:r>
              <a:rPr lang="es-MX" sz="1200" kern="1200" dirty="0">
                <a:solidFill>
                  <a:prstClr val="black"/>
                </a:solidFill>
                <a:latin typeface="Segoe UI" panose="020B0502040204020203" pitchFamily="34" charset="0"/>
                <a:cs typeface="Segoe UI" panose="020B0502040204020203" pitchFamily="34" charset="0"/>
              </a:rPr>
              <a:t>para uso de medios, espacios y posteriormente considerar el costo de personal e infraestructura de acuerdo a la demanda captada y activación de turnos vespertinos.</a:t>
            </a:r>
          </a:p>
        </p:txBody>
      </p:sp>
      <p:sp>
        <p:nvSpPr>
          <p:cNvPr id="11" name="Rectángulo: esquinas diagonales redondeadas 10">
            <a:extLst>
              <a:ext uri="{FF2B5EF4-FFF2-40B4-BE49-F238E27FC236}">
                <a16:creationId xmlns:a16="http://schemas.microsoft.com/office/drawing/2014/main" id="{A276E1BC-AE07-4305-8B8C-9F680E8650EE}"/>
              </a:ext>
            </a:extLst>
          </p:cNvPr>
          <p:cNvSpPr/>
          <p:nvPr/>
        </p:nvSpPr>
        <p:spPr>
          <a:xfrm>
            <a:off x="289435" y="3258858"/>
            <a:ext cx="1815271" cy="993309"/>
          </a:xfrm>
          <a:prstGeom prst="round2DiagRect">
            <a:avLst>
              <a:gd name="adj1" fmla="val 26568"/>
              <a:gd name="adj2" fmla="val 0"/>
            </a:avLst>
          </a:prstGeom>
          <a:solidFill>
            <a:schemeClr val="accent5">
              <a:lumMod val="5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298872">
              <a:buClrTx/>
              <a:defRPr/>
            </a:pPr>
            <a:r>
              <a:rPr lang="es-ES"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Otras acciones de capacitación y formación de figuras educativas </a:t>
            </a:r>
            <a:endParaRPr lang="es-ES" b="1" kern="1200" dirty="0">
              <a:solidFill>
                <a:prstClr val="white">
                  <a:lumMod val="95000"/>
                </a:prst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endParaRPr>
          </a:p>
        </p:txBody>
      </p:sp>
      <p:sp>
        <p:nvSpPr>
          <p:cNvPr id="12" name="Flecha: a la derecha 11">
            <a:extLst>
              <a:ext uri="{FF2B5EF4-FFF2-40B4-BE49-F238E27FC236}">
                <a16:creationId xmlns:a16="http://schemas.microsoft.com/office/drawing/2014/main" id="{E58F8AB4-626E-4604-AB8C-414C263B995B}"/>
              </a:ext>
            </a:extLst>
          </p:cNvPr>
          <p:cNvSpPr/>
          <p:nvPr/>
        </p:nvSpPr>
        <p:spPr>
          <a:xfrm>
            <a:off x="2225788" y="3496155"/>
            <a:ext cx="735633" cy="4462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sz="1177" kern="1200" dirty="0">
              <a:solidFill>
                <a:prstClr val="white"/>
              </a:solidFill>
              <a:latin typeface="Calibri" panose="020F0502020204030204"/>
            </a:endParaRPr>
          </a:p>
        </p:txBody>
      </p:sp>
      <p:sp>
        <p:nvSpPr>
          <p:cNvPr id="13" name="Rectángulo 12">
            <a:extLst>
              <a:ext uri="{FF2B5EF4-FFF2-40B4-BE49-F238E27FC236}">
                <a16:creationId xmlns:a16="http://schemas.microsoft.com/office/drawing/2014/main" id="{F908CAB7-34C8-487A-8160-F56AB9515A53}"/>
              </a:ext>
            </a:extLst>
          </p:cNvPr>
          <p:cNvSpPr/>
          <p:nvPr/>
        </p:nvSpPr>
        <p:spPr>
          <a:xfrm>
            <a:off x="3134601" y="3060754"/>
            <a:ext cx="2362397" cy="13170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r>
              <a:rPr lang="es-MX" sz="1307" kern="1200" dirty="0">
                <a:solidFill>
                  <a:prstClr val="white"/>
                </a:solidFill>
                <a:latin typeface="Calibri" panose="020F0502020204030204"/>
              </a:rPr>
              <a:t>La formación y certificación de las figuras educativas, considerando actualizaciones y nuevos proyectos. </a:t>
            </a:r>
          </a:p>
        </p:txBody>
      </p:sp>
      <p:sp>
        <p:nvSpPr>
          <p:cNvPr id="14" name="Flecha: a la derecha 13">
            <a:extLst>
              <a:ext uri="{FF2B5EF4-FFF2-40B4-BE49-F238E27FC236}">
                <a16:creationId xmlns:a16="http://schemas.microsoft.com/office/drawing/2014/main" id="{CD63F35F-87EF-4411-9034-A09863781339}"/>
              </a:ext>
            </a:extLst>
          </p:cNvPr>
          <p:cNvSpPr/>
          <p:nvPr/>
        </p:nvSpPr>
        <p:spPr>
          <a:xfrm>
            <a:off x="5598839" y="3496155"/>
            <a:ext cx="735633" cy="44628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endParaRPr lang="es-MX" sz="1177" kern="1200" dirty="0">
              <a:solidFill>
                <a:prstClr val="white"/>
              </a:solidFill>
              <a:latin typeface="Calibri" panose="020F0502020204030204"/>
            </a:endParaRPr>
          </a:p>
        </p:txBody>
      </p:sp>
      <p:sp>
        <p:nvSpPr>
          <p:cNvPr id="15" name="Rectángulo 14">
            <a:extLst>
              <a:ext uri="{FF2B5EF4-FFF2-40B4-BE49-F238E27FC236}">
                <a16:creationId xmlns:a16="http://schemas.microsoft.com/office/drawing/2014/main" id="{D17D206F-FEEB-4FC8-8B64-7702BCD2B545}"/>
              </a:ext>
            </a:extLst>
          </p:cNvPr>
          <p:cNvSpPr/>
          <p:nvPr/>
        </p:nvSpPr>
        <p:spPr>
          <a:xfrm>
            <a:off x="6405811" y="2990945"/>
            <a:ext cx="2477262" cy="1456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298872">
              <a:buClrTx/>
            </a:pPr>
            <a:r>
              <a:rPr lang="es-MX" sz="1200" kern="1200" dirty="0">
                <a:solidFill>
                  <a:sysClr val="windowText" lastClr="000000"/>
                </a:solidFill>
                <a:latin typeface="Segoe UI" panose="020B0502040204020203" pitchFamily="34" charset="0"/>
                <a:cs typeface="Segoe UI" panose="020B0502040204020203" pitchFamily="34" charset="0"/>
              </a:rPr>
              <a:t>Se requiere una inversión de </a:t>
            </a:r>
            <a:r>
              <a:rPr lang="es-MX" sz="1200" b="1" kern="1200" dirty="0" smtClean="0">
                <a:solidFill>
                  <a:sysClr val="windowText" lastClr="000000"/>
                </a:solidFill>
                <a:latin typeface="Segoe UI" panose="020B0502040204020203" pitchFamily="34" charset="0"/>
                <a:cs typeface="Segoe UI" panose="020B0502040204020203" pitchFamily="34" charset="0"/>
              </a:rPr>
              <a:t>$3,000,000.00 </a:t>
            </a:r>
            <a:r>
              <a:rPr lang="es-MX" sz="1200" kern="1200" dirty="0">
                <a:solidFill>
                  <a:sysClr val="windowText" lastClr="000000"/>
                </a:solidFill>
                <a:latin typeface="Segoe UI" panose="020B0502040204020203" pitchFamily="34" charset="0"/>
                <a:cs typeface="Segoe UI" panose="020B0502040204020203" pitchFamily="34" charset="0"/>
              </a:rPr>
              <a:t>para generar un </a:t>
            </a:r>
            <a:r>
              <a:rPr lang="es-MX" sz="1200" kern="1200" dirty="0" smtClean="0">
                <a:solidFill>
                  <a:sysClr val="windowText" lastClr="000000"/>
                </a:solidFill>
                <a:latin typeface="Segoe UI" panose="020B0502040204020203" pitchFamily="34" charset="0"/>
                <a:cs typeface="Segoe UI" panose="020B0502040204020203" pitchFamily="34" charset="0"/>
              </a:rPr>
              <a:t>programa permanente </a:t>
            </a:r>
            <a:r>
              <a:rPr lang="es-MX" sz="1200" kern="1200" dirty="0">
                <a:solidFill>
                  <a:sysClr val="windowText" lastClr="000000"/>
                </a:solidFill>
                <a:latin typeface="Segoe UI" panose="020B0502040204020203" pitchFamily="34" charset="0"/>
                <a:cs typeface="Segoe UI" panose="020B0502040204020203" pitchFamily="34" charset="0"/>
              </a:rPr>
              <a:t>considerando que tenemos más de 9,000 figuras educativas en ambos niveles para un ciclo escolar.</a:t>
            </a:r>
          </a:p>
        </p:txBody>
      </p:sp>
      <p:sp>
        <p:nvSpPr>
          <p:cNvPr id="17" name="Rectángulo: esquinas diagonales redondeadas 16">
            <a:extLst>
              <a:ext uri="{FF2B5EF4-FFF2-40B4-BE49-F238E27FC236}">
                <a16:creationId xmlns:a16="http://schemas.microsoft.com/office/drawing/2014/main" id="{81F61CDD-332C-4281-9892-6173F63C9239}"/>
              </a:ext>
            </a:extLst>
          </p:cNvPr>
          <p:cNvSpPr/>
          <p:nvPr/>
        </p:nvSpPr>
        <p:spPr>
          <a:xfrm>
            <a:off x="289435" y="1610983"/>
            <a:ext cx="1815271" cy="855428"/>
          </a:xfrm>
          <a:prstGeom prst="round2DiagRect">
            <a:avLst>
              <a:gd name="adj1" fmla="val 26568"/>
              <a:gd name="adj2" fmla="val 0"/>
            </a:avLst>
          </a:prstGeom>
          <a:solidFill>
            <a:schemeClr val="accent5">
              <a:lumMod val="50000"/>
            </a:schemeClr>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298872">
              <a:buClrTx/>
              <a:defRPr/>
            </a:pPr>
            <a:r>
              <a:rPr lang="es-ES"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Fortalecimiento del </a:t>
            </a:r>
            <a:r>
              <a:rPr lang="es-ES" b="1"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Primer Grado </a:t>
            </a:r>
            <a:r>
              <a:rPr lang="es-ES" kern="1200" dirty="0">
                <a:solidFill>
                  <a:srgbClr val="E7E6E6">
                    <a:lumMod val="20000"/>
                    <a:lumOff val="80000"/>
                  </a:srgbClr>
                </a:solidFill>
                <a:effectLst>
                  <a:outerShdw blurRad="50800" dist="38100" dir="5400000" algn="t" rotWithShape="0">
                    <a:prstClr val="black">
                      <a:alpha val="40000"/>
                    </a:prstClr>
                  </a:outerShdw>
                </a:effectLst>
                <a:latin typeface="Segoe UI" panose="020B0502040204020203" pitchFamily="34" charset="0"/>
                <a:ea typeface="+mn-ea"/>
                <a:cs typeface="Segoe UI" panose="020B0502040204020203" pitchFamily="34" charset="0"/>
              </a:rPr>
              <a:t>de Preescolar </a:t>
            </a:r>
          </a:p>
        </p:txBody>
      </p:sp>
      <p:sp>
        <p:nvSpPr>
          <p:cNvPr id="18" name="Elipse 2">
            <a:extLst>
              <a:ext uri="{FF2B5EF4-FFF2-40B4-BE49-F238E27FC236}">
                <a16:creationId xmlns:a16="http://schemas.microsoft.com/office/drawing/2014/main" id="{3EACD6F0-BA4A-4A2A-86DF-A5C22ECA30B9}"/>
              </a:ext>
            </a:extLst>
          </p:cNvPr>
          <p:cNvSpPr/>
          <p:nvPr/>
        </p:nvSpPr>
        <p:spPr>
          <a:xfrm>
            <a:off x="7848008" y="83893"/>
            <a:ext cx="1081364" cy="1075039"/>
          </a:xfrm>
          <a:prstGeom prst="ellipse">
            <a:avLst/>
          </a:prstGeom>
          <a:solidFill>
            <a:srgbClr val="002060"/>
          </a:solidFill>
          <a:ln w="12700" cap="flat" cmpd="sng" algn="ctr">
            <a:noFill/>
            <a:prstDash val="solid"/>
            <a:miter lim="800000"/>
          </a:ln>
          <a:effectLst/>
        </p:spPr>
        <p:txBody>
          <a:bodyPr lIns="0" tIns="0" rIns="0" bIns="0" rtlCol="0" anchor="ctr"/>
          <a:lstStyle/>
          <a:p>
            <a:pPr algn="ctr" defTabSz="298872">
              <a:buClrTx/>
              <a:defRPr/>
            </a:pPr>
            <a:r>
              <a:rPr lang="es-ES" sz="1177" b="1" kern="1200" dirty="0">
                <a:solidFill>
                  <a:srgbClr val="E7E6E6">
                    <a:lumMod val="20000"/>
                    <a:lumOff val="80000"/>
                  </a:srgbClr>
                </a:solidFill>
                <a:effectLst>
                  <a:outerShdw blurRad="50800" dist="38100" dir="5400000" algn="t" rotWithShape="0">
                    <a:prstClr val="black">
                      <a:alpha val="40000"/>
                    </a:prstClr>
                  </a:outerShdw>
                </a:effectLst>
                <a:ea typeface="+mn-ea"/>
                <a:cs typeface="Arial" panose="020B0604020202020204" pitchFamily="34" charset="0"/>
              </a:rPr>
              <a:t>Educación </a:t>
            </a:r>
            <a:r>
              <a:rPr lang="es-ES" sz="1177" b="1" kern="1200" dirty="0" smtClean="0">
                <a:solidFill>
                  <a:srgbClr val="E7E6E6">
                    <a:lumMod val="20000"/>
                    <a:lumOff val="80000"/>
                  </a:srgbClr>
                </a:solidFill>
                <a:effectLst>
                  <a:outerShdw blurRad="50800" dist="38100" dir="5400000" algn="t" rotWithShape="0">
                    <a:prstClr val="black">
                      <a:alpha val="40000"/>
                    </a:prstClr>
                  </a:outerShdw>
                </a:effectLst>
                <a:ea typeface="+mn-ea"/>
                <a:cs typeface="Arial" panose="020B0604020202020204" pitchFamily="34" charset="0"/>
              </a:rPr>
              <a:t>Preescolar        </a:t>
            </a:r>
            <a:r>
              <a:rPr lang="es-ES" sz="1046" b="1" kern="1200" dirty="0" smtClean="0">
                <a:solidFill>
                  <a:srgbClr val="E7E6E6">
                    <a:lumMod val="20000"/>
                    <a:lumOff val="80000"/>
                  </a:srgbClr>
                </a:solidFill>
                <a:effectLst>
                  <a:outerShdw blurRad="50800" dist="38100" dir="5400000" algn="t" rotWithShape="0">
                    <a:prstClr val="black">
                      <a:alpha val="40000"/>
                    </a:prstClr>
                  </a:outerShdw>
                </a:effectLst>
                <a:ea typeface="+mn-ea"/>
                <a:cs typeface="Arial" panose="020B0604020202020204" pitchFamily="34" charset="0"/>
              </a:rPr>
              <a:t>(3 a </a:t>
            </a:r>
            <a:r>
              <a:rPr lang="es-ES" sz="1046" b="1" kern="1200" dirty="0">
                <a:solidFill>
                  <a:srgbClr val="E7E6E6">
                    <a:lumMod val="20000"/>
                    <a:lumOff val="80000"/>
                  </a:srgbClr>
                </a:solidFill>
                <a:effectLst>
                  <a:outerShdw blurRad="50800" dist="38100" dir="5400000" algn="t" rotWithShape="0">
                    <a:prstClr val="black">
                      <a:alpha val="40000"/>
                    </a:prstClr>
                  </a:outerShdw>
                </a:effectLst>
                <a:ea typeface="+mn-ea"/>
                <a:cs typeface="Arial" panose="020B0604020202020204" pitchFamily="34" charset="0"/>
              </a:rPr>
              <a:t>6</a:t>
            </a:r>
            <a:r>
              <a:rPr lang="es-ES" sz="1046" b="1" kern="1200" dirty="0" smtClean="0">
                <a:solidFill>
                  <a:srgbClr val="E7E6E6">
                    <a:lumMod val="20000"/>
                    <a:lumOff val="80000"/>
                  </a:srgbClr>
                </a:solidFill>
                <a:effectLst>
                  <a:outerShdw blurRad="50800" dist="38100" dir="5400000" algn="t" rotWithShape="0">
                    <a:prstClr val="black">
                      <a:alpha val="40000"/>
                    </a:prstClr>
                  </a:outerShdw>
                </a:effectLst>
                <a:ea typeface="+mn-ea"/>
                <a:cs typeface="Arial" panose="020B0604020202020204" pitchFamily="34" charset="0"/>
              </a:rPr>
              <a:t> </a:t>
            </a:r>
            <a:r>
              <a:rPr lang="es-ES" sz="1046" b="1" kern="1200" dirty="0">
                <a:solidFill>
                  <a:srgbClr val="E7E6E6">
                    <a:lumMod val="20000"/>
                    <a:lumOff val="80000"/>
                  </a:srgbClr>
                </a:solidFill>
                <a:effectLst>
                  <a:outerShdw blurRad="50800" dist="38100" dir="5400000" algn="t" rotWithShape="0">
                    <a:prstClr val="black">
                      <a:alpha val="40000"/>
                    </a:prstClr>
                  </a:outerShdw>
                </a:effectLst>
                <a:ea typeface="+mn-ea"/>
                <a:cs typeface="Arial" panose="020B0604020202020204" pitchFamily="34" charset="0"/>
              </a:rPr>
              <a:t>años) </a:t>
            </a:r>
            <a:endParaRPr lang="es-ES" sz="1177" b="1" kern="1200" dirty="0">
              <a:solidFill>
                <a:prstClr val="white">
                  <a:lumMod val="95000"/>
                </a:prstClr>
              </a:solidFill>
              <a:effectLst>
                <a:outerShdw blurRad="50800" dist="38100" dir="5400000" algn="t" rotWithShape="0">
                  <a:prstClr val="black">
                    <a:alpha val="40000"/>
                  </a:prstClr>
                </a:outerShdw>
              </a:effectLst>
              <a:ea typeface="+mn-ea"/>
              <a:cs typeface="Arial" panose="020B0604020202020204" pitchFamily="34" charset="0"/>
            </a:endParaRPr>
          </a:p>
        </p:txBody>
      </p:sp>
      <p:grpSp>
        <p:nvGrpSpPr>
          <p:cNvPr id="19" name="Google Shape;236;p35">
            <a:extLst>
              <a:ext uri="{FF2B5EF4-FFF2-40B4-BE49-F238E27FC236}">
                <a16:creationId xmlns:a16="http://schemas.microsoft.com/office/drawing/2014/main" id="{EC2C900A-4F44-79B0-0485-D48F1823A5E5}"/>
              </a:ext>
            </a:extLst>
          </p:cNvPr>
          <p:cNvGrpSpPr/>
          <p:nvPr/>
        </p:nvGrpSpPr>
        <p:grpSpPr>
          <a:xfrm>
            <a:off x="453389" y="232419"/>
            <a:ext cx="5733559" cy="586117"/>
            <a:chOff x="1894350" y="381375"/>
            <a:chExt cx="4620356" cy="498013"/>
          </a:xfrm>
        </p:grpSpPr>
        <p:sp>
          <p:nvSpPr>
            <p:cNvPr id="20"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buSzPts val="1400"/>
                <a:defRPr/>
              </a:pPr>
              <a:r>
                <a:rPr lang="es-MX" sz="1800" b="1" dirty="0" smtClean="0">
                  <a:solidFill>
                    <a:srgbClr val="FFFFFF"/>
                  </a:solidFill>
                  <a:latin typeface="Poppins"/>
                  <a:ea typeface="Poppins"/>
                  <a:cs typeface="Poppins"/>
                  <a:sym typeface="Poppins"/>
                </a:rPr>
                <a:t>GESTIÓN DE OTROS RECURSOS PARA LOS </a:t>
              </a:r>
            </a:p>
            <a:p>
              <a:pPr lvl="0">
                <a:buSzPts val="1400"/>
                <a:defRPr/>
              </a:pPr>
              <a:r>
                <a:rPr lang="es-MX" sz="1800" b="1" dirty="0" smtClean="0">
                  <a:solidFill>
                    <a:srgbClr val="FFFFFF"/>
                  </a:solidFill>
                  <a:latin typeface="Poppins"/>
                  <a:ea typeface="Poppins"/>
                  <a:cs typeface="Poppins"/>
                  <a:sym typeface="Poppins"/>
                </a:rPr>
                <a:t>PROGRAMAS DE LA SECRETARÍA DE EDUCACIÓN </a:t>
              </a:r>
              <a:endParaRPr lang="es-MX" sz="1800" b="1" dirty="0">
                <a:solidFill>
                  <a:srgbClr val="FFFFFF"/>
                </a:solidFill>
                <a:latin typeface="Poppins"/>
                <a:ea typeface="Poppins"/>
                <a:cs typeface="Poppins"/>
                <a:sym typeface="Poppins"/>
              </a:endParaRPr>
            </a:p>
          </p:txBody>
        </p:sp>
      </p:grpSp>
    </p:spTree>
    <p:extLst>
      <p:ext uri="{BB962C8B-B14F-4D97-AF65-F5344CB8AC3E}">
        <p14:creationId xmlns:p14="http://schemas.microsoft.com/office/powerpoint/2010/main" val="2281331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482ABB4-E051-4AF6-B7A8-165C95BF6AF6}"/>
              </a:ext>
            </a:extLst>
          </p:cNvPr>
          <p:cNvGraphicFramePr/>
          <p:nvPr>
            <p:extLst>
              <p:ext uri="{D42A27DB-BD31-4B8C-83A1-F6EECF244321}">
                <p14:modId xmlns:p14="http://schemas.microsoft.com/office/powerpoint/2010/main" val="2726919246"/>
              </p:ext>
            </p:extLst>
          </p:nvPr>
        </p:nvGraphicFramePr>
        <p:xfrm>
          <a:off x="253001" y="1573786"/>
          <a:ext cx="8637996" cy="22557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lecha: a la izquierda y derecha 3">
            <a:extLst>
              <a:ext uri="{FF2B5EF4-FFF2-40B4-BE49-F238E27FC236}">
                <a16:creationId xmlns:a16="http://schemas.microsoft.com/office/drawing/2014/main" id="{6480842B-144E-4432-A17C-788E11425879}"/>
              </a:ext>
            </a:extLst>
          </p:cNvPr>
          <p:cNvSpPr/>
          <p:nvPr/>
        </p:nvSpPr>
        <p:spPr>
          <a:xfrm>
            <a:off x="252091" y="3703899"/>
            <a:ext cx="8638906" cy="853255"/>
          </a:xfrm>
          <a:prstGeom prst="leftRightArrow">
            <a:avLst/>
          </a:prstGeom>
          <a:solidFill>
            <a:srgbClr val="00C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8872">
              <a:buClrTx/>
            </a:pPr>
            <a:r>
              <a:rPr lang="es-MX" sz="1200" b="1" kern="1200" dirty="0">
                <a:solidFill>
                  <a:prstClr val="white"/>
                </a:solidFill>
                <a:latin typeface="Segoe UI" panose="020B0502040204020203" pitchFamily="34" charset="0"/>
                <a:cs typeface="Segoe UI" panose="020B0502040204020203" pitchFamily="34" charset="0"/>
              </a:rPr>
              <a:t>Se requiere de una vinculación sectorial e intersectorial que fortalezca los alcances y acompañe los procesos </a:t>
            </a:r>
          </a:p>
        </p:txBody>
      </p:sp>
      <p:pic>
        <p:nvPicPr>
          <p:cNvPr id="5" name="Imagen 4">
            <a:extLst>
              <a:ext uri="{FF2B5EF4-FFF2-40B4-BE49-F238E27FC236}">
                <a16:creationId xmlns:a16="http://schemas.microsoft.com/office/drawing/2014/main" id="{5B8EED74-6E53-41FB-8827-D90AE157BFBD}"/>
              </a:ext>
            </a:extLst>
          </p:cNvPr>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blip>
          <a:stretch>
            <a:fillRect/>
          </a:stretch>
        </p:blipFill>
        <p:spPr>
          <a:xfrm>
            <a:off x="2291815" y="1042328"/>
            <a:ext cx="993184" cy="502680"/>
          </a:xfrm>
          <a:prstGeom prst="rect">
            <a:avLst/>
          </a:prstGeom>
        </p:spPr>
      </p:pic>
      <p:pic>
        <p:nvPicPr>
          <p:cNvPr id="7" name="Imagen 6">
            <a:extLst>
              <a:ext uri="{FF2B5EF4-FFF2-40B4-BE49-F238E27FC236}">
                <a16:creationId xmlns:a16="http://schemas.microsoft.com/office/drawing/2014/main" id="{2DD9116F-0E09-4079-9949-508AC6A333B6}"/>
              </a:ext>
            </a:extLst>
          </p:cNvPr>
          <p:cNvPicPr>
            <a:picLocks noChangeAspect="1"/>
          </p:cNvPicPr>
          <p:nvPr/>
        </p:nvPicPr>
        <p:blipFill>
          <a:blip r:embed="rId10"/>
          <a:stretch>
            <a:fillRect/>
          </a:stretch>
        </p:blipFill>
        <p:spPr>
          <a:xfrm>
            <a:off x="6066580" y="858565"/>
            <a:ext cx="608119" cy="785966"/>
          </a:xfrm>
          <a:prstGeom prst="rect">
            <a:avLst/>
          </a:prstGeom>
        </p:spPr>
      </p:pic>
      <p:grpSp>
        <p:nvGrpSpPr>
          <p:cNvPr id="15" name="Group 14"/>
          <p:cNvGrpSpPr/>
          <p:nvPr/>
        </p:nvGrpSpPr>
        <p:grpSpPr>
          <a:xfrm>
            <a:off x="3954514" y="870390"/>
            <a:ext cx="1383524" cy="772781"/>
            <a:chOff x="3954514" y="870390"/>
            <a:chExt cx="1383524" cy="772781"/>
          </a:xfrm>
        </p:grpSpPr>
        <p:pic>
          <p:nvPicPr>
            <p:cNvPr id="2052" name="Picture 4" descr="Consulta “La participación de la sociedad civil en los Sistemas de  Protección Integral de Niñas, Niños y Adolescentes”. | Sistema Nacional de  Protección de Niñas, Niños y Adolescentes | Gobierno | gob.mx">
              <a:extLst>
                <a:ext uri="{FF2B5EF4-FFF2-40B4-BE49-F238E27FC236}">
                  <a16:creationId xmlns:a16="http://schemas.microsoft.com/office/drawing/2014/main" id="{6540DE0E-74B1-48F8-AA05-F6E3B017EDC3}"/>
                </a:ext>
              </a:extLst>
            </p:cNvPr>
            <p:cNvPicPr>
              <a:picLocks noChangeAspect="1" noChangeArrowheads="1"/>
            </p:cNvPicPr>
            <p:nvPr/>
          </p:nvPicPr>
          <p:blipFill rotWithShape="1">
            <a:blip r:embed="rId11">
              <a:clrChange>
                <a:clrFrom>
                  <a:srgbClr val="FFFFFE"/>
                </a:clrFrom>
                <a:clrTo>
                  <a:srgbClr val="FFFFFE">
                    <a:alpha val="0"/>
                  </a:srgbClr>
                </a:clrTo>
              </a:clrChange>
              <a:extLst>
                <a:ext uri="{28A0092B-C50C-407E-A947-70E740481C1C}">
                  <a14:useLocalDpi xmlns:a14="http://schemas.microsoft.com/office/drawing/2010/main" val="0"/>
                </a:ext>
              </a:extLst>
            </a:blip>
            <a:srcRect l="21308" t="11397" r="18688" b="24700"/>
            <a:stretch/>
          </p:blipFill>
          <p:spPr bwMode="auto">
            <a:xfrm>
              <a:off x="4773355" y="1251548"/>
              <a:ext cx="564683" cy="34188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54514" y="1063256"/>
              <a:ext cx="874196" cy="579915"/>
              <a:chOff x="3954514" y="1063256"/>
              <a:chExt cx="874196" cy="579915"/>
            </a:xfrm>
          </p:grpSpPr>
          <p:pic>
            <p:nvPicPr>
              <p:cNvPr id="1030" name="Picture 6" descr="https://yt3.ggpht.com/0p8BUV-R-Xp-JcHgUMqVOtdhMtOXfxZI1yJttR3_e73qSOdukbK08HMGxBjzPaGDxVg95Qf0wg=s900-c-k-c0x00ffffff-no-rj"/>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8859" y="1063256"/>
                <a:ext cx="410151" cy="410151"/>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54514" y="1443116"/>
                <a:ext cx="874196" cy="200055"/>
              </a:xfrm>
              <a:prstGeom prst="rect">
                <a:avLst/>
              </a:prstGeom>
              <a:noFill/>
            </p:spPr>
            <p:txBody>
              <a:bodyPr wrap="square" rtlCol="0">
                <a:spAutoFit/>
              </a:bodyPr>
              <a:lstStyle/>
              <a:p>
                <a:r>
                  <a:rPr lang="es-MX" sz="700" b="1" dirty="0" smtClean="0">
                    <a:solidFill>
                      <a:srgbClr val="002060"/>
                    </a:solidFill>
                  </a:rPr>
                  <a:t>Banco Mundial</a:t>
                </a:r>
                <a:endParaRPr lang="es-MX" sz="700" b="1" dirty="0">
                  <a:solidFill>
                    <a:srgbClr val="002060"/>
                  </a:solidFill>
                </a:endParaRPr>
              </a:p>
            </p:txBody>
          </p:sp>
        </p:grpSp>
        <p:pic>
          <p:nvPicPr>
            <p:cNvPr id="1036" name="Picture 12" descr="Becas SEP | Convocatorias y Requisitos | Mextudia"/>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8334" y="870390"/>
              <a:ext cx="703030" cy="423278"/>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2057">
            <a:extLst>
              <a:ext uri="{FF2B5EF4-FFF2-40B4-BE49-F238E27FC236}">
                <a16:creationId xmlns:a16="http://schemas.microsoft.com/office/drawing/2014/main" id="{462E7BC2-C210-6435-8D5D-14F033AA4C06}"/>
              </a:ext>
            </a:extLst>
          </p:cNvPr>
          <p:cNvPicPr>
            <a:picLocks noChangeAspect="1"/>
          </p:cNvPicPr>
          <p:nvPr/>
        </p:nvPicPr>
        <p:blipFill>
          <a:blip r:embed="rId14"/>
          <a:stretch>
            <a:fillRect/>
          </a:stretch>
        </p:blipFill>
        <p:spPr>
          <a:xfrm>
            <a:off x="7403241" y="967855"/>
            <a:ext cx="1331983" cy="625575"/>
          </a:xfrm>
          <a:prstGeom prst="rect">
            <a:avLst/>
          </a:prstGeom>
          <a:solidFill>
            <a:srgbClr val="F2F2F2"/>
          </a:solidFill>
        </p:spPr>
      </p:pic>
      <p:grpSp>
        <p:nvGrpSpPr>
          <p:cNvPr id="21" name="Google Shape;236;p35">
            <a:extLst>
              <a:ext uri="{FF2B5EF4-FFF2-40B4-BE49-F238E27FC236}">
                <a16:creationId xmlns:a16="http://schemas.microsoft.com/office/drawing/2014/main" id="{EC2C900A-4F44-79B0-0485-D48F1823A5E5}"/>
              </a:ext>
            </a:extLst>
          </p:cNvPr>
          <p:cNvGrpSpPr/>
          <p:nvPr/>
        </p:nvGrpSpPr>
        <p:grpSpPr>
          <a:xfrm>
            <a:off x="453389" y="232419"/>
            <a:ext cx="4877975" cy="586117"/>
            <a:chOff x="1894350" y="381375"/>
            <a:chExt cx="4620356" cy="498013"/>
          </a:xfrm>
        </p:grpSpPr>
        <p:sp>
          <p:nvSpPr>
            <p:cNvPr id="22"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buSzPts val="1400"/>
                <a:defRPr/>
              </a:pPr>
              <a:r>
                <a:rPr lang="es-MX" sz="1800" b="1" dirty="0" smtClean="0">
                  <a:solidFill>
                    <a:srgbClr val="FFFFFF"/>
                  </a:solidFill>
                  <a:latin typeface="Poppins"/>
                  <a:ea typeface="Poppins"/>
                  <a:cs typeface="Poppins"/>
                  <a:sym typeface="Poppins"/>
                </a:rPr>
                <a:t>OTROS PROYECTOS QUE REQUIEREN </a:t>
              </a:r>
            </a:p>
            <a:p>
              <a:pPr lvl="0">
                <a:buSzPts val="1400"/>
                <a:defRPr/>
              </a:pPr>
              <a:r>
                <a:rPr lang="es-MX" sz="1800" b="1" dirty="0" smtClean="0">
                  <a:solidFill>
                    <a:srgbClr val="FFFFFF"/>
                  </a:solidFill>
                  <a:latin typeface="Poppins"/>
                  <a:ea typeface="Poppins"/>
                  <a:cs typeface="Poppins"/>
                  <a:sym typeface="Poppins"/>
                </a:rPr>
                <a:t>RECURSOS PARA SU IMPLEMENTACIÓN</a:t>
              </a:r>
              <a:endParaRPr lang="es-MX" sz="1800" b="1" dirty="0">
                <a:solidFill>
                  <a:srgbClr val="FFFFFF"/>
                </a:solidFill>
                <a:latin typeface="Poppins"/>
                <a:ea typeface="Poppins"/>
                <a:cs typeface="Poppins"/>
                <a:sym typeface="Poppins"/>
              </a:endParaRPr>
            </a:p>
          </p:txBody>
        </p:sp>
      </p:grpSp>
      <p:pic>
        <p:nvPicPr>
          <p:cNvPr id="24" name="Picture 12" descr="Becas SEP | Convocatorias y Requisitos | Mextudia"/>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723" y="918900"/>
            <a:ext cx="1220550" cy="734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2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graphicEl>
                                              <a:dgm id="{4C4A2857-20C8-44C5-BDEC-10943D572598}"/>
                                            </p:graphicEl>
                                          </p:spTgt>
                                        </p:tgtEl>
                                        <p:attrNameLst>
                                          <p:attrName>style.visibility</p:attrName>
                                        </p:attrNameLst>
                                      </p:cBhvr>
                                      <p:to>
                                        <p:strVal val="visible"/>
                                      </p:to>
                                    </p:set>
                                    <p:animEffect transition="in" filter="fade">
                                      <p:cBhvr>
                                        <p:cTn id="7" dur="1000"/>
                                        <p:tgtEl>
                                          <p:spTgt spid="3">
                                            <p:graphicEl>
                                              <a:dgm id="{4C4A2857-20C8-44C5-BDEC-10943D572598}"/>
                                            </p:graphicEl>
                                          </p:spTgt>
                                        </p:tgtEl>
                                      </p:cBhvr>
                                    </p:animEffect>
                                    <p:anim calcmode="lin" valueType="num">
                                      <p:cBhvr>
                                        <p:cTn id="8" dur="1000" fill="hold"/>
                                        <p:tgtEl>
                                          <p:spTgt spid="3">
                                            <p:graphicEl>
                                              <a:dgm id="{4C4A2857-20C8-44C5-BDEC-10943D572598}"/>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4C4A2857-20C8-44C5-BDEC-10943D572598}"/>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graphicEl>
                                              <a:dgm id="{2EE6434F-994F-4A8E-B711-4BA9C8963040}"/>
                                            </p:graphicEl>
                                          </p:spTgt>
                                        </p:tgtEl>
                                        <p:attrNameLst>
                                          <p:attrName>style.visibility</p:attrName>
                                        </p:attrNameLst>
                                      </p:cBhvr>
                                      <p:to>
                                        <p:strVal val="visible"/>
                                      </p:to>
                                    </p:set>
                                    <p:animEffect transition="in" filter="fade">
                                      <p:cBhvr>
                                        <p:cTn id="18" dur="1000"/>
                                        <p:tgtEl>
                                          <p:spTgt spid="3">
                                            <p:graphicEl>
                                              <a:dgm id="{2EE6434F-994F-4A8E-B711-4BA9C8963040}"/>
                                            </p:graphicEl>
                                          </p:spTgt>
                                        </p:tgtEl>
                                      </p:cBhvr>
                                    </p:animEffect>
                                    <p:anim calcmode="lin" valueType="num">
                                      <p:cBhvr>
                                        <p:cTn id="19" dur="1000" fill="hold"/>
                                        <p:tgtEl>
                                          <p:spTgt spid="3">
                                            <p:graphicEl>
                                              <a:dgm id="{2EE6434F-994F-4A8E-B711-4BA9C8963040}"/>
                                            </p:graphicEl>
                                          </p:spTgt>
                                        </p:tgtEl>
                                        <p:attrNameLst>
                                          <p:attrName>ppt_x</p:attrName>
                                        </p:attrNameLst>
                                      </p:cBhvr>
                                      <p:tavLst>
                                        <p:tav tm="0">
                                          <p:val>
                                            <p:strVal val="#ppt_x"/>
                                          </p:val>
                                        </p:tav>
                                        <p:tav tm="100000">
                                          <p:val>
                                            <p:strVal val="#ppt_x"/>
                                          </p:val>
                                        </p:tav>
                                      </p:tavLst>
                                    </p:anim>
                                    <p:anim calcmode="lin" valueType="num">
                                      <p:cBhvr>
                                        <p:cTn id="20" dur="1000" fill="hold"/>
                                        <p:tgtEl>
                                          <p:spTgt spid="3">
                                            <p:graphicEl>
                                              <a:dgm id="{2EE6434F-994F-4A8E-B711-4BA9C8963040}"/>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graphicEl>
                                              <a:dgm id="{AE515C1A-80D8-4AEF-B813-D378F1972E1E}"/>
                                            </p:graphicEl>
                                          </p:spTgt>
                                        </p:tgtEl>
                                        <p:attrNameLst>
                                          <p:attrName>style.visibility</p:attrName>
                                        </p:attrNameLst>
                                      </p:cBhvr>
                                      <p:to>
                                        <p:strVal val="visible"/>
                                      </p:to>
                                    </p:set>
                                    <p:animEffect transition="in" filter="fade">
                                      <p:cBhvr>
                                        <p:cTn id="23" dur="1000"/>
                                        <p:tgtEl>
                                          <p:spTgt spid="3">
                                            <p:graphicEl>
                                              <a:dgm id="{AE515C1A-80D8-4AEF-B813-D378F1972E1E}"/>
                                            </p:graphicEl>
                                          </p:spTgt>
                                        </p:tgtEl>
                                      </p:cBhvr>
                                    </p:animEffect>
                                    <p:anim calcmode="lin" valueType="num">
                                      <p:cBhvr>
                                        <p:cTn id="24" dur="1000" fill="hold"/>
                                        <p:tgtEl>
                                          <p:spTgt spid="3">
                                            <p:graphicEl>
                                              <a:dgm id="{AE515C1A-80D8-4AEF-B813-D378F1972E1E}"/>
                                            </p:graphicEl>
                                          </p:spTgt>
                                        </p:tgtEl>
                                        <p:attrNameLst>
                                          <p:attrName>ppt_x</p:attrName>
                                        </p:attrNameLst>
                                      </p:cBhvr>
                                      <p:tavLst>
                                        <p:tav tm="0">
                                          <p:val>
                                            <p:strVal val="#ppt_x"/>
                                          </p:val>
                                        </p:tav>
                                        <p:tav tm="100000">
                                          <p:val>
                                            <p:strVal val="#ppt_x"/>
                                          </p:val>
                                        </p:tav>
                                      </p:tavLst>
                                    </p:anim>
                                    <p:anim calcmode="lin" valueType="num">
                                      <p:cBhvr>
                                        <p:cTn id="25" dur="1000" fill="hold"/>
                                        <p:tgtEl>
                                          <p:spTgt spid="3">
                                            <p:graphicEl>
                                              <a:dgm id="{AE515C1A-80D8-4AEF-B813-D378F1972E1E}"/>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graphicEl>
                                              <a:dgm id="{42E879DF-EAD2-4581-AD6D-F5A2391E5CB5}"/>
                                            </p:graphicEl>
                                          </p:spTgt>
                                        </p:tgtEl>
                                        <p:attrNameLst>
                                          <p:attrName>style.visibility</p:attrName>
                                        </p:attrNameLst>
                                      </p:cBhvr>
                                      <p:to>
                                        <p:strVal val="visible"/>
                                      </p:to>
                                    </p:set>
                                    <p:animEffect transition="in" filter="fade">
                                      <p:cBhvr>
                                        <p:cTn id="34" dur="1000"/>
                                        <p:tgtEl>
                                          <p:spTgt spid="3">
                                            <p:graphicEl>
                                              <a:dgm id="{42E879DF-EAD2-4581-AD6D-F5A2391E5CB5}"/>
                                            </p:graphicEl>
                                          </p:spTgt>
                                        </p:tgtEl>
                                      </p:cBhvr>
                                    </p:animEffect>
                                    <p:anim calcmode="lin" valueType="num">
                                      <p:cBhvr>
                                        <p:cTn id="35" dur="1000" fill="hold"/>
                                        <p:tgtEl>
                                          <p:spTgt spid="3">
                                            <p:graphicEl>
                                              <a:dgm id="{42E879DF-EAD2-4581-AD6D-F5A2391E5CB5}"/>
                                            </p:graphicEl>
                                          </p:spTgt>
                                        </p:tgtEl>
                                        <p:attrNameLst>
                                          <p:attrName>ppt_x</p:attrName>
                                        </p:attrNameLst>
                                      </p:cBhvr>
                                      <p:tavLst>
                                        <p:tav tm="0">
                                          <p:val>
                                            <p:strVal val="#ppt_x"/>
                                          </p:val>
                                        </p:tav>
                                        <p:tav tm="100000">
                                          <p:val>
                                            <p:strVal val="#ppt_x"/>
                                          </p:val>
                                        </p:tav>
                                      </p:tavLst>
                                    </p:anim>
                                    <p:anim calcmode="lin" valueType="num">
                                      <p:cBhvr>
                                        <p:cTn id="36" dur="1000" fill="hold"/>
                                        <p:tgtEl>
                                          <p:spTgt spid="3">
                                            <p:graphicEl>
                                              <a:dgm id="{42E879DF-EAD2-4581-AD6D-F5A2391E5CB5}"/>
                                            </p:graphic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graphicEl>
                                              <a:dgm id="{FBDF432C-8AC8-4826-B7F2-A01CD4F2273B}"/>
                                            </p:graphicEl>
                                          </p:spTgt>
                                        </p:tgtEl>
                                        <p:attrNameLst>
                                          <p:attrName>style.visibility</p:attrName>
                                        </p:attrNameLst>
                                      </p:cBhvr>
                                      <p:to>
                                        <p:strVal val="visible"/>
                                      </p:to>
                                    </p:set>
                                    <p:animEffect transition="in" filter="fade">
                                      <p:cBhvr>
                                        <p:cTn id="39" dur="1000"/>
                                        <p:tgtEl>
                                          <p:spTgt spid="3">
                                            <p:graphicEl>
                                              <a:dgm id="{FBDF432C-8AC8-4826-B7F2-A01CD4F2273B}"/>
                                            </p:graphicEl>
                                          </p:spTgt>
                                        </p:tgtEl>
                                      </p:cBhvr>
                                    </p:animEffect>
                                    <p:anim calcmode="lin" valueType="num">
                                      <p:cBhvr>
                                        <p:cTn id="40" dur="1000" fill="hold"/>
                                        <p:tgtEl>
                                          <p:spTgt spid="3">
                                            <p:graphicEl>
                                              <a:dgm id="{FBDF432C-8AC8-4826-B7F2-A01CD4F2273B}"/>
                                            </p:graphicEl>
                                          </p:spTgt>
                                        </p:tgtEl>
                                        <p:attrNameLst>
                                          <p:attrName>ppt_x</p:attrName>
                                        </p:attrNameLst>
                                      </p:cBhvr>
                                      <p:tavLst>
                                        <p:tav tm="0">
                                          <p:val>
                                            <p:strVal val="#ppt_x"/>
                                          </p:val>
                                        </p:tav>
                                        <p:tav tm="100000">
                                          <p:val>
                                            <p:strVal val="#ppt_x"/>
                                          </p:val>
                                        </p:tav>
                                      </p:tavLst>
                                    </p:anim>
                                    <p:anim calcmode="lin" valueType="num">
                                      <p:cBhvr>
                                        <p:cTn id="41" dur="1000" fill="hold"/>
                                        <p:tgtEl>
                                          <p:spTgt spid="3">
                                            <p:graphicEl>
                                              <a:dgm id="{FBDF432C-8AC8-4826-B7F2-A01CD4F2273B}"/>
                                            </p:graphic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graphicEl>
                                              <a:dgm id="{1C5C9652-E5E8-4C65-9B2B-4AF2F5217CBE}"/>
                                            </p:graphicEl>
                                          </p:spTgt>
                                        </p:tgtEl>
                                        <p:attrNameLst>
                                          <p:attrName>style.visibility</p:attrName>
                                        </p:attrNameLst>
                                      </p:cBhvr>
                                      <p:to>
                                        <p:strVal val="visible"/>
                                      </p:to>
                                    </p:set>
                                    <p:animEffect transition="in" filter="fade">
                                      <p:cBhvr>
                                        <p:cTn id="50" dur="1000"/>
                                        <p:tgtEl>
                                          <p:spTgt spid="3">
                                            <p:graphicEl>
                                              <a:dgm id="{1C5C9652-E5E8-4C65-9B2B-4AF2F5217CBE}"/>
                                            </p:graphicEl>
                                          </p:spTgt>
                                        </p:tgtEl>
                                      </p:cBhvr>
                                    </p:animEffect>
                                    <p:anim calcmode="lin" valueType="num">
                                      <p:cBhvr>
                                        <p:cTn id="51" dur="1000" fill="hold"/>
                                        <p:tgtEl>
                                          <p:spTgt spid="3">
                                            <p:graphicEl>
                                              <a:dgm id="{1C5C9652-E5E8-4C65-9B2B-4AF2F5217CBE}"/>
                                            </p:graphicEl>
                                          </p:spTgt>
                                        </p:tgtEl>
                                        <p:attrNameLst>
                                          <p:attrName>ppt_x</p:attrName>
                                        </p:attrNameLst>
                                      </p:cBhvr>
                                      <p:tavLst>
                                        <p:tav tm="0">
                                          <p:val>
                                            <p:strVal val="#ppt_x"/>
                                          </p:val>
                                        </p:tav>
                                        <p:tav tm="100000">
                                          <p:val>
                                            <p:strVal val="#ppt_x"/>
                                          </p:val>
                                        </p:tav>
                                      </p:tavLst>
                                    </p:anim>
                                    <p:anim calcmode="lin" valueType="num">
                                      <p:cBhvr>
                                        <p:cTn id="52" dur="1000" fill="hold"/>
                                        <p:tgtEl>
                                          <p:spTgt spid="3">
                                            <p:graphicEl>
                                              <a:dgm id="{1C5C9652-E5E8-4C65-9B2B-4AF2F5217CBE}"/>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graphicEl>
                                              <a:dgm id="{920C8C2E-BD26-4139-8A42-6F67597423A5}"/>
                                            </p:graphicEl>
                                          </p:spTgt>
                                        </p:tgtEl>
                                        <p:attrNameLst>
                                          <p:attrName>style.visibility</p:attrName>
                                        </p:attrNameLst>
                                      </p:cBhvr>
                                      <p:to>
                                        <p:strVal val="visible"/>
                                      </p:to>
                                    </p:set>
                                    <p:animEffect transition="in" filter="fade">
                                      <p:cBhvr>
                                        <p:cTn id="55" dur="1000"/>
                                        <p:tgtEl>
                                          <p:spTgt spid="3">
                                            <p:graphicEl>
                                              <a:dgm id="{920C8C2E-BD26-4139-8A42-6F67597423A5}"/>
                                            </p:graphicEl>
                                          </p:spTgt>
                                        </p:tgtEl>
                                      </p:cBhvr>
                                    </p:animEffect>
                                    <p:anim calcmode="lin" valueType="num">
                                      <p:cBhvr>
                                        <p:cTn id="56" dur="1000" fill="hold"/>
                                        <p:tgtEl>
                                          <p:spTgt spid="3">
                                            <p:graphicEl>
                                              <a:dgm id="{920C8C2E-BD26-4139-8A42-6F67597423A5}"/>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920C8C2E-BD26-4139-8A42-6F67597423A5}"/>
                                            </p:graphicEl>
                                          </p:spTgt>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graphicEl>
                                              <a:dgm id="{E249F9FC-24F9-4CDF-B965-C24274423C8D}"/>
                                            </p:graphicEl>
                                          </p:spTgt>
                                        </p:tgtEl>
                                        <p:attrNameLst>
                                          <p:attrName>style.visibility</p:attrName>
                                        </p:attrNameLst>
                                      </p:cBhvr>
                                      <p:to>
                                        <p:strVal val="visible"/>
                                      </p:to>
                                    </p:set>
                                    <p:animEffect transition="in" filter="fade">
                                      <p:cBhvr>
                                        <p:cTn id="66" dur="1000"/>
                                        <p:tgtEl>
                                          <p:spTgt spid="3">
                                            <p:graphicEl>
                                              <a:dgm id="{E249F9FC-24F9-4CDF-B965-C24274423C8D}"/>
                                            </p:graphicEl>
                                          </p:spTgt>
                                        </p:tgtEl>
                                      </p:cBhvr>
                                    </p:animEffect>
                                    <p:anim calcmode="lin" valueType="num">
                                      <p:cBhvr>
                                        <p:cTn id="67" dur="1000" fill="hold"/>
                                        <p:tgtEl>
                                          <p:spTgt spid="3">
                                            <p:graphicEl>
                                              <a:dgm id="{E249F9FC-24F9-4CDF-B965-C24274423C8D}"/>
                                            </p:graphicEl>
                                          </p:spTgt>
                                        </p:tgtEl>
                                        <p:attrNameLst>
                                          <p:attrName>ppt_x</p:attrName>
                                        </p:attrNameLst>
                                      </p:cBhvr>
                                      <p:tavLst>
                                        <p:tav tm="0">
                                          <p:val>
                                            <p:strVal val="#ppt_x"/>
                                          </p:val>
                                        </p:tav>
                                        <p:tav tm="100000">
                                          <p:val>
                                            <p:strVal val="#ppt_x"/>
                                          </p:val>
                                        </p:tav>
                                      </p:tavLst>
                                    </p:anim>
                                    <p:anim calcmode="lin" valueType="num">
                                      <p:cBhvr>
                                        <p:cTn id="68" dur="1000" fill="hold"/>
                                        <p:tgtEl>
                                          <p:spTgt spid="3">
                                            <p:graphicEl>
                                              <a:dgm id="{E249F9FC-24F9-4CDF-B965-C24274423C8D}"/>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graphicEl>
                                              <a:dgm id="{CF4EA808-10AA-40E9-929C-7EBE77A30295}"/>
                                            </p:graphicEl>
                                          </p:spTgt>
                                        </p:tgtEl>
                                        <p:attrNameLst>
                                          <p:attrName>style.visibility</p:attrName>
                                        </p:attrNameLst>
                                      </p:cBhvr>
                                      <p:to>
                                        <p:strVal val="visible"/>
                                      </p:to>
                                    </p:set>
                                    <p:animEffect transition="in" filter="fade">
                                      <p:cBhvr>
                                        <p:cTn id="71" dur="1000"/>
                                        <p:tgtEl>
                                          <p:spTgt spid="3">
                                            <p:graphicEl>
                                              <a:dgm id="{CF4EA808-10AA-40E9-929C-7EBE77A30295}"/>
                                            </p:graphicEl>
                                          </p:spTgt>
                                        </p:tgtEl>
                                      </p:cBhvr>
                                    </p:animEffect>
                                    <p:anim calcmode="lin" valueType="num">
                                      <p:cBhvr>
                                        <p:cTn id="72" dur="1000" fill="hold"/>
                                        <p:tgtEl>
                                          <p:spTgt spid="3">
                                            <p:graphicEl>
                                              <a:dgm id="{CF4EA808-10AA-40E9-929C-7EBE77A30295}"/>
                                            </p:graphicEl>
                                          </p:spTgt>
                                        </p:tgtEl>
                                        <p:attrNameLst>
                                          <p:attrName>ppt_x</p:attrName>
                                        </p:attrNameLst>
                                      </p:cBhvr>
                                      <p:tavLst>
                                        <p:tav tm="0">
                                          <p:val>
                                            <p:strVal val="#ppt_x"/>
                                          </p:val>
                                        </p:tav>
                                        <p:tav tm="100000">
                                          <p:val>
                                            <p:strVal val="#ppt_x"/>
                                          </p:val>
                                        </p:tav>
                                      </p:tavLst>
                                    </p:anim>
                                    <p:anim calcmode="lin" valueType="num">
                                      <p:cBhvr>
                                        <p:cTn id="73" dur="1000" fill="hold"/>
                                        <p:tgtEl>
                                          <p:spTgt spid="3">
                                            <p:graphicEl>
                                              <a:dgm id="{CF4EA808-10AA-40E9-929C-7EBE77A30295}"/>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barn(outVertical)">
                                      <p:cBhvr>
                                        <p:cTn id="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2" name="Google Shape;102;p25"/>
          <p:cNvSpPr/>
          <p:nvPr/>
        </p:nvSpPr>
        <p:spPr>
          <a:xfrm>
            <a:off x="4186692" y="2795279"/>
            <a:ext cx="770716" cy="44067"/>
          </a:xfrm>
          <a:prstGeom prst="rect">
            <a:avLst/>
          </a:prstGeom>
          <a:solidFill>
            <a:srgbClr val="FFFFFF"/>
          </a:solidFill>
          <a:ln>
            <a:noFill/>
          </a:ln>
        </p:spPr>
        <p:txBody>
          <a:bodyPr spcFirstLastPara="1" wrap="square" lIns="91356" tIns="91356" rIns="91356" bIns="91356" anchor="ctr" anchorCtr="0">
            <a:noAutofit/>
          </a:bodyPr>
          <a:lstStyle/>
          <a:p>
            <a:pPr defTabSz="913770">
              <a:buSzPts val="1400"/>
            </a:pPr>
            <a:endParaRPr sz="1399"/>
          </a:p>
        </p:txBody>
      </p:sp>
      <p:sp>
        <p:nvSpPr>
          <p:cNvPr id="2" name="TextBox 1">
            <a:extLst>
              <a:ext uri="{FF2B5EF4-FFF2-40B4-BE49-F238E27FC236}">
                <a16:creationId xmlns:a16="http://schemas.microsoft.com/office/drawing/2014/main" id="{27D04E33-6839-4E45-3AB6-17CEE5CF074D}"/>
              </a:ext>
            </a:extLst>
          </p:cNvPr>
          <p:cNvSpPr txBox="1"/>
          <p:nvPr/>
        </p:nvSpPr>
        <p:spPr>
          <a:xfrm>
            <a:off x="6800433" y="4661858"/>
            <a:ext cx="2131986" cy="261610"/>
          </a:xfrm>
          <a:prstGeom prst="rect">
            <a:avLst/>
          </a:prstGeom>
          <a:noFill/>
        </p:spPr>
        <p:txBody>
          <a:bodyPr wrap="square" rtlCol="0">
            <a:spAutoFit/>
          </a:bodyPr>
          <a:lstStyle/>
          <a:p>
            <a:pPr algn="r" defTabSz="913770"/>
            <a:r>
              <a:rPr lang="es-MX" sz="1100" b="1" dirty="0">
                <a:solidFill>
                  <a:srgbClr val="FFFFFF"/>
                </a:solidFill>
                <a:latin typeface="Poppins" panose="00000500000000000000" pitchFamily="2" charset="0"/>
                <a:ea typeface="+mn-ea"/>
                <a:cs typeface="Poppins" panose="00000500000000000000" pitchFamily="2" charset="0"/>
              </a:rPr>
              <a:t>Septiembre 2022</a:t>
            </a:r>
            <a:endParaRPr lang="en-US" sz="1100" b="1" dirty="0">
              <a:solidFill>
                <a:srgbClr val="FFFFFF"/>
              </a:solidFill>
              <a:latin typeface="Poppins" panose="00000500000000000000" pitchFamily="2" charset="0"/>
              <a:ea typeface="+mn-ea"/>
              <a:cs typeface="Poppins" panose="00000500000000000000" pitchFamily="2" charset="0"/>
            </a:endParaRPr>
          </a:p>
        </p:txBody>
      </p:sp>
      <p:sp>
        <p:nvSpPr>
          <p:cNvPr id="5" name="Google Shape;84;p19"/>
          <p:cNvSpPr txBox="1"/>
          <p:nvPr/>
        </p:nvSpPr>
        <p:spPr>
          <a:xfrm>
            <a:off x="215192" y="1354238"/>
            <a:ext cx="8713716" cy="1319514"/>
          </a:xfrm>
          <a:prstGeom prst="rect">
            <a:avLst/>
          </a:prstGeom>
          <a:solidFill>
            <a:schemeClr val="bg1">
              <a:alpha val="28000"/>
            </a:schemeClr>
          </a:solidFill>
          <a:ln>
            <a:noFill/>
          </a:ln>
        </p:spPr>
        <p:txBody>
          <a:bodyPr spcFirstLastPara="1" wrap="square" lIns="53779" tIns="53779" rIns="53779" bIns="53779" anchor="ctr" anchorCtr="0">
            <a:noAutofit/>
          </a:bodyPr>
          <a:lstStyle/>
          <a:p>
            <a:pPr algn="ctr" defTabSz="298872">
              <a:buClrTx/>
            </a:pPr>
            <a:r>
              <a:rPr lang="es-MX" sz="2400" b="1" kern="1200" dirty="0" smtClean="0">
                <a:solidFill>
                  <a:srgbClr val="FFFFFF"/>
                </a:solidFill>
                <a:latin typeface="Poppins" panose="020B0604020202020204" charset="0"/>
                <a:ea typeface="Poppins ExtraBold"/>
                <a:cs typeface="Poppins" panose="020B0604020202020204" charset="0"/>
                <a:sym typeface="Poppins ExtraBold"/>
              </a:rPr>
              <a:t>CONSTRUYENDO UNA AGENDA REGIONAL COMPARTIDA:</a:t>
            </a:r>
          </a:p>
          <a:p>
            <a:pPr algn="ctr" defTabSz="298872">
              <a:buClrTx/>
            </a:pPr>
            <a:r>
              <a:rPr lang="es-MX" sz="2000" b="1" kern="1200" dirty="0" smtClean="0">
                <a:solidFill>
                  <a:srgbClr val="FFFFFF"/>
                </a:solidFill>
                <a:latin typeface="Poppins" panose="020B0604020202020204" charset="0"/>
                <a:ea typeface="Poppins ExtraBold"/>
                <a:cs typeface="Poppins" panose="020B0604020202020204" charset="0"/>
                <a:sym typeface="Poppins ExtraBold"/>
              </a:rPr>
              <a:t>EL FINANCIAMIENTO DE LOS SERVICIOS DE EDUCACIÓN Y CUIDADO DE LA PRIMERA INFANCIA EN AMÉRICA LATINA</a:t>
            </a:r>
            <a:endParaRPr lang="es-MX" sz="2000" b="1" kern="1200" dirty="0">
              <a:solidFill>
                <a:srgbClr val="FFFFFF"/>
              </a:solidFill>
              <a:latin typeface="Poppins" panose="020B0604020202020204" charset="0"/>
              <a:ea typeface="Poppins ExtraBold"/>
              <a:cs typeface="Poppins" panose="020B0604020202020204" charset="0"/>
              <a:sym typeface="Poppins ExtraBold"/>
            </a:endParaRPr>
          </a:p>
        </p:txBody>
      </p:sp>
      <p:pic>
        <p:nvPicPr>
          <p:cNvPr id="8" name="Picture 7"/>
          <p:cNvPicPr>
            <a:picLocks noChangeAspect="1"/>
          </p:cNvPicPr>
          <p:nvPr/>
        </p:nvPicPr>
        <p:blipFill>
          <a:blip r:embed="rId4">
            <a:biLevel thresh="50000"/>
          </a:blip>
          <a:stretch>
            <a:fillRect/>
          </a:stretch>
        </p:blipFill>
        <p:spPr>
          <a:xfrm>
            <a:off x="5873838" y="3362343"/>
            <a:ext cx="3055070" cy="1299515"/>
          </a:xfrm>
          <a:prstGeom prst="rect">
            <a:avLst/>
          </a:prstGeom>
        </p:spPr>
      </p:pic>
      <p:sp>
        <p:nvSpPr>
          <p:cNvPr id="9" name="Google Shape;85;p19"/>
          <p:cNvSpPr txBox="1"/>
          <p:nvPr/>
        </p:nvSpPr>
        <p:spPr>
          <a:xfrm>
            <a:off x="1659977" y="3100733"/>
            <a:ext cx="5824146" cy="720155"/>
          </a:xfrm>
          <a:prstGeom prst="rect">
            <a:avLst/>
          </a:prstGeom>
          <a:noFill/>
          <a:ln>
            <a:noFill/>
          </a:ln>
        </p:spPr>
        <p:txBody>
          <a:bodyPr spcFirstLastPara="1" wrap="square" lIns="82275" tIns="82275" rIns="82275" bIns="82275" anchor="t" anchorCtr="0">
            <a:spAutoFit/>
          </a:bodyPr>
          <a:lstStyle/>
          <a:p>
            <a:pPr algn="ctr"/>
            <a:r>
              <a:rPr lang="es-ES" sz="1800" b="1" dirty="0" smtClean="0">
                <a:solidFill>
                  <a:schemeClr val="bg1">
                    <a:lumMod val="95000"/>
                  </a:schemeClr>
                </a:solidFill>
                <a:latin typeface="Poppins" panose="020B0604020202020204" charset="0"/>
                <a:ea typeface="Poppins ExtraBold"/>
                <a:cs typeface="Poppins" panose="020B0604020202020204" charset="0"/>
                <a:sym typeface="Poppins ExtraBold"/>
              </a:rPr>
              <a:t>SECRETARÍA DE EDUCACIÓN </a:t>
            </a:r>
          </a:p>
          <a:p>
            <a:pPr algn="ctr"/>
            <a:r>
              <a:rPr lang="es-ES" sz="1800" b="1" dirty="0" smtClean="0">
                <a:solidFill>
                  <a:schemeClr val="bg1">
                    <a:lumMod val="95000"/>
                  </a:schemeClr>
                </a:solidFill>
                <a:latin typeface="Poppins" panose="020B0604020202020204" charset="0"/>
                <a:ea typeface="Poppins ExtraBold"/>
                <a:cs typeface="Poppins" panose="020B0604020202020204" charset="0"/>
                <a:sym typeface="Poppins ExtraBold"/>
              </a:rPr>
              <a:t>DE NUEVO LEÓN</a:t>
            </a:r>
          </a:p>
        </p:txBody>
      </p:sp>
    </p:spTree>
    <p:extLst>
      <p:ext uri="{BB962C8B-B14F-4D97-AF65-F5344CB8AC3E}">
        <p14:creationId xmlns:p14="http://schemas.microsoft.com/office/powerpoint/2010/main" val="175487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40" name="Rectángulo: esquinas redondeadas 39">
            <a:extLst>
              <a:ext uri="{FF2B5EF4-FFF2-40B4-BE49-F238E27FC236}">
                <a16:creationId xmlns:a16="http://schemas.microsoft.com/office/drawing/2014/main" id="{7B492AD7-042B-480E-9731-8F62A3B3E1A3}"/>
              </a:ext>
            </a:extLst>
          </p:cNvPr>
          <p:cNvSpPr/>
          <p:nvPr/>
        </p:nvSpPr>
        <p:spPr>
          <a:xfrm>
            <a:off x="453388" y="1089873"/>
            <a:ext cx="6945631" cy="547242"/>
          </a:xfrm>
          <a:prstGeom prst="roundRect">
            <a:avLst>
              <a:gd name="adj" fmla="val 17555"/>
            </a:avLst>
          </a:prstGeom>
          <a:solidFill>
            <a:srgbClr val="C00000"/>
          </a:solidFill>
          <a:effectLst>
            <a:outerShdw blurRad="63500" sx="102000" sy="102000" algn="ctr" rotWithShape="0">
              <a:prstClr val="black">
                <a:alpha val="12000"/>
              </a:prstClr>
            </a:outerShdw>
          </a:effectLst>
        </p:spPr>
        <p:txBody>
          <a:bodyPr wrap="square">
            <a:spAutoFit/>
          </a:bodyPr>
          <a:lstStyle/>
          <a:p>
            <a:pPr algn="ctr" defTabSz="298872">
              <a:buClrTx/>
            </a:pPr>
            <a:r>
              <a:rPr lang="es-MX" sz="1300" kern="1200" dirty="0">
                <a:solidFill>
                  <a:prstClr val="white"/>
                </a:solidFill>
                <a:latin typeface="Arial" panose="020B0604020202020204" pitchFamily="34" charset="0"/>
                <a:ea typeface="+mn-ea"/>
                <a:cs typeface="Arial" panose="020B0604020202020204" pitchFamily="34" charset="0"/>
              </a:rPr>
              <a:t>Capacitación de más de </a:t>
            </a:r>
            <a:r>
              <a:rPr lang="es-MX" sz="1300" b="1" kern="1200" dirty="0">
                <a:solidFill>
                  <a:prstClr val="white"/>
                </a:solidFill>
                <a:latin typeface="Arial" panose="020B0604020202020204" pitchFamily="34" charset="0"/>
                <a:ea typeface="+mn-ea"/>
                <a:cs typeface="Arial" panose="020B0604020202020204" pitchFamily="34" charset="0"/>
              </a:rPr>
              <a:t>5,000 figuras educativas </a:t>
            </a:r>
            <a:r>
              <a:rPr lang="es-MX" sz="1300" kern="1200" dirty="0">
                <a:solidFill>
                  <a:prstClr val="white"/>
                </a:solidFill>
                <a:latin typeface="Arial" panose="020B0604020202020204" pitchFamily="34" charset="0"/>
                <a:ea typeface="+mn-ea"/>
                <a:cs typeface="Arial" panose="020B0604020202020204" pitchFamily="34" charset="0"/>
              </a:rPr>
              <a:t>de </a:t>
            </a:r>
            <a:r>
              <a:rPr lang="es-MX" sz="1300" b="1" kern="1200" dirty="0">
                <a:solidFill>
                  <a:prstClr val="white"/>
                </a:solidFill>
                <a:latin typeface="Arial" panose="020B0604020202020204" pitchFamily="34" charset="0"/>
                <a:ea typeface="+mn-ea"/>
                <a:cs typeface="Arial" panose="020B0604020202020204" pitchFamily="34" charset="0"/>
              </a:rPr>
              <a:t>Educación Inicial y Preescolar </a:t>
            </a:r>
            <a:r>
              <a:rPr lang="es-MX" sz="1300" kern="1200" dirty="0">
                <a:solidFill>
                  <a:prstClr val="white"/>
                </a:solidFill>
                <a:latin typeface="Arial" panose="020B0604020202020204" pitchFamily="34" charset="0"/>
                <a:ea typeface="+mn-ea"/>
                <a:cs typeface="Arial" panose="020B0604020202020204" pitchFamily="34" charset="0"/>
              </a:rPr>
              <a:t>de noviembre de 2022 a junio de 2023, a través de diplomados, talleres y capacitaciones  </a:t>
            </a:r>
            <a:endParaRPr lang="es-MX" sz="1300" b="1" kern="1200" dirty="0">
              <a:solidFill>
                <a:prstClr val="white"/>
              </a:solidFill>
              <a:latin typeface="Arial" panose="020B0604020202020204" pitchFamily="34" charset="0"/>
              <a:ea typeface="+mn-ea"/>
              <a:cs typeface="Arial" panose="020B0604020202020204" pitchFamily="34" charset="0"/>
            </a:endParaRPr>
          </a:p>
        </p:txBody>
      </p:sp>
      <p:sp>
        <p:nvSpPr>
          <p:cNvPr id="70" name="Rectángulo: esquinas redondeadas 69">
            <a:extLst>
              <a:ext uri="{FF2B5EF4-FFF2-40B4-BE49-F238E27FC236}">
                <a16:creationId xmlns:a16="http://schemas.microsoft.com/office/drawing/2014/main" id="{CE749A58-F224-4939-888D-B224F3575A2F}"/>
              </a:ext>
            </a:extLst>
          </p:cNvPr>
          <p:cNvSpPr/>
          <p:nvPr/>
        </p:nvSpPr>
        <p:spPr>
          <a:xfrm>
            <a:off x="922752" y="1918151"/>
            <a:ext cx="6670740" cy="547242"/>
          </a:xfrm>
          <a:prstGeom prst="roundRect">
            <a:avLst>
              <a:gd name="adj" fmla="val 17555"/>
            </a:avLst>
          </a:prstGeom>
          <a:solidFill>
            <a:schemeClr val="accent5">
              <a:lumMod val="75000"/>
            </a:schemeClr>
          </a:solidFill>
          <a:effectLst>
            <a:outerShdw blurRad="63500" sx="102000" sy="102000" algn="ctr" rotWithShape="0">
              <a:prstClr val="black">
                <a:alpha val="12000"/>
              </a:prstClr>
            </a:outerShdw>
          </a:effectLst>
        </p:spPr>
        <p:txBody>
          <a:bodyPr wrap="square">
            <a:spAutoFit/>
          </a:bodyPr>
          <a:lstStyle/>
          <a:p>
            <a:pPr algn="ctr" defTabSz="298872">
              <a:buClrTx/>
            </a:pPr>
            <a:r>
              <a:rPr lang="es-MX" sz="1300" kern="1200" dirty="0">
                <a:solidFill>
                  <a:prstClr val="white"/>
                </a:solidFill>
                <a:latin typeface="Arial" panose="020B0604020202020204" pitchFamily="34" charset="0"/>
                <a:ea typeface="+mn-ea"/>
                <a:cs typeface="Arial" panose="020B0604020202020204" pitchFamily="34" charset="0"/>
              </a:rPr>
              <a:t>Levantamiento de un estudio</a:t>
            </a:r>
            <a:r>
              <a:rPr lang="es-MX" sz="1300" b="1" kern="1200" dirty="0">
                <a:solidFill>
                  <a:prstClr val="white"/>
                </a:solidFill>
                <a:latin typeface="Arial" panose="020B0604020202020204" pitchFamily="34" charset="0"/>
                <a:ea typeface="+mn-ea"/>
                <a:cs typeface="Arial" panose="020B0604020202020204" pitchFamily="34" charset="0"/>
              </a:rPr>
              <a:t> </a:t>
            </a:r>
            <a:r>
              <a:rPr lang="es-MX" sz="1300" kern="1200" dirty="0">
                <a:solidFill>
                  <a:prstClr val="white"/>
                </a:solidFill>
                <a:latin typeface="Arial" panose="020B0604020202020204" pitchFamily="34" charset="0"/>
                <a:ea typeface="+mn-ea"/>
                <a:cs typeface="Arial" panose="020B0604020202020204" pitchFamily="34" charset="0"/>
              </a:rPr>
              <a:t>con el Banco Mundial en nivel </a:t>
            </a:r>
            <a:r>
              <a:rPr lang="es-MX" sz="1300" b="1" kern="1200" dirty="0">
                <a:solidFill>
                  <a:prstClr val="white"/>
                </a:solidFill>
                <a:latin typeface="Arial" panose="020B0604020202020204" pitchFamily="34" charset="0"/>
                <a:ea typeface="+mn-ea"/>
                <a:cs typeface="Arial" panose="020B0604020202020204" pitchFamily="34" charset="0"/>
              </a:rPr>
              <a:t>preescolar</a:t>
            </a:r>
            <a:r>
              <a:rPr lang="es-MX" sz="1300" kern="1200" dirty="0">
                <a:solidFill>
                  <a:prstClr val="white"/>
                </a:solidFill>
                <a:latin typeface="Arial" panose="020B0604020202020204" pitchFamily="34" charset="0"/>
                <a:ea typeface="+mn-ea"/>
                <a:cs typeface="Arial" panose="020B0604020202020204" pitchFamily="34" charset="0"/>
              </a:rPr>
              <a:t> en </a:t>
            </a:r>
            <a:endParaRPr lang="es-MX" sz="1300" kern="1200" dirty="0" smtClean="0">
              <a:solidFill>
                <a:prstClr val="white"/>
              </a:solidFill>
              <a:latin typeface="Arial" panose="020B0604020202020204" pitchFamily="34" charset="0"/>
              <a:ea typeface="+mn-ea"/>
              <a:cs typeface="Arial" panose="020B0604020202020204" pitchFamily="34" charset="0"/>
            </a:endParaRPr>
          </a:p>
          <a:p>
            <a:pPr algn="ctr" defTabSz="298872">
              <a:buClrTx/>
            </a:pPr>
            <a:r>
              <a:rPr lang="es-MX" sz="1300" b="1" kern="1200" dirty="0" smtClean="0">
                <a:solidFill>
                  <a:prstClr val="white"/>
                </a:solidFill>
                <a:latin typeface="Arial" panose="020B0604020202020204" pitchFamily="34" charset="0"/>
                <a:ea typeface="+mn-ea"/>
                <a:cs typeface="Arial" panose="020B0604020202020204" pitchFamily="34" charset="0"/>
              </a:rPr>
              <a:t>aspectos </a:t>
            </a:r>
            <a:r>
              <a:rPr lang="es-MX" sz="1300" b="1" kern="1200" dirty="0">
                <a:solidFill>
                  <a:prstClr val="white"/>
                </a:solidFill>
                <a:latin typeface="Arial" panose="020B0604020202020204" pitchFamily="34" charset="0"/>
                <a:ea typeface="+mn-ea"/>
                <a:cs typeface="Arial" panose="020B0604020202020204" pitchFamily="34" charset="0"/>
              </a:rPr>
              <a:t>socioemocionales </a:t>
            </a:r>
            <a:r>
              <a:rPr lang="es-MX" sz="1300" kern="1200" dirty="0">
                <a:solidFill>
                  <a:prstClr val="white"/>
                </a:solidFill>
                <a:latin typeface="Arial" panose="020B0604020202020204" pitchFamily="34" charset="0"/>
                <a:ea typeface="+mn-ea"/>
                <a:cs typeface="Arial" panose="020B0604020202020204" pitchFamily="34" charset="0"/>
              </a:rPr>
              <a:t>en el Municipio de </a:t>
            </a:r>
            <a:r>
              <a:rPr lang="es-MX" sz="1300" kern="1200" dirty="0" smtClean="0">
                <a:solidFill>
                  <a:prstClr val="white"/>
                </a:solidFill>
                <a:latin typeface="Arial" panose="020B0604020202020204" pitchFamily="34" charset="0"/>
                <a:ea typeface="+mn-ea"/>
                <a:cs typeface="Arial" panose="020B0604020202020204" pitchFamily="34" charset="0"/>
              </a:rPr>
              <a:t>Escobedo</a:t>
            </a:r>
            <a:endParaRPr lang="es-MX" sz="1300" kern="1200" dirty="0">
              <a:solidFill>
                <a:prstClr val="white"/>
              </a:solidFill>
              <a:latin typeface="Arial" panose="020B0604020202020204" pitchFamily="34" charset="0"/>
              <a:ea typeface="+mn-ea"/>
              <a:cs typeface="Arial" panose="020B0604020202020204" pitchFamily="34" charset="0"/>
            </a:endParaRPr>
          </a:p>
        </p:txBody>
      </p:sp>
      <p:sp>
        <p:nvSpPr>
          <p:cNvPr id="71" name="Rectángulo: esquinas redondeadas 70">
            <a:extLst>
              <a:ext uri="{FF2B5EF4-FFF2-40B4-BE49-F238E27FC236}">
                <a16:creationId xmlns:a16="http://schemas.microsoft.com/office/drawing/2014/main" id="{20BC2D33-816A-4248-B6FF-628292557182}"/>
              </a:ext>
            </a:extLst>
          </p:cNvPr>
          <p:cNvSpPr/>
          <p:nvPr/>
        </p:nvSpPr>
        <p:spPr>
          <a:xfrm>
            <a:off x="1948961" y="2746429"/>
            <a:ext cx="5998103" cy="544830"/>
          </a:xfrm>
          <a:prstGeom prst="roundRect">
            <a:avLst>
              <a:gd name="adj" fmla="val 17555"/>
            </a:avLst>
          </a:prstGeom>
          <a:solidFill>
            <a:schemeClr val="accent4">
              <a:lumMod val="75000"/>
            </a:schemeClr>
          </a:solidFill>
          <a:effectLst>
            <a:outerShdw blurRad="63500" sx="102000" sy="102000" algn="ctr" rotWithShape="0">
              <a:prstClr val="black">
                <a:alpha val="12000"/>
              </a:prstClr>
            </a:outerShdw>
          </a:effectLst>
        </p:spPr>
        <p:txBody>
          <a:bodyPr wrap="square">
            <a:spAutoFit/>
          </a:bodyPr>
          <a:lstStyle/>
          <a:p>
            <a:pPr algn="ctr" defTabSz="298872">
              <a:buClrTx/>
            </a:pPr>
            <a:r>
              <a:rPr lang="es-MX" sz="1300" kern="1200" dirty="0">
                <a:solidFill>
                  <a:prstClr val="white"/>
                </a:solidFill>
                <a:latin typeface="Arial" panose="020B0604020202020204" pitchFamily="34" charset="0"/>
                <a:ea typeface="+mn-ea"/>
                <a:cs typeface="Arial" panose="020B0604020202020204" pitchFamily="34" charset="0"/>
              </a:rPr>
              <a:t>Certificación de figuras educativas en </a:t>
            </a:r>
            <a:r>
              <a:rPr lang="es-MX" sz="1300" b="1" kern="1200" dirty="0" smtClean="0">
                <a:solidFill>
                  <a:prstClr val="white"/>
                </a:solidFill>
                <a:latin typeface="Arial" panose="020B0604020202020204" pitchFamily="34" charset="0"/>
                <a:ea typeface="+mn-ea"/>
                <a:cs typeface="Arial" panose="020B0604020202020204" pitchFamily="34" charset="0"/>
              </a:rPr>
              <a:t>Aprendizaje </a:t>
            </a:r>
            <a:r>
              <a:rPr lang="es-MX" sz="1300" b="1" kern="1200" dirty="0">
                <a:solidFill>
                  <a:prstClr val="white"/>
                </a:solidFill>
                <a:latin typeface="Arial" panose="020B0604020202020204" pitchFamily="34" charset="0"/>
                <a:ea typeface="+mn-ea"/>
                <a:cs typeface="Arial" panose="020B0604020202020204" pitchFamily="34" charset="0"/>
              </a:rPr>
              <a:t>a </a:t>
            </a:r>
            <a:r>
              <a:rPr lang="es-MX" sz="1300" b="1" kern="1200" dirty="0" smtClean="0">
                <a:solidFill>
                  <a:prstClr val="white"/>
                </a:solidFill>
                <a:latin typeface="Arial" panose="020B0604020202020204" pitchFamily="34" charset="0"/>
                <a:ea typeface="+mn-ea"/>
                <a:cs typeface="Arial" panose="020B0604020202020204" pitchFamily="34" charset="0"/>
              </a:rPr>
              <a:t>Través </a:t>
            </a:r>
            <a:r>
              <a:rPr lang="es-MX" sz="1300" b="1" kern="1200" dirty="0">
                <a:solidFill>
                  <a:prstClr val="white"/>
                </a:solidFill>
                <a:latin typeface="Arial" panose="020B0604020202020204" pitchFamily="34" charset="0"/>
                <a:ea typeface="+mn-ea"/>
                <a:cs typeface="Arial" panose="020B0604020202020204" pitchFamily="34" charset="0"/>
              </a:rPr>
              <a:t>del </a:t>
            </a:r>
            <a:r>
              <a:rPr lang="es-MX" sz="1300" b="1" kern="1200" dirty="0" smtClean="0">
                <a:solidFill>
                  <a:prstClr val="white"/>
                </a:solidFill>
                <a:latin typeface="Arial" panose="020B0604020202020204" pitchFamily="34" charset="0"/>
                <a:ea typeface="+mn-ea"/>
                <a:cs typeface="Arial" panose="020B0604020202020204" pitchFamily="34" charset="0"/>
              </a:rPr>
              <a:t>Juego</a:t>
            </a:r>
          </a:p>
          <a:p>
            <a:pPr algn="ctr" defTabSz="298872">
              <a:buClrTx/>
            </a:pPr>
            <a:r>
              <a:rPr lang="es-MX" sz="1300" kern="1200" dirty="0" smtClean="0">
                <a:solidFill>
                  <a:prstClr val="white"/>
                </a:solidFill>
                <a:latin typeface="Arial" panose="020B0604020202020204" pitchFamily="34" charset="0"/>
                <a:ea typeface="+mn-ea"/>
                <a:cs typeface="Arial" panose="020B0604020202020204" pitchFamily="34" charset="0"/>
              </a:rPr>
              <a:t> </a:t>
            </a:r>
            <a:r>
              <a:rPr lang="es-MX" sz="1300" kern="1200" dirty="0">
                <a:solidFill>
                  <a:prstClr val="white"/>
                </a:solidFill>
                <a:latin typeface="Arial" panose="020B0604020202020204" pitchFamily="34" charset="0"/>
                <a:ea typeface="+mn-ea"/>
                <a:cs typeface="Arial" panose="020B0604020202020204" pitchFamily="34" charset="0"/>
              </a:rPr>
              <a:t>con valor para la promoción docente desde USICAMM</a:t>
            </a:r>
          </a:p>
        </p:txBody>
      </p:sp>
      <p:sp>
        <p:nvSpPr>
          <p:cNvPr id="72" name="Rectángulo: esquinas redondeadas 71">
            <a:extLst>
              <a:ext uri="{FF2B5EF4-FFF2-40B4-BE49-F238E27FC236}">
                <a16:creationId xmlns:a16="http://schemas.microsoft.com/office/drawing/2014/main" id="{C6FEBFF5-29C4-40C4-A429-93E552555731}"/>
              </a:ext>
            </a:extLst>
          </p:cNvPr>
          <p:cNvSpPr/>
          <p:nvPr/>
        </p:nvSpPr>
        <p:spPr>
          <a:xfrm>
            <a:off x="2795682" y="3572295"/>
            <a:ext cx="5640515" cy="547242"/>
          </a:xfrm>
          <a:prstGeom prst="roundRect">
            <a:avLst>
              <a:gd name="adj" fmla="val 17555"/>
            </a:avLst>
          </a:prstGeom>
          <a:solidFill>
            <a:srgbClr val="7030A0"/>
          </a:solidFill>
          <a:effectLst>
            <a:outerShdw blurRad="63500" sx="102000" sy="102000" algn="ctr" rotWithShape="0">
              <a:prstClr val="black">
                <a:alpha val="12000"/>
              </a:prstClr>
            </a:outerShdw>
          </a:effectLst>
        </p:spPr>
        <p:txBody>
          <a:bodyPr wrap="square">
            <a:spAutoFit/>
          </a:bodyPr>
          <a:lstStyle/>
          <a:p>
            <a:pPr algn="ctr" defTabSz="298872">
              <a:buClrTx/>
            </a:pPr>
            <a:r>
              <a:rPr lang="es-MX" sz="1300" kern="1200" dirty="0">
                <a:solidFill>
                  <a:prstClr val="white"/>
                </a:solidFill>
                <a:latin typeface="Arial" panose="020B0604020202020204" pitchFamily="34" charset="0"/>
                <a:ea typeface="+mn-ea"/>
                <a:cs typeface="Arial" panose="020B0604020202020204" pitchFamily="34" charset="0"/>
              </a:rPr>
              <a:t>En proceso de apertura el </a:t>
            </a:r>
            <a:r>
              <a:rPr lang="es-MX" sz="1300" b="1" kern="1200" dirty="0">
                <a:solidFill>
                  <a:prstClr val="white"/>
                </a:solidFill>
                <a:latin typeface="Arial" panose="020B0604020202020204" pitchFamily="34" charset="0"/>
                <a:ea typeface="+mn-ea"/>
                <a:cs typeface="Arial" panose="020B0604020202020204" pitchFamily="34" charset="0"/>
              </a:rPr>
              <a:t>Centro de Atención Infantil No. 6</a:t>
            </a:r>
            <a:r>
              <a:rPr lang="es-MX" sz="1300" kern="1200" dirty="0">
                <a:solidFill>
                  <a:prstClr val="white"/>
                </a:solidFill>
                <a:latin typeface="Arial" panose="020B0604020202020204" pitchFamily="34" charset="0"/>
                <a:ea typeface="+mn-ea"/>
                <a:cs typeface="Arial" panose="020B0604020202020204" pitchFamily="34" charset="0"/>
              </a:rPr>
              <a:t> </a:t>
            </a:r>
            <a:endParaRPr lang="es-MX" sz="1300" kern="1200" dirty="0" smtClean="0">
              <a:solidFill>
                <a:prstClr val="white"/>
              </a:solidFill>
              <a:latin typeface="Arial" panose="020B0604020202020204" pitchFamily="34" charset="0"/>
              <a:ea typeface="+mn-ea"/>
              <a:cs typeface="Arial" panose="020B0604020202020204" pitchFamily="34" charset="0"/>
            </a:endParaRPr>
          </a:p>
          <a:p>
            <a:pPr algn="ctr" defTabSz="298872">
              <a:buClrTx/>
            </a:pPr>
            <a:r>
              <a:rPr lang="es-MX" sz="1300" kern="1200" dirty="0" smtClean="0">
                <a:solidFill>
                  <a:prstClr val="white"/>
                </a:solidFill>
                <a:latin typeface="Arial" panose="020B0604020202020204" pitchFamily="34" charset="0"/>
                <a:ea typeface="+mn-ea"/>
                <a:cs typeface="Arial" panose="020B0604020202020204" pitchFamily="34" charset="0"/>
              </a:rPr>
              <a:t>al </a:t>
            </a:r>
            <a:r>
              <a:rPr lang="es-MX" sz="1300" kern="1200" dirty="0">
                <a:solidFill>
                  <a:prstClr val="white"/>
                </a:solidFill>
                <a:latin typeface="Arial" panose="020B0604020202020204" pitchFamily="34" charset="0"/>
                <a:ea typeface="+mn-ea"/>
                <a:cs typeface="Arial" panose="020B0604020202020204" pitchFamily="34" charset="0"/>
              </a:rPr>
              <a:t>recibirlo en comodato por parte del Municipio de San </a:t>
            </a:r>
            <a:r>
              <a:rPr lang="es-MX" sz="1300" kern="1200" dirty="0" smtClean="0">
                <a:solidFill>
                  <a:prstClr val="white"/>
                </a:solidFill>
                <a:latin typeface="Arial" panose="020B0604020202020204" pitchFamily="34" charset="0"/>
                <a:ea typeface="+mn-ea"/>
                <a:cs typeface="Arial" panose="020B0604020202020204" pitchFamily="34" charset="0"/>
              </a:rPr>
              <a:t>Pedro</a:t>
            </a:r>
            <a:endParaRPr lang="es-MX" sz="1300" kern="1200" dirty="0">
              <a:solidFill>
                <a:prstClr val="white"/>
              </a:solidFill>
              <a:latin typeface="Arial" panose="020B0604020202020204" pitchFamily="34" charset="0"/>
              <a:ea typeface="+mn-ea"/>
              <a:cs typeface="Arial" panose="020B0604020202020204" pitchFamily="34" charset="0"/>
            </a:endParaRPr>
          </a:p>
        </p:txBody>
      </p:sp>
      <p:grpSp>
        <p:nvGrpSpPr>
          <p:cNvPr id="10" name="Google Shape;236;p35">
            <a:extLst>
              <a:ext uri="{FF2B5EF4-FFF2-40B4-BE49-F238E27FC236}">
                <a16:creationId xmlns:a16="http://schemas.microsoft.com/office/drawing/2014/main" id="{EC2C900A-4F44-79B0-0485-D48F1823A5E5}"/>
              </a:ext>
            </a:extLst>
          </p:cNvPr>
          <p:cNvGrpSpPr/>
          <p:nvPr/>
        </p:nvGrpSpPr>
        <p:grpSpPr>
          <a:xfrm>
            <a:off x="453389" y="232419"/>
            <a:ext cx="5162551" cy="586117"/>
            <a:chOff x="1894350" y="381375"/>
            <a:chExt cx="4620356" cy="498013"/>
          </a:xfrm>
        </p:grpSpPr>
        <p:sp>
          <p:nvSpPr>
            <p:cNvPr id="11"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buSzPts val="1400"/>
                <a:defRPr/>
              </a:pPr>
              <a:r>
                <a:rPr lang="es-MX" sz="1800" b="1" dirty="0" smtClean="0">
                  <a:solidFill>
                    <a:srgbClr val="FFFFFF"/>
                  </a:solidFill>
                  <a:latin typeface="Poppins"/>
                  <a:ea typeface="Poppins"/>
                  <a:cs typeface="Poppins"/>
                  <a:sym typeface="Poppins"/>
                </a:rPr>
                <a:t>ACCIONES REALIZADAS EN ALIANZA DESDE </a:t>
              </a:r>
            </a:p>
            <a:p>
              <a:pPr lvl="0">
                <a:buSzPts val="1400"/>
                <a:defRPr/>
              </a:pPr>
              <a:r>
                <a:rPr lang="es-MX" sz="1800" b="1" dirty="0" smtClean="0">
                  <a:solidFill>
                    <a:srgbClr val="FFFFFF"/>
                  </a:solidFill>
                  <a:latin typeface="Poppins"/>
                  <a:ea typeface="Poppins"/>
                  <a:cs typeface="Poppins"/>
                  <a:sym typeface="Poppins"/>
                </a:rPr>
                <a:t>LA SECRETARÍA DE EDUCACIÓN </a:t>
              </a:r>
              <a:endParaRPr lang="es-MX" sz="1800" b="1" dirty="0">
                <a:solidFill>
                  <a:srgbClr val="FFFFFF"/>
                </a:solidFill>
                <a:latin typeface="Poppins"/>
                <a:ea typeface="Poppins"/>
                <a:cs typeface="Poppins"/>
                <a:sym typeface="Poppins"/>
              </a:endParaRPr>
            </a:p>
          </p:txBody>
        </p:sp>
      </p:grpSp>
    </p:spTree>
    <p:extLst>
      <p:ext uri="{BB962C8B-B14F-4D97-AF65-F5344CB8AC3E}">
        <p14:creationId xmlns:p14="http://schemas.microsoft.com/office/powerpoint/2010/main" val="967466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anim calcmode="lin" valueType="num">
                                      <p:cBhvr>
                                        <p:cTn id="19" dur="500" fill="hold"/>
                                        <p:tgtEl>
                                          <p:spTgt spid="70"/>
                                        </p:tgtEl>
                                        <p:attrNameLst>
                                          <p:attrName>ppt_x</p:attrName>
                                        </p:attrNameLst>
                                      </p:cBhvr>
                                      <p:tavLst>
                                        <p:tav tm="0">
                                          <p:val>
                                            <p:fltVal val="0.5"/>
                                          </p:val>
                                        </p:tav>
                                        <p:tav tm="100000">
                                          <p:val>
                                            <p:strVal val="#ppt_x"/>
                                          </p:val>
                                        </p:tav>
                                      </p:tavLst>
                                    </p:anim>
                                    <p:anim calcmode="lin" valueType="num">
                                      <p:cBhvr>
                                        <p:cTn id="20" dur="500" fill="hold"/>
                                        <p:tgtEl>
                                          <p:spTgt spid="70"/>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anim calcmode="lin" valueType="num">
                                      <p:cBhvr>
                                        <p:cTn id="28" dur="500" fill="hold"/>
                                        <p:tgtEl>
                                          <p:spTgt spid="71"/>
                                        </p:tgtEl>
                                        <p:attrNameLst>
                                          <p:attrName>ppt_x</p:attrName>
                                        </p:attrNameLst>
                                      </p:cBhvr>
                                      <p:tavLst>
                                        <p:tav tm="0">
                                          <p:val>
                                            <p:fltVal val="0.5"/>
                                          </p:val>
                                        </p:tav>
                                        <p:tav tm="100000">
                                          <p:val>
                                            <p:strVal val="#ppt_x"/>
                                          </p:val>
                                        </p:tav>
                                      </p:tavLst>
                                    </p:anim>
                                    <p:anim calcmode="lin" valueType="num">
                                      <p:cBhvr>
                                        <p:cTn id="29" dur="500" fill="hold"/>
                                        <p:tgtEl>
                                          <p:spTgt spid="71"/>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p:cTn id="34" dur="500" fill="hold"/>
                                        <p:tgtEl>
                                          <p:spTgt spid="72"/>
                                        </p:tgtEl>
                                        <p:attrNameLst>
                                          <p:attrName>ppt_w</p:attrName>
                                        </p:attrNameLst>
                                      </p:cBhvr>
                                      <p:tavLst>
                                        <p:tav tm="0">
                                          <p:val>
                                            <p:fltVal val="0"/>
                                          </p:val>
                                        </p:tav>
                                        <p:tav tm="100000">
                                          <p:val>
                                            <p:strVal val="#ppt_w"/>
                                          </p:val>
                                        </p:tav>
                                      </p:tavLst>
                                    </p:anim>
                                    <p:anim calcmode="lin" valueType="num">
                                      <p:cBhvr>
                                        <p:cTn id="35" dur="500" fill="hold"/>
                                        <p:tgtEl>
                                          <p:spTgt spid="72"/>
                                        </p:tgtEl>
                                        <p:attrNameLst>
                                          <p:attrName>ppt_h</p:attrName>
                                        </p:attrNameLst>
                                      </p:cBhvr>
                                      <p:tavLst>
                                        <p:tav tm="0">
                                          <p:val>
                                            <p:fltVal val="0"/>
                                          </p:val>
                                        </p:tav>
                                        <p:tav tm="100000">
                                          <p:val>
                                            <p:strVal val="#ppt_h"/>
                                          </p:val>
                                        </p:tav>
                                      </p:tavLst>
                                    </p:anim>
                                    <p:animEffect transition="in" filter="fade">
                                      <p:cBhvr>
                                        <p:cTn id="36" dur="500"/>
                                        <p:tgtEl>
                                          <p:spTgt spid="72"/>
                                        </p:tgtEl>
                                      </p:cBhvr>
                                    </p:animEffect>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0" grpId="0" animBg="1"/>
      <p:bldP spid="71" grpId="0" animBg="1"/>
      <p:bldP spid="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29" name="Google Shape;114;p23">
            <a:extLst>
              <a:ext uri="{FF2B5EF4-FFF2-40B4-BE49-F238E27FC236}">
                <a16:creationId xmlns:a16="http://schemas.microsoft.com/office/drawing/2014/main" id="{C03FF929-C421-4FE6-A4C1-471DD74DD1B5}"/>
              </a:ext>
            </a:extLst>
          </p:cNvPr>
          <p:cNvSpPr txBox="1"/>
          <p:nvPr/>
        </p:nvSpPr>
        <p:spPr>
          <a:xfrm>
            <a:off x="823906" y="4158051"/>
            <a:ext cx="7496188" cy="403329"/>
          </a:xfrm>
          <a:prstGeom prst="rect">
            <a:avLst/>
          </a:prstGeom>
          <a:noFill/>
          <a:ln>
            <a:noFill/>
          </a:ln>
        </p:spPr>
        <p:txBody>
          <a:bodyPr spcFirstLastPara="1" wrap="square" lIns="59760" tIns="59760" rIns="59760" bIns="59760" anchor="t" anchorCtr="0">
            <a:spAutoFit/>
          </a:bodyPr>
          <a:lstStyle/>
          <a:p>
            <a:pPr algn="ctr" defTabSz="298872">
              <a:lnSpc>
                <a:spcPct val="115000"/>
              </a:lnSpc>
              <a:spcAft>
                <a:spcPts val="392"/>
              </a:spcAft>
              <a:buClrTx/>
            </a:pPr>
            <a:r>
              <a:rPr lang="es-MX" sz="1307" b="1" kern="1200" dirty="0">
                <a:solidFill>
                  <a:prstClr val="black"/>
                </a:solidFill>
                <a:effectLst>
                  <a:outerShdw blurRad="38100" dist="38100" dir="2700000" algn="tl">
                    <a:srgbClr val="000000">
                      <a:alpha val="43137"/>
                    </a:srgbClr>
                  </a:outerShdw>
                </a:effectLst>
                <a:latin typeface="Calibri" panose="020F0502020204030204"/>
                <a:ea typeface="Poppins"/>
                <a:cs typeface="Poppins"/>
                <a:sym typeface="Poppins"/>
              </a:rPr>
              <a:t>Acciones de </a:t>
            </a:r>
            <a:r>
              <a:rPr lang="es-MX" sz="1307" b="1" kern="1200" dirty="0" smtClean="0">
                <a:solidFill>
                  <a:prstClr val="black"/>
                </a:solidFill>
                <a:effectLst>
                  <a:outerShdw blurRad="38100" dist="38100" dir="2700000" algn="tl">
                    <a:srgbClr val="000000">
                      <a:alpha val="43137"/>
                    </a:srgbClr>
                  </a:outerShdw>
                </a:effectLst>
                <a:latin typeface="Calibri" panose="020F0502020204030204"/>
                <a:ea typeface="Poppins"/>
                <a:cs typeface="Poppins"/>
                <a:sym typeface="Poppins"/>
              </a:rPr>
              <a:t>capacitación</a:t>
            </a:r>
            <a:r>
              <a:rPr lang="es-MX" sz="1307" b="1" kern="1200" dirty="0">
                <a:solidFill>
                  <a:prstClr val="black"/>
                </a:solidFill>
                <a:effectLst>
                  <a:outerShdw blurRad="38100" dist="38100" dir="2700000" algn="tl">
                    <a:srgbClr val="000000">
                      <a:alpha val="43137"/>
                    </a:srgbClr>
                  </a:outerShdw>
                </a:effectLst>
                <a:latin typeface="Calibri" panose="020F0502020204030204"/>
                <a:ea typeface="Poppins"/>
                <a:cs typeface="Poppins"/>
                <a:sym typeface="Poppins"/>
              </a:rPr>
              <a:t>, infraestructura, gestión de recursos, investigaciones, seguimientos y </a:t>
            </a:r>
            <a:r>
              <a:rPr lang="es-MX" sz="1307" b="1" kern="1200" dirty="0" smtClean="0">
                <a:solidFill>
                  <a:prstClr val="black"/>
                </a:solidFill>
                <a:effectLst>
                  <a:outerShdw blurRad="38100" dist="38100" dir="2700000" algn="tl">
                    <a:srgbClr val="000000">
                      <a:alpha val="43137"/>
                    </a:srgbClr>
                  </a:outerShdw>
                </a:effectLst>
                <a:latin typeface="Calibri" panose="020F0502020204030204"/>
                <a:ea typeface="Poppins"/>
                <a:cs typeface="Poppins"/>
                <a:sym typeface="Poppins"/>
              </a:rPr>
              <a:t>estudios</a:t>
            </a:r>
            <a:endParaRPr lang="es-ES" sz="1307" b="1" kern="1200" dirty="0">
              <a:solidFill>
                <a:prstClr val="black"/>
              </a:solidFill>
              <a:effectLst>
                <a:outerShdw blurRad="38100" dist="38100" dir="2700000" algn="tl">
                  <a:srgbClr val="000000">
                    <a:alpha val="43137"/>
                  </a:srgbClr>
                </a:outerShdw>
              </a:effectLst>
              <a:latin typeface="Calibri" panose="020F0502020204030204"/>
              <a:ea typeface="Poppins"/>
              <a:cs typeface="Poppins"/>
              <a:sym typeface="Poppins"/>
            </a:endParaRPr>
          </a:p>
        </p:txBody>
      </p:sp>
      <p:grpSp>
        <p:nvGrpSpPr>
          <p:cNvPr id="23" name="Google Shape;236;p35">
            <a:extLst>
              <a:ext uri="{FF2B5EF4-FFF2-40B4-BE49-F238E27FC236}">
                <a16:creationId xmlns:a16="http://schemas.microsoft.com/office/drawing/2014/main" id="{EC2C900A-4F44-79B0-0485-D48F1823A5E5}"/>
              </a:ext>
            </a:extLst>
          </p:cNvPr>
          <p:cNvGrpSpPr/>
          <p:nvPr/>
        </p:nvGrpSpPr>
        <p:grpSpPr>
          <a:xfrm>
            <a:off x="453388" y="232419"/>
            <a:ext cx="6362539" cy="586117"/>
            <a:chOff x="1894350" y="381375"/>
            <a:chExt cx="4620356" cy="498013"/>
          </a:xfrm>
        </p:grpSpPr>
        <p:sp>
          <p:nvSpPr>
            <p:cNvPr id="24" name="Google Shape;237;p35">
              <a:extLst>
                <a:ext uri="{FF2B5EF4-FFF2-40B4-BE49-F238E27FC236}">
                  <a16:creationId xmlns:a16="http://schemas.microsoft.com/office/drawing/2014/main" id="{564C744C-BBAB-5796-E5C8-0285AEA9A84E}"/>
                </a:ext>
              </a:extLst>
            </p:cNvPr>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38;p35">
              <a:extLst>
                <a:ext uri="{FF2B5EF4-FFF2-40B4-BE49-F238E27FC236}">
                  <a16:creationId xmlns:a16="http://schemas.microsoft.com/office/drawing/2014/main" id="{5261A46C-78BF-9C14-7D17-867CA1FB8B46}"/>
                </a:ext>
              </a:extLst>
            </p:cNvPr>
            <p:cNvSpPr/>
            <p:nvPr/>
          </p:nvSpPr>
          <p:spPr>
            <a:xfrm>
              <a:off x="1910607" y="381388"/>
              <a:ext cx="4604099"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lvl="0">
                <a:buSzPts val="1400"/>
                <a:defRPr/>
              </a:pPr>
              <a:r>
                <a:rPr lang="es-MX" sz="1800" b="1" dirty="0" smtClean="0">
                  <a:solidFill>
                    <a:srgbClr val="FFFFFF"/>
                  </a:solidFill>
                  <a:latin typeface="Poppins"/>
                  <a:ea typeface="Poppins"/>
                  <a:cs typeface="Poppins"/>
                  <a:sym typeface="Poppins"/>
                </a:rPr>
                <a:t>ALGUNAS ALIANZAS QUE SE HAN REALIZADO EN COORDINACIÓN CON  LA SECRETARÍA DE EDUCACIÓN </a:t>
              </a:r>
              <a:endParaRPr lang="es-MX" sz="1800" b="1" dirty="0">
                <a:solidFill>
                  <a:srgbClr val="FFFFFF"/>
                </a:solidFill>
                <a:latin typeface="Poppins"/>
                <a:ea typeface="Poppins"/>
                <a:cs typeface="Poppins"/>
                <a:sym typeface="Poppins"/>
              </a:endParaRPr>
            </a:p>
          </p:txBody>
        </p:sp>
      </p:grpSp>
      <p:sp>
        <p:nvSpPr>
          <p:cNvPr id="2" name="AutoShape 2" descr="Archivo:Cemex logo.svg - Wikipedia, la enciclopedia libre"/>
          <p:cNvSpPr>
            <a:spLocks noChangeAspect="1" noChangeArrowheads="1"/>
          </p:cNvSpPr>
          <p:nvPr/>
        </p:nvSpPr>
        <p:spPr bwMode="auto">
          <a:xfrm>
            <a:off x="155575" y="-449263"/>
            <a:ext cx="3429000" cy="942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nvGrpSpPr>
          <p:cNvPr id="8" name="Group 7"/>
          <p:cNvGrpSpPr/>
          <p:nvPr/>
        </p:nvGrpSpPr>
        <p:grpSpPr>
          <a:xfrm>
            <a:off x="603479" y="1031144"/>
            <a:ext cx="7937042" cy="2914269"/>
            <a:chOff x="591508" y="975850"/>
            <a:chExt cx="7937042" cy="2914269"/>
          </a:xfrm>
        </p:grpSpPr>
        <p:grpSp>
          <p:nvGrpSpPr>
            <p:cNvPr id="28" name="Grupo 27">
              <a:extLst>
                <a:ext uri="{FF2B5EF4-FFF2-40B4-BE49-F238E27FC236}">
                  <a16:creationId xmlns:a16="http://schemas.microsoft.com/office/drawing/2014/main" id="{62B00B33-0842-402B-ABED-C1F832E338E0}"/>
                </a:ext>
              </a:extLst>
            </p:cNvPr>
            <p:cNvGrpSpPr/>
            <p:nvPr/>
          </p:nvGrpSpPr>
          <p:grpSpPr>
            <a:xfrm>
              <a:off x="591508" y="975850"/>
              <a:ext cx="7937042" cy="2914269"/>
              <a:chOff x="598462" y="1714663"/>
              <a:chExt cx="12506628" cy="4593741"/>
            </a:xfrm>
          </p:grpSpPr>
          <p:pic>
            <p:nvPicPr>
              <p:cNvPr id="3" name="Imagen 2">
                <a:extLst>
                  <a:ext uri="{FF2B5EF4-FFF2-40B4-BE49-F238E27FC236}">
                    <a16:creationId xmlns:a16="http://schemas.microsoft.com/office/drawing/2014/main" id="{1E320FBD-8DCD-4425-852C-D45CC64EC771}"/>
                  </a:ext>
                </a:extLst>
              </p:cNvPr>
              <p:cNvPicPr>
                <a:picLocks noChangeAspect="1"/>
              </p:cNvPicPr>
              <p:nvPr/>
            </p:nvPicPr>
            <p:blipFill rotWithShape="1">
              <a:blip r:embed="rId4">
                <a:clrChange>
                  <a:clrFrom>
                    <a:srgbClr val="FFFFFF"/>
                  </a:clrFrom>
                  <a:clrTo>
                    <a:srgbClr val="FFFFFF">
                      <a:alpha val="0"/>
                    </a:srgbClr>
                  </a:clrTo>
                </a:clrChange>
              </a:blip>
              <a:srcRect l="53588" t="88411" r="22529" b="354"/>
              <a:stretch/>
            </p:blipFill>
            <p:spPr>
              <a:xfrm>
                <a:off x="598462" y="2949123"/>
                <a:ext cx="2623156" cy="800555"/>
              </a:xfrm>
              <a:prstGeom prst="rect">
                <a:avLst/>
              </a:prstGeom>
            </p:spPr>
          </p:pic>
          <p:pic>
            <p:nvPicPr>
              <p:cNvPr id="4" name="Imagen 3">
                <a:extLst>
                  <a:ext uri="{FF2B5EF4-FFF2-40B4-BE49-F238E27FC236}">
                    <a16:creationId xmlns:a16="http://schemas.microsoft.com/office/drawing/2014/main" id="{562D1C85-DD07-41C5-91D6-F2F626ECC2DC}"/>
                  </a:ext>
                </a:extLst>
              </p:cNvPr>
              <p:cNvPicPr>
                <a:picLocks noChangeAspect="1"/>
              </p:cNvPicPr>
              <p:nvPr/>
            </p:nvPicPr>
            <p:blipFill>
              <a:blip r:embed="rId5"/>
              <a:stretch>
                <a:fillRect/>
              </a:stretch>
            </p:blipFill>
            <p:spPr>
              <a:xfrm>
                <a:off x="1187302" y="4225842"/>
                <a:ext cx="861080" cy="861080"/>
              </a:xfrm>
              <a:prstGeom prst="rect">
                <a:avLst/>
              </a:prstGeom>
            </p:spPr>
          </p:pic>
          <p:pic>
            <p:nvPicPr>
              <p:cNvPr id="5" name="Imagen 4">
                <a:extLst>
                  <a:ext uri="{FF2B5EF4-FFF2-40B4-BE49-F238E27FC236}">
                    <a16:creationId xmlns:a16="http://schemas.microsoft.com/office/drawing/2014/main" id="{2C384390-DBD5-468D-B005-8E81FF876BE0}"/>
                  </a:ext>
                </a:extLst>
              </p:cNvPr>
              <p:cNvPicPr>
                <a:picLocks noChangeAspect="1"/>
              </p:cNvPicPr>
              <p:nvPr/>
            </p:nvPicPr>
            <p:blipFill rotWithShape="1">
              <a:blip r:embed="rId4">
                <a:clrChange>
                  <a:clrFrom>
                    <a:srgbClr val="FFFFFF"/>
                  </a:clrFrom>
                  <a:clrTo>
                    <a:srgbClr val="FFFFFF">
                      <a:alpha val="0"/>
                    </a:srgbClr>
                  </a:clrTo>
                </a:clrChange>
              </a:blip>
              <a:srcRect t="88411" r="74836" b="354"/>
              <a:stretch/>
            </p:blipFill>
            <p:spPr>
              <a:xfrm>
                <a:off x="3169900" y="4360644"/>
                <a:ext cx="3077361" cy="891341"/>
              </a:xfrm>
              <a:prstGeom prst="rect">
                <a:avLst/>
              </a:prstGeom>
            </p:spPr>
          </p:pic>
          <p:pic>
            <p:nvPicPr>
              <p:cNvPr id="6" name="Picture 2" descr="[TBD]-Sesame logo">
                <a:extLst>
                  <a:ext uri="{FF2B5EF4-FFF2-40B4-BE49-F238E27FC236}">
                    <a16:creationId xmlns:a16="http://schemas.microsoft.com/office/drawing/2014/main" id="{877B2BAC-7BA2-42E0-8533-488A131F03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8488" y="2949122"/>
                <a:ext cx="1732544" cy="800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undación FEMSA - FEMSA">
                <a:extLst>
                  <a:ext uri="{FF2B5EF4-FFF2-40B4-BE49-F238E27FC236}">
                    <a16:creationId xmlns:a16="http://schemas.microsoft.com/office/drawing/2014/main" id="{27B726F5-7640-4020-BB63-BAA1044C8CA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415" y="1987079"/>
                <a:ext cx="2028567" cy="70591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35E2A410-7255-4F60-838A-A14E38F887D8}"/>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713370" y="4420054"/>
                <a:ext cx="1564987" cy="792371"/>
              </a:xfrm>
              <a:prstGeom prst="rect">
                <a:avLst/>
              </a:prstGeom>
            </p:spPr>
          </p:pic>
          <p:pic>
            <p:nvPicPr>
              <p:cNvPr id="11" name="Imagen 10">
                <a:extLst>
                  <a:ext uri="{FF2B5EF4-FFF2-40B4-BE49-F238E27FC236}">
                    <a16:creationId xmlns:a16="http://schemas.microsoft.com/office/drawing/2014/main" id="{75E39C18-2478-4A63-BADF-8EF87A6A3B7C}"/>
                  </a:ext>
                </a:extLst>
              </p:cNvPr>
              <p:cNvPicPr>
                <a:picLocks noChangeAspect="1"/>
              </p:cNvPicPr>
              <p:nvPr/>
            </p:nvPicPr>
            <p:blipFill rotWithShape="1">
              <a:blip r:embed="rId9">
                <a:clrChange>
                  <a:clrFrom>
                    <a:srgbClr val="FFFFFF"/>
                  </a:clrFrom>
                  <a:clrTo>
                    <a:srgbClr val="FFFFFF">
                      <a:alpha val="0"/>
                    </a:srgbClr>
                  </a:clrTo>
                </a:clrChange>
              </a:blip>
              <a:srcRect l="18360" t="13914" r="17010" b="11423"/>
              <a:stretch/>
            </p:blipFill>
            <p:spPr>
              <a:xfrm>
                <a:off x="11964995" y="4267357"/>
                <a:ext cx="945136" cy="1090114"/>
              </a:xfrm>
              <a:prstGeom prst="rect">
                <a:avLst/>
              </a:prstGeom>
            </p:spPr>
          </p:pic>
          <p:pic>
            <p:nvPicPr>
              <p:cNvPr id="12" name="Imagen 11">
                <a:extLst>
                  <a:ext uri="{FF2B5EF4-FFF2-40B4-BE49-F238E27FC236}">
                    <a16:creationId xmlns:a16="http://schemas.microsoft.com/office/drawing/2014/main" id="{D56A589D-038C-47DC-9537-A154E02476CC}"/>
                  </a:ext>
                </a:extLst>
              </p:cNvPr>
              <p:cNvPicPr>
                <a:picLocks noChangeAspect="1"/>
              </p:cNvPicPr>
              <p:nvPr/>
            </p:nvPicPr>
            <p:blipFill>
              <a:blip r:embed="rId10">
                <a:clrChange>
                  <a:clrFrom>
                    <a:srgbClr val="FEFEFE"/>
                  </a:clrFrom>
                  <a:clrTo>
                    <a:srgbClr val="FEFEFE">
                      <a:alpha val="0"/>
                    </a:srgbClr>
                  </a:clrTo>
                </a:clrChange>
              </a:blip>
              <a:stretch>
                <a:fillRect/>
              </a:stretch>
            </p:blipFill>
            <p:spPr>
              <a:xfrm>
                <a:off x="11716219" y="1714663"/>
                <a:ext cx="1388871" cy="748901"/>
              </a:xfrm>
              <a:prstGeom prst="rect">
                <a:avLst/>
              </a:prstGeom>
            </p:spPr>
          </p:pic>
          <p:pic>
            <p:nvPicPr>
              <p:cNvPr id="14" name="Imagen 13">
                <a:extLst>
                  <a:ext uri="{FF2B5EF4-FFF2-40B4-BE49-F238E27FC236}">
                    <a16:creationId xmlns:a16="http://schemas.microsoft.com/office/drawing/2014/main" id="{04ED036A-F2E7-4B5B-B521-772CE83E9A0F}"/>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1887263" y="2794401"/>
                <a:ext cx="1100604" cy="1100604"/>
              </a:xfrm>
              <a:prstGeom prst="rect">
                <a:avLst/>
              </a:prstGeom>
            </p:spPr>
          </p:pic>
          <p:pic>
            <p:nvPicPr>
              <p:cNvPr id="15" name="Picture 2" descr="Participa CONL">
                <a:extLst>
                  <a:ext uri="{FF2B5EF4-FFF2-40B4-BE49-F238E27FC236}">
                    <a16:creationId xmlns:a16="http://schemas.microsoft.com/office/drawing/2014/main" id="{C955228E-D0EE-4EF3-97A0-BA6B719073A2}"/>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628" y="5525478"/>
                <a:ext cx="1916555" cy="78292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3739FF56-2E53-415A-8295-89CAD837A3C6}"/>
                  </a:ext>
                </a:extLst>
              </p:cNvPr>
              <p:cNvPicPr>
                <a:picLocks noChangeAspect="1"/>
              </p:cNvPicPr>
              <p:nvPr/>
            </p:nvPicPr>
            <p:blipFill>
              <a:blip r:embed="rId13"/>
              <a:stretch>
                <a:fillRect/>
              </a:stretch>
            </p:blipFill>
            <p:spPr>
              <a:xfrm>
                <a:off x="6703118" y="3097299"/>
                <a:ext cx="1456391" cy="970927"/>
              </a:xfrm>
              <a:prstGeom prst="rect">
                <a:avLst/>
              </a:prstGeom>
            </p:spPr>
          </p:pic>
          <p:pic>
            <p:nvPicPr>
              <p:cNvPr id="17" name="Picture 2" descr="Udem Logo PNG Vectors Free Download">
                <a:extLst>
                  <a:ext uri="{FF2B5EF4-FFF2-40B4-BE49-F238E27FC236}">
                    <a16:creationId xmlns:a16="http://schemas.microsoft.com/office/drawing/2014/main" id="{B999CC24-1341-48C1-80AA-43430B77E4E5}"/>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6702" y="1959753"/>
                <a:ext cx="1495762" cy="707993"/>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C48FFD61-33A9-432B-80E8-F10D127188BA}"/>
                  </a:ext>
                </a:extLst>
              </p:cNvPr>
              <p:cNvPicPr>
                <a:picLocks noChangeAspect="1"/>
              </p:cNvPicPr>
              <p:nvPr/>
            </p:nvPicPr>
            <p:blipFill rotWithShape="1">
              <a:blip r:embed="rId15">
                <a:clrChange>
                  <a:clrFrom>
                    <a:srgbClr val="FFFFFF"/>
                  </a:clrFrom>
                  <a:clrTo>
                    <a:srgbClr val="FFFFFF">
                      <a:alpha val="0"/>
                    </a:srgbClr>
                  </a:clrTo>
                </a:clrChange>
              </a:blip>
              <a:srcRect l="9674" t="30037" r="62935" b="57399"/>
              <a:stretch/>
            </p:blipFill>
            <p:spPr>
              <a:xfrm>
                <a:off x="9098676" y="4605119"/>
                <a:ext cx="2018956" cy="512752"/>
              </a:xfrm>
              <a:prstGeom prst="rect">
                <a:avLst/>
              </a:prstGeom>
            </p:spPr>
          </p:pic>
          <p:pic>
            <p:nvPicPr>
              <p:cNvPr id="20" name="Imagen 19">
                <a:extLst>
                  <a:ext uri="{FF2B5EF4-FFF2-40B4-BE49-F238E27FC236}">
                    <a16:creationId xmlns:a16="http://schemas.microsoft.com/office/drawing/2014/main" id="{15CFEC5B-DFE8-4093-BF41-617CB60B1E59}"/>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9322333" y="1906999"/>
                <a:ext cx="1571642" cy="601813"/>
              </a:xfrm>
              <a:prstGeom prst="rect">
                <a:avLst/>
              </a:prstGeom>
            </p:spPr>
          </p:pic>
          <p:grpSp>
            <p:nvGrpSpPr>
              <p:cNvPr id="21" name="Grupo 20">
                <a:extLst>
                  <a:ext uri="{FF2B5EF4-FFF2-40B4-BE49-F238E27FC236}">
                    <a16:creationId xmlns:a16="http://schemas.microsoft.com/office/drawing/2014/main" id="{78D47D87-CCBF-4CD6-B61C-660894E62F27}"/>
                  </a:ext>
                </a:extLst>
              </p:cNvPr>
              <p:cNvGrpSpPr/>
              <p:nvPr/>
            </p:nvGrpSpPr>
            <p:grpSpPr>
              <a:xfrm>
                <a:off x="9259358" y="3146408"/>
                <a:ext cx="1724429" cy="795690"/>
                <a:chOff x="634679" y="2925092"/>
                <a:chExt cx="962762" cy="368918"/>
              </a:xfrm>
            </p:grpSpPr>
            <p:pic>
              <p:nvPicPr>
                <p:cNvPr id="25" name="Picture 4" descr="Mi paso por la Universidad Regiomontana | Hugo Valdés – Blog del CIEN">
                  <a:extLst>
                    <a:ext uri="{FF2B5EF4-FFF2-40B4-BE49-F238E27FC236}">
                      <a16:creationId xmlns:a16="http://schemas.microsoft.com/office/drawing/2014/main" id="{EC1385EB-D8DA-4D6F-9290-E27004BEAE2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277" y="2951482"/>
                  <a:ext cx="919164" cy="305909"/>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a:extLst>
                    <a:ext uri="{FF2B5EF4-FFF2-40B4-BE49-F238E27FC236}">
                      <a16:creationId xmlns:a16="http://schemas.microsoft.com/office/drawing/2014/main" id="{A23707B3-72F3-41BA-9D62-B073ECFE1617}"/>
                    </a:ext>
                  </a:extLst>
                </p:cNvPr>
                <p:cNvPicPr>
                  <a:picLocks noChangeAspect="1"/>
                </p:cNvPicPr>
                <p:nvPr/>
              </p:nvPicPr>
              <p:blipFill>
                <a:blip r:embed="rId18"/>
                <a:stretch>
                  <a:fillRect/>
                </a:stretch>
              </p:blipFill>
              <p:spPr>
                <a:xfrm>
                  <a:off x="634679" y="2925092"/>
                  <a:ext cx="368918" cy="368918"/>
                </a:xfrm>
                <a:prstGeom prst="rect">
                  <a:avLst/>
                </a:prstGeom>
              </p:spPr>
            </p:pic>
          </p:grpSp>
          <p:pic>
            <p:nvPicPr>
              <p:cNvPr id="27" name="Picture 2" descr="Instituto Tecnológico y de Estudios Superiores de Monterrey | Tec de  Monterrey Wiki | Fandom">
                <a:extLst>
                  <a:ext uri="{FF2B5EF4-FFF2-40B4-BE49-F238E27FC236}">
                    <a16:creationId xmlns:a16="http://schemas.microsoft.com/office/drawing/2014/main" id="{4E0A0E2B-1459-4787-A041-B5665FC211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20938" y="2083974"/>
                <a:ext cx="1907641" cy="50208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Archivo:Cemex logo.svg - Wikipedia, la enciclopedia libr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40232" y="3424035"/>
              <a:ext cx="1457104" cy="3984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514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24" name="Imagen 23">
            <a:extLst>
              <a:ext uri="{FF2B5EF4-FFF2-40B4-BE49-F238E27FC236}">
                <a16:creationId xmlns:a16="http://schemas.microsoft.com/office/drawing/2014/main" id="{B7AD07BD-E2A6-4198-99DD-3D33251F9D3F}"/>
              </a:ext>
            </a:extLst>
          </p:cNvPr>
          <p:cNvPicPr>
            <a:picLocks noChangeAspect="1"/>
          </p:cNvPicPr>
          <p:nvPr/>
        </p:nvPicPr>
        <p:blipFill rotWithShape="1">
          <a:blip r:embed="rId4">
            <a:clrChange>
              <a:clrFrom>
                <a:srgbClr val="FFFFFF"/>
              </a:clrFrom>
              <a:clrTo>
                <a:srgbClr val="FFFFFF">
                  <a:alpha val="0"/>
                </a:srgbClr>
              </a:clrTo>
            </a:clrChange>
          </a:blip>
          <a:srcRect l="18913" t="14976" r="19892" b="12077"/>
          <a:stretch/>
        </p:blipFill>
        <p:spPr>
          <a:xfrm>
            <a:off x="5184833" y="2316480"/>
            <a:ext cx="3226791" cy="2163611"/>
          </a:xfrm>
          <a:prstGeom prst="rect">
            <a:avLst/>
          </a:prstGeom>
        </p:spPr>
      </p:pic>
      <p:sp>
        <p:nvSpPr>
          <p:cNvPr id="23" name="CuadroTexto 6">
            <a:extLst>
              <a:ext uri="{FF2B5EF4-FFF2-40B4-BE49-F238E27FC236}">
                <a16:creationId xmlns:a16="http://schemas.microsoft.com/office/drawing/2014/main" id="{B98F9B0B-DF75-47C6-89D0-371ACBCC3F3D}"/>
              </a:ext>
            </a:extLst>
          </p:cNvPr>
          <p:cNvSpPr txBox="1"/>
          <p:nvPr/>
        </p:nvSpPr>
        <p:spPr>
          <a:xfrm>
            <a:off x="785717" y="1200031"/>
            <a:ext cx="7572567" cy="160043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298872">
              <a:buClrTx/>
            </a:pPr>
            <a:r>
              <a:rPr lang="es-ES" sz="2800" b="1" i="1" dirty="0">
                <a:ln w="0"/>
                <a:solidFill>
                  <a:srgbClr val="B5894B"/>
                </a:solidFill>
                <a:latin typeface="Poppins" panose="020B0604020202020204" charset="0"/>
                <a:ea typeface="Times New Roman" panose="02020603050405020304" pitchFamily="18" charset="0"/>
                <a:cs typeface="Poppins" panose="020B0604020202020204" charset="0"/>
              </a:rPr>
              <a:t>“</a:t>
            </a:r>
            <a:r>
              <a:rPr lang="es-MX" sz="2800" b="1" i="1" dirty="0">
                <a:ln w="0"/>
                <a:solidFill>
                  <a:srgbClr val="B5894B"/>
                </a:solidFill>
                <a:latin typeface="Poppins" panose="020B0604020202020204" charset="0"/>
                <a:ea typeface="Times New Roman" panose="02020603050405020304" pitchFamily="18" charset="0"/>
                <a:cs typeface="Poppins" panose="020B0604020202020204" charset="0"/>
              </a:rPr>
              <a:t>Yo hago lo que tú no puedes, y tú haces lo que yo no puedo. </a:t>
            </a:r>
            <a:endParaRPr lang="es-MX" sz="2800" b="1" i="1" dirty="0" smtClean="0">
              <a:ln w="0"/>
              <a:solidFill>
                <a:srgbClr val="B5894B"/>
              </a:solidFill>
              <a:latin typeface="Poppins" panose="020B0604020202020204" charset="0"/>
              <a:ea typeface="Times New Roman" panose="02020603050405020304" pitchFamily="18" charset="0"/>
              <a:cs typeface="Poppins" panose="020B0604020202020204" charset="0"/>
            </a:endParaRPr>
          </a:p>
          <a:p>
            <a:pPr algn="ctr" defTabSz="298872">
              <a:buClrTx/>
            </a:pPr>
            <a:r>
              <a:rPr lang="es-MX" sz="2800" b="1" i="1" dirty="0" smtClean="0">
                <a:ln w="0"/>
                <a:solidFill>
                  <a:srgbClr val="B5894B"/>
                </a:solidFill>
                <a:latin typeface="Poppins" panose="020B0604020202020204" charset="0"/>
                <a:ea typeface="Times New Roman" panose="02020603050405020304" pitchFamily="18" charset="0"/>
                <a:cs typeface="Poppins" panose="020B0604020202020204" charset="0"/>
              </a:rPr>
              <a:t>Juntos </a:t>
            </a:r>
            <a:r>
              <a:rPr lang="es-MX" sz="2800" b="1" i="1" dirty="0">
                <a:ln w="0"/>
                <a:solidFill>
                  <a:srgbClr val="B5894B"/>
                </a:solidFill>
                <a:latin typeface="Poppins" panose="020B0604020202020204" charset="0"/>
                <a:ea typeface="Times New Roman" panose="02020603050405020304" pitchFamily="18" charset="0"/>
                <a:cs typeface="Poppins" panose="020B0604020202020204" charset="0"/>
              </a:rPr>
              <a:t>podemos hacer grandes cosas</a:t>
            </a:r>
            <a:r>
              <a:rPr lang="es-ES" sz="2800" b="1" i="1" dirty="0">
                <a:ln w="0"/>
                <a:solidFill>
                  <a:srgbClr val="B5894B"/>
                </a:solidFill>
                <a:latin typeface="Poppins" panose="020B0604020202020204" charset="0"/>
                <a:ea typeface="Times New Roman" panose="02020603050405020304" pitchFamily="18" charset="0"/>
                <a:cs typeface="Poppins" panose="020B0604020202020204" charset="0"/>
              </a:rPr>
              <a:t>”</a:t>
            </a:r>
          </a:p>
          <a:p>
            <a:pPr algn="r" defTabSz="298872">
              <a:buClrTx/>
            </a:pPr>
            <a:r>
              <a:rPr lang="es-ES" sz="1200" i="1" dirty="0">
                <a:ln w="0"/>
                <a:solidFill>
                  <a:srgbClr val="B5894B"/>
                </a:solidFill>
                <a:latin typeface="Poppins" panose="020B0604020202020204" charset="0"/>
                <a:ea typeface="Times New Roman" panose="02020603050405020304" pitchFamily="18" charset="0"/>
                <a:cs typeface="Poppins" panose="020B0604020202020204" charset="0"/>
              </a:rPr>
              <a:t> </a:t>
            </a:r>
            <a:r>
              <a:rPr lang="es-ES" sz="1200" i="1" dirty="0" smtClean="0">
                <a:ln w="0"/>
                <a:solidFill>
                  <a:srgbClr val="B5894B"/>
                </a:solidFill>
                <a:latin typeface="Poppins" panose="020B0604020202020204" charset="0"/>
                <a:ea typeface="Times New Roman" panose="02020603050405020304" pitchFamily="18" charset="0"/>
                <a:cs typeface="Poppins" panose="020B0604020202020204" charset="0"/>
              </a:rPr>
              <a:t>-</a:t>
            </a:r>
            <a:r>
              <a:rPr lang="es-ES" sz="1400" i="1" dirty="0" smtClean="0">
                <a:ln w="0"/>
                <a:solidFill>
                  <a:srgbClr val="B5894B"/>
                </a:solidFill>
                <a:latin typeface="Poppins" panose="020B0604020202020204" charset="0"/>
                <a:ea typeface="Times New Roman" panose="02020603050405020304" pitchFamily="18" charset="0"/>
                <a:cs typeface="Poppins" panose="020B0604020202020204" charset="0"/>
              </a:rPr>
              <a:t> Madre </a:t>
            </a:r>
            <a:r>
              <a:rPr lang="es-ES" sz="1400" i="1" dirty="0">
                <a:ln w="0"/>
                <a:solidFill>
                  <a:srgbClr val="B5894B"/>
                </a:solidFill>
                <a:latin typeface="Poppins" panose="020B0604020202020204" charset="0"/>
                <a:ea typeface="Times New Roman" panose="02020603050405020304" pitchFamily="18" charset="0"/>
                <a:cs typeface="Poppins" panose="020B0604020202020204" charset="0"/>
              </a:rPr>
              <a:t>Teresa de Calcuta </a:t>
            </a:r>
          </a:p>
        </p:txBody>
      </p:sp>
    </p:spTree>
    <p:extLst>
      <p:ext uri="{BB962C8B-B14F-4D97-AF65-F5344CB8AC3E}">
        <p14:creationId xmlns:p14="http://schemas.microsoft.com/office/powerpoint/2010/main" val="89148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8"/>
          <p:cNvSpPr txBox="1"/>
          <p:nvPr/>
        </p:nvSpPr>
        <p:spPr>
          <a:xfrm>
            <a:off x="2530500" y="1515877"/>
            <a:ext cx="4083000" cy="785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3900" b="0" i="0" u="none" strike="noStrike" kern="0" cap="none" spc="0" normalizeH="0" baseline="0" noProof="0">
                <a:ln>
                  <a:noFill/>
                </a:ln>
                <a:solidFill>
                  <a:srgbClr val="FFFFFF"/>
                </a:solidFill>
                <a:effectLst/>
                <a:uLnTx/>
                <a:uFillTx/>
                <a:latin typeface="Poppins ExtraBold"/>
                <a:ea typeface="Poppins ExtraBold"/>
                <a:cs typeface="Poppins ExtraBold"/>
                <a:sym typeface="Poppins ExtraBold"/>
              </a:rPr>
              <a:t>GRACIAS</a:t>
            </a:r>
            <a:endParaRPr kumimoji="0" sz="3900" b="0" i="0" u="none" strike="noStrike" kern="0" cap="none" spc="0" normalizeH="0" baseline="0" noProof="0">
              <a:ln>
                <a:noFill/>
              </a:ln>
              <a:solidFill>
                <a:srgbClr val="FFFFFF"/>
              </a:solidFill>
              <a:effectLst/>
              <a:uLnTx/>
              <a:uFillTx/>
              <a:latin typeface="Poppins ExtraBold"/>
              <a:ea typeface="Poppins ExtraBold"/>
              <a:cs typeface="Poppins ExtraBold"/>
              <a:sym typeface="Poppins ExtraBold"/>
            </a:endParaRPr>
          </a:p>
        </p:txBody>
      </p:sp>
    </p:spTree>
    <p:extLst>
      <p:ext uri="{BB962C8B-B14F-4D97-AF65-F5344CB8AC3E}">
        <p14:creationId xmlns:p14="http://schemas.microsoft.com/office/powerpoint/2010/main" val="3931535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p:nvPr/>
        </p:nvSpPr>
        <p:spPr>
          <a:xfrm>
            <a:off x="589642" y="2202434"/>
            <a:ext cx="1795418"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 sz="3600" b="0" i="0" u="none" strike="noStrike" cap="none" dirty="0">
                <a:solidFill>
                  <a:srgbClr val="00133A"/>
                </a:solidFill>
                <a:latin typeface="Poppins ExtraBold"/>
                <a:ea typeface="Poppins ExtraBold"/>
                <a:cs typeface="Poppins ExtraBold"/>
                <a:sym typeface="Poppins ExtraBold"/>
              </a:rPr>
              <a:t>ÍNDICE</a:t>
            </a:r>
            <a:endParaRPr sz="3600" b="0" i="0" u="none" strike="noStrike" cap="none" dirty="0">
              <a:solidFill>
                <a:srgbClr val="00133A"/>
              </a:solidFill>
              <a:latin typeface="Poppins ExtraBold"/>
              <a:ea typeface="Poppins ExtraBold"/>
              <a:cs typeface="Poppins ExtraBold"/>
              <a:sym typeface="Poppins ExtraBold"/>
            </a:endParaRPr>
          </a:p>
        </p:txBody>
      </p:sp>
      <p:pic>
        <p:nvPicPr>
          <p:cNvPr id="109" name="Google Shape;109;p26"/>
          <p:cNvPicPr preferRelativeResize="0"/>
          <p:nvPr/>
        </p:nvPicPr>
        <p:blipFill rotWithShape="1">
          <a:blip r:embed="rId4">
            <a:alphaModFix amt="48000"/>
          </a:blip>
          <a:srcRect/>
          <a:stretch/>
        </p:blipFill>
        <p:spPr>
          <a:xfrm rot="5400000">
            <a:off x="760516" y="2391599"/>
            <a:ext cx="3851800" cy="197175"/>
          </a:xfrm>
          <a:prstGeom prst="rect">
            <a:avLst/>
          </a:prstGeom>
          <a:noFill/>
          <a:ln>
            <a:noFill/>
          </a:ln>
        </p:spPr>
      </p:pic>
      <p:sp>
        <p:nvSpPr>
          <p:cNvPr id="110" name="Google Shape;110;p26"/>
          <p:cNvSpPr txBox="1"/>
          <p:nvPr/>
        </p:nvSpPr>
        <p:spPr>
          <a:xfrm>
            <a:off x="2785004" y="1116752"/>
            <a:ext cx="5664515" cy="2909997"/>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15000"/>
              </a:lnSpc>
              <a:spcBef>
                <a:spcPts val="0"/>
              </a:spcBef>
              <a:spcAft>
                <a:spcPts val="0"/>
              </a:spcAft>
              <a:buClr>
                <a:srgbClr val="002060"/>
              </a:buClr>
              <a:buSzPct val="95000"/>
              <a:buFont typeface="Poppins"/>
              <a:buAutoNum type="arabicPeriod"/>
            </a:pPr>
            <a:r>
              <a:rPr lang="es-ES" sz="1800" b="1" dirty="0" smtClean="0">
                <a:solidFill>
                  <a:srgbClr val="002060"/>
                </a:solidFill>
                <a:latin typeface="Poppins" panose="020B0604020202020204" charset="0"/>
                <a:ea typeface="Poppins"/>
                <a:cs typeface="Poppins" panose="020B0604020202020204" charset="0"/>
                <a:sym typeface="Poppins"/>
              </a:rPr>
              <a:t>Atención a la primera infancia</a:t>
            </a:r>
          </a:p>
          <a:p>
            <a:pPr marL="457200" marR="0" lvl="0" indent="-317500" algn="just" rtl="0">
              <a:lnSpc>
                <a:spcPct val="115000"/>
              </a:lnSpc>
              <a:spcBef>
                <a:spcPts val="0"/>
              </a:spcBef>
              <a:spcAft>
                <a:spcPts val="0"/>
              </a:spcAft>
              <a:buClr>
                <a:srgbClr val="002060"/>
              </a:buClr>
              <a:buSzPct val="95000"/>
              <a:buFont typeface="Poppins"/>
              <a:buAutoNum type="arabicPeriod"/>
            </a:pPr>
            <a:endParaRPr lang="es" sz="200" b="1" dirty="0">
              <a:solidFill>
                <a:srgbClr val="002060"/>
              </a:solidFill>
              <a:latin typeface="Poppins" panose="020B0604020202020204" charset="0"/>
              <a:ea typeface="Poppins"/>
              <a:cs typeface="Poppins" panose="020B0604020202020204" charset="0"/>
              <a:sym typeface="Poppins"/>
            </a:endParaRPr>
          </a:p>
          <a:p>
            <a:pPr marL="457200" lvl="0" indent="-317500" algn="just">
              <a:lnSpc>
                <a:spcPct val="115000"/>
              </a:lnSpc>
              <a:buClr>
                <a:srgbClr val="002060"/>
              </a:buClr>
              <a:buSzPct val="95000"/>
              <a:buFont typeface="Poppins"/>
              <a:buAutoNum type="arabicPeriod"/>
            </a:pPr>
            <a:r>
              <a:rPr lang="es-MX" sz="1800" b="1" dirty="0" smtClean="0">
                <a:solidFill>
                  <a:srgbClr val="002060"/>
                </a:solidFill>
                <a:latin typeface="Poppins" panose="020B0604020202020204" charset="0"/>
                <a:ea typeface="Poppins"/>
                <a:cs typeface="Poppins" panose="020B0604020202020204" charset="0"/>
                <a:sym typeface="Poppins"/>
              </a:rPr>
              <a:t>Marco normativo </a:t>
            </a:r>
            <a:r>
              <a:rPr lang="es-MX" sz="1800" b="1" dirty="0">
                <a:solidFill>
                  <a:srgbClr val="002060"/>
                </a:solidFill>
                <a:latin typeface="Poppins" panose="020B0604020202020204" charset="0"/>
                <a:ea typeface="Poppins"/>
                <a:cs typeface="Poppins" panose="020B0604020202020204" charset="0"/>
                <a:sym typeface="Poppins"/>
              </a:rPr>
              <a:t>v</a:t>
            </a:r>
            <a:r>
              <a:rPr lang="es-MX" sz="1800" b="1" dirty="0" smtClean="0">
                <a:solidFill>
                  <a:srgbClr val="002060"/>
                </a:solidFill>
                <a:latin typeface="Poppins" panose="020B0604020202020204" charset="0"/>
                <a:ea typeface="Poppins"/>
                <a:cs typeface="Poppins" panose="020B0604020202020204" charset="0"/>
                <a:sym typeface="Poppins"/>
              </a:rPr>
              <a:t>igente </a:t>
            </a:r>
            <a:r>
              <a:rPr lang="es-MX" sz="1800" b="1" dirty="0">
                <a:solidFill>
                  <a:srgbClr val="002060"/>
                </a:solidFill>
                <a:latin typeface="Poppins" panose="020B0604020202020204" charset="0"/>
                <a:ea typeface="Poppins"/>
                <a:cs typeface="Poppins" panose="020B0604020202020204" charset="0"/>
                <a:sym typeface="Poppins"/>
              </a:rPr>
              <a:t>p</a:t>
            </a:r>
            <a:r>
              <a:rPr lang="es-MX" sz="1800" b="1" dirty="0" smtClean="0">
                <a:solidFill>
                  <a:srgbClr val="002060"/>
                </a:solidFill>
                <a:latin typeface="Poppins" panose="020B0604020202020204" charset="0"/>
                <a:ea typeface="Poppins"/>
                <a:cs typeface="Poppins" panose="020B0604020202020204" charset="0"/>
                <a:sym typeface="Poppins"/>
              </a:rPr>
              <a:t>ara </a:t>
            </a:r>
            <a:r>
              <a:rPr lang="es-MX" sz="1800" b="1" dirty="0">
                <a:solidFill>
                  <a:srgbClr val="002060"/>
                </a:solidFill>
                <a:latin typeface="Poppins" panose="020B0604020202020204" charset="0"/>
                <a:ea typeface="Poppins"/>
                <a:cs typeface="Poppins" panose="020B0604020202020204" charset="0"/>
                <a:sym typeface="Poppins"/>
              </a:rPr>
              <a:t>l</a:t>
            </a:r>
            <a:r>
              <a:rPr lang="es-MX" sz="1800" b="1" dirty="0" smtClean="0">
                <a:solidFill>
                  <a:srgbClr val="002060"/>
                </a:solidFill>
                <a:latin typeface="Poppins" panose="020B0604020202020204" charset="0"/>
                <a:ea typeface="Poppins"/>
                <a:cs typeface="Poppins" panose="020B0604020202020204" charset="0"/>
                <a:sym typeface="Poppins"/>
              </a:rPr>
              <a:t>a </a:t>
            </a:r>
            <a:r>
              <a:rPr lang="es-MX" sz="1800" b="1" dirty="0">
                <a:solidFill>
                  <a:srgbClr val="002060"/>
                </a:solidFill>
                <a:latin typeface="Poppins" panose="020B0604020202020204" charset="0"/>
                <a:ea typeface="Poppins"/>
                <a:cs typeface="Poppins" panose="020B0604020202020204" charset="0"/>
                <a:sym typeface="Poppins"/>
              </a:rPr>
              <a:t>A</a:t>
            </a:r>
            <a:r>
              <a:rPr lang="es-MX" sz="1800" b="1" dirty="0" smtClean="0">
                <a:solidFill>
                  <a:srgbClr val="002060"/>
                </a:solidFill>
                <a:latin typeface="Poppins" panose="020B0604020202020204" charset="0"/>
                <a:ea typeface="Poppins"/>
                <a:cs typeface="Poppins" panose="020B0604020202020204" charset="0"/>
                <a:sym typeface="Poppins"/>
              </a:rPr>
              <a:t>tención de la Primera Infancia</a:t>
            </a:r>
          </a:p>
          <a:p>
            <a:pPr marL="457200" lvl="0" indent="-317500" algn="just">
              <a:lnSpc>
                <a:spcPct val="115000"/>
              </a:lnSpc>
              <a:buClr>
                <a:srgbClr val="002060"/>
              </a:buClr>
              <a:buSzPct val="95000"/>
              <a:buFont typeface="Poppins"/>
              <a:buAutoNum type="arabicPeriod"/>
            </a:pPr>
            <a:endParaRPr lang="es-MX" sz="200" b="1" dirty="0" smtClean="0">
              <a:solidFill>
                <a:srgbClr val="002060"/>
              </a:solidFill>
              <a:latin typeface="Poppins" panose="020B0604020202020204" charset="0"/>
              <a:ea typeface="Poppins"/>
              <a:cs typeface="Poppins" panose="020B0604020202020204" charset="0"/>
              <a:sym typeface="Poppins"/>
            </a:endParaRPr>
          </a:p>
          <a:p>
            <a:pPr marL="457200" lvl="0" indent="-317500" algn="just">
              <a:lnSpc>
                <a:spcPct val="115000"/>
              </a:lnSpc>
              <a:buClr>
                <a:srgbClr val="002060"/>
              </a:buClr>
              <a:buSzPct val="95000"/>
              <a:buFont typeface="Poppins"/>
              <a:buAutoNum type="arabicPeriod"/>
            </a:pPr>
            <a:r>
              <a:rPr lang="es-MX" sz="1800" b="1" dirty="0" smtClean="0">
                <a:solidFill>
                  <a:srgbClr val="002060"/>
                </a:solidFill>
                <a:latin typeface="Poppins" panose="020B0604020202020204" charset="0"/>
                <a:ea typeface="Poppins"/>
                <a:cs typeface="Poppins" panose="020B0604020202020204" charset="0"/>
                <a:sym typeface="Poppins"/>
              </a:rPr>
              <a:t>Acciones intersecretariales</a:t>
            </a:r>
          </a:p>
          <a:p>
            <a:pPr marL="457200" lvl="0" indent="-317500" algn="just">
              <a:lnSpc>
                <a:spcPct val="115000"/>
              </a:lnSpc>
              <a:buClr>
                <a:srgbClr val="002060"/>
              </a:buClr>
              <a:buSzPct val="95000"/>
              <a:buFont typeface="Poppins"/>
              <a:buAutoNum type="arabicPeriod"/>
            </a:pPr>
            <a:endParaRPr lang="es-MX" sz="200" b="1" dirty="0" smtClean="0">
              <a:solidFill>
                <a:srgbClr val="002060"/>
              </a:solidFill>
              <a:latin typeface="Poppins" panose="020B0604020202020204" charset="0"/>
              <a:ea typeface="Poppins"/>
              <a:cs typeface="Poppins" panose="020B0604020202020204" charset="0"/>
              <a:sym typeface="Poppins"/>
            </a:endParaRPr>
          </a:p>
          <a:p>
            <a:pPr marL="457200" lvl="0" indent="-317500" algn="just">
              <a:lnSpc>
                <a:spcPct val="115000"/>
              </a:lnSpc>
              <a:buClr>
                <a:srgbClr val="002060"/>
              </a:buClr>
              <a:buSzPct val="95000"/>
              <a:buFont typeface="Poppins"/>
              <a:buAutoNum type="arabicPeriod"/>
            </a:pPr>
            <a:r>
              <a:rPr lang="es-MX" sz="1800" b="1" dirty="0" smtClean="0">
                <a:solidFill>
                  <a:srgbClr val="002060"/>
                </a:solidFill>
                <a:latin typeface="Poppins" panose="020B0604020202020204" charset="0"/>
                <a:ea typeface="Poppins"/>
                <a:cs typeface="Poppins" panose="020B0604020202020204" charset="0"/>
                <a:sym typeface="Poppins"/>
              </a:rPr>
              <a:t>Presupuesto de los programas operados</a:t>
            </a:r>
          </a:p>
          <a:p>
            <a:pPr marL="457200" lvl="0" indent="-317500" algn="just">
              <a:lnSpc>
                <a:spcPct val="115000"/>
              </a:lnSpc>
              <a:buClr>
                <a:srgbClr val="002060"/>
              </a:buClr>
              <a:buSzPct val="95000"/>
              <a:buFont typeface="Poppins"/>
              <a:buAutoNum type="arabicPeriod"/>
            </a:pPr>
            <a:endParaRPr lang="es-MX" sz="200" b="1" dirty="0" smtClean="0">
              <a:solidFill>
                <a:srgbClr val="002060"/>
              </a:solidFill>
              <a:latin typeface="Poppins" panose="020B0604020202020204" charset="0"/>
              <a:ea typeface="Poppins"/>
              <a:cs typeface="Poppins" panose="020B0604020202020204" charset="0"/>
              <a:sym typeface="Poppins"/>
            </a:endParaRPr>
          </a:p>
          <a:p>
            <a:pPr marL="457200" lvl="0" indent="-317500" algn="just">
              <a:lnSpc>
                <a:spcPct val="115000"/>
              </a:lnSpc>
              <a:buClr>
                <a:srgbClr val="002060"/>
              </a:buClr>
              <a:buSzPct val="95000"/>
              <a:buFont typeface="Poppins"/>
              <a:buAutoNum type="arabicPeriod"/>
            </a:pPr>
            <a:r>
              <a:rPr lang="es-MX" sz="1800" b="1" dirty="0" smtClean="0">
                <a:solidFill>
                  <a:srgbClr val="002060"/>
                </a:solidFill>
                <a:latin typeface="Poppins" panose="020B0604020202020204" charset="0"/>
                <a:ea typeface="Poppins"/>
                <a:cs typeface="Poppins" panose="020B0604020202020204" charset="0"/>
                <a:sym typeface="Poppins"/>
              </a:rPr>
              <a:t>Gestión de otros recursos para los programas de la Secretaría de educación </a:t>
            </a:r>
          </a:p>
          <a:p>
            <a:pPr marL="457200" indent="-317500" algn="just">
              <a:lnSpc>
                <a:spcPct val="115000"/>
              </a:lnSpc>
              <a:buClr>
                <a:srgbClr val="002060"/>
              </a:buClr>
              <a:buSzPct val="95000"/>
              <a:buFont typeface="Poppins"/>
              <a:buAutoNum type="arabicPeriod"/>
            </a:pPr>
            <a:endParaRPr lang="es-MX" sz="200" b="1" kern="1200" dirty="0" smtClean="0">
              <a:solidFill>
                <a:srgbClr val="002060"/>
              </a:solidFill>
              <a:latin typeface="Poppins" panose="020B0604020202020204" charset="0"/>
              <a:cs typeface="Poppins" panose="020B0604020202020204" charset="0"/>
            </a:endParaRPr>
          </a:p>
          <a:p>
            <a:pPr marL="457200" indent="-317500" algn="just">
              <a:lnSpc>
                <a:spcPct val="115000"/>
              </a:lnSpc>
              <a:buClr>
                <a:srgbClr val="002060"/>
              </a:buClr>
              <a:buSzPct val="95000"/>
              <a:buFont typeface="Poppins"/>
              <a:buAutoNum type="arabicPeriod"/>
            </a:pPr>
            <a:r>
              <a:rPr lang="es-MX" sz="1800" b="1" kern="1200" dirty="0" smtClean="0">
                <a:solidFill>
                  <a:srgbClr val="002060"/>
                </a:solidFill>
                <a:latin typeface="Poppins" panose="020B0604020202020204" charset="0"/>
                <a:cs typeface="Poppins" panose="020B0604020202020204" charset="0"/>
              </a:rPr>
              <a:t>Acciones </a:t>
            </a:r>
            <a:r>
              <a:rPr lang="es-MX" sz="1800" b="1" kern="1200" dirty="0">
                <a:solidFill>
                  <a:srgbClr val="002060"/>
                </a:solidFill>
                <a:latin typeface="Poppins" panose="020B0604020202020204" charset="0"/>
                <a:cs typeface="Poppins" panose="020B0604020202020204" charset="0"/>
              </a:rPr>
              <a:t>realizadas en </a:t>
            </a:r>
            <a:r>
              <a:rPr lang="es-MX" sz="1800" b="1" kern="1200" dirty="0" smtClean="0">
                <a:solidFill>
                  <a:srgbClr val="002060"/>
                </a:solidFill>
                <a:latin typeface="Poppins" panose="020B0604020202020204" charset="0"/>
                <a:cs typeface="Poppins" panose="020B0604020202020204" charset="0"/>
              </a:rPr>
              <a:t>alianza</a:t>
            </a:r>
            <a:endParaRPr lang="es-MX" sz="1800" b="1" dirty="0" smtClean="0">
              <a:solidFill>
                <a:srgbClr val="002060"/>
              </a:solidFill>
              <a:latin typeface="Poppins" panose="020B0604020202020204" charset="0"/>
              <a:ea typeface="Poppins"/>
              <a:cs typeface="Poppins" panose="020B0604020202020204" charset="0"/>
              <a:sym typeface="Poppins"/>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4"/>
        <p:cNvGrpSpPr/>
        <p:nvPr/>
      </p:nvGrpSpPr>
      <p:grpSpPr>
        <a:xfrm>
          <a:off x="0" y="0"/>
          <a:ext cx="0" cy="0"/>
          <a:chOff x="0" y="0"/>
          <a:chExt cx="0" cy="0"/>
        </a:xfrm>
      </p:grpSpPr>
      <p:sp>
        <p:nvSpPr>
          <p:cNvPr id="508" name="Google Shape;508;p53"/>
          <p:cNvSpPr/>
          <p:nvPr/>
        </p:nvSpPr>
        <p:spPr>
          <a:xfrm>
            <a:off x="298567" y="2729854"/>
            <a:ext cx="3992880" cy="462926"/>
          </a:xfrm>
          <a:prstGeom prst="round2DiagRect">
            <a:avLst>
              <a:gd name="adj1" fmla="val 50000"/>
              <a:gd name="adj2" fmla="val 0"/>
            </a:avLst>
          </a:prstGeom>
          <a:solidFill>
            <a:srgbClr val="009A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CEAF3"/>
              </a:solidFill>
              <a:effectLst/>
              <a:uLnTx/>
              <a:uFillTx/>
              <a:latin typeface="Arial"/>
              <a:cs typeface="Arial"/>
              <a:sym typeface="Arial"/>
            </a:endParaRPr>
          </a:p>
        </p:txBody>
      </p:sp>
      <p:sp>
        <p:nvSpPr>
          <p:cNvPr id="512" name="Google Shape;512;p53"/>
          <p:cNvSpPr txBox="1"/>
          <p:nvPr/>
        </p:nvSpPr>
        <p:spPr>
          <a:xfrm>
            <a:off x="248557" y="1786935"/>
            <a:ext cx="4092900" cy="156963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3000" b="0" i="0" u="none" strike="noStrike" kern="0" cap="none" spc="0" normalizeH="0" baseline="0" noProof="0" dirty="0">
                <a:ln>
                  <a:noFill/>
                </a:ln>
                <a:solidFill>
                  <a:srgbClr val="FFFFFF"/>
                </a:solidFill>
                <a:effectLst/>
                <a:uLnTx/>
                <a:uFillTx/>
                <a:latin typeface="Poppins Black"/>
                <a:ea typeface="Poppins Black"/>
                <a:cs typeface="Poppins Black"/>
                <a:sym typeface="Poppins Black"/>
              </a:rPr>
              <a:t>ATENCIÓN A LA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3000" b="0" i="0" u="none" strike="noStrike" kern="0" cap="none" spc="0" normalizeH="0" baseline="0" noProof="0" dirty="0">
                <a:ln>
                  <a:noFill/>
                </a:ln>
                <a:solidFill>
                  <a:srgbClr val="FFFFFF"/>
                </a:solidFill>
                <a:effectLst/>
                <a:uLnTx/>
                <a:uFillTx/>
                <a:latin typeface="Poppins Black"/>
                <a:ea typeface="Poppins Black"/>
                <a:cs typeface="Poppins Black"/>
                <a:sym typeface="Poppins Black"/>
              </a:rPr>
              <a:t>PRIMERA INFANCIA</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Imagen 73">
            <a:extLst>
              <a:ext uri="{FF2B5EF4-FFF2-40B4-BE49-F238E27FC236}">
                <a16:creationId xmlns:a16="http://schemas.microsoft.com/office/drawing/2014/main" id="{AE431FBB-983D-4E55-9C7B-3C9AB2D882C1}"/>
              </a:ext>
            </a:extLst>
          </p:cNvPr>
          <p:cNvPicPr>
            <a:picLocks noChangeAspect="1"/>
          </p:cNvPicPr>
          <p:nvPr/>
        </p:nvPicPr>
        <p:blipFill rotWithShape="1">
          <a:blip r:embed="rId4"/>
          <a:srcRect l="45506" t="23940" r="24870" b="13490"/>
          <a:stretch/>
        </p:blipFill>
        <p:spPr>
          <a:xfrm>
            <a:off x="4709866" y="437385"/>
            <a:ext cx="3594783" cy="4268730"/>
          </a:xfrm>
          <a:prstGeom prst="rect">
            <a:avLst/>
          </a:prstGeom>
        </p:spPr>
      </p:pic>
    </p:spTree>
    <p:extLst>
      <p:ext uri="{BB962C8B-B14F-4D97-AF65-F5344CB8AC3E}">
        <p14:creationId xmlns:p14="http://schemas.microsoft.com/office/powerpoint/2010/main" val="44881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4"/>
        <p:cNvGrpSpPr/>
        <p:nvPr/>
      </p:nvGrpSpPr>
      <p:grpSpPr>
        <a:xfrm>
          <a:off x="0" y="0"/>
          <a:ext cx="0" cy="0"/>
          <a:chOff x="0" y="0"/>
          <a:chExt cx="0" cy="0"/>
        </a:xfrm>
      </p:grpSpPr>
      <p:sp>
        <p:nvSpPr>
          <p:cNvPr id="508" name="Google Shape;508;p53"/>
          <p:cNvSpPr/>
          <p:nvPr/>
        </p:nvSpPr>
        <p:spPr>
          <a:xfrm>
            <a:off x="298567" y="2729854"/>
            <a:ext cx="3992880" cy="462926"/>
          </a:xfrm>
          <a:prstGeom prst="round2DiagRect">
            <a:avLst>
              <a:gd name="adj1" fmla="val 50000"/>
              <a:gd name="adj2" fmla="val 0"/>
            </a:avLst>
          </a:prstGeom>
          <a:solidFill>
            <a:srgbClr val="009A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CEAF3"/>
              </a:solidFill>
              <a:effectLst/>
              <a:uLnTx/>
              <a:uFillTx/>
              <a:latin typeface="Arial"/>
              <a:cs typeface="Arial"/>
              <a:sym typeface="Arial"/>
            </a:endParaRPr>
          </a:p>
        </p:txBody>
      </p:sp>
      <p:sp>
        <p:nvSpPr>
          <p:cNvPr id="512" name="Google Shape;512;p53"/>
          <p:cNvSpPr txBox="1"/>
          <p:nvPr/>
        </p:nvSpPr>
        <p:spPr>
          <a:xfrm>
            <a:off x="248557" y="1786935"/>
            <a:ext cx="4092900" cy="156963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3000" b="0" i="0" u="none" strike="noStrike" kern="0" cap="none" spc="0" normalizeH="0" baseline="0" noProof="0" dirty="0">
                <a:ln>
                  <a:noFill/>
                </a:ln>
                <a:solidFill>
                  <a:srgbClr val="FFFFFF"/>
                </a:solidFill>
                <a:effectLst/>
                <a:uLnTx/>
                <a:uFillTx/>
                <a:latin typeface="Poppins Black"/>
                <a:ea typeface="Poppins Black"/>
                <a:cs typeface="Poppins Black"/>
                <a:sym typeface="Poppins Black"/>
              </a:rPr>
              <a:t>ATENCIÓN A LA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3000" b="0" i="0" u="none" strike="noStrike" kern="0" cap="none" spc="0" normalizeH="0" baseline="0" noProof="0" dirty="0">
                <a:ln>
                  <a:noFill/>
                </a:ln>
                <a:solidFill>
                  <a:srgbClr val="FFFFFF"/>
                </a:solidFill>
                <a:effectLst/>
                <a:uLnTx/>
                <a:uFillTx/>
                <a:latin typeface="Poppins Black"/>
                <a:ea typeface="Poppins Black"/>
                <a:cs typeface="Poppins Black"/>
                <a:sym typeface="Poppins Black"/>
              </a:rPr>
              <a:t>PRIMERA INFANCIA</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9" name="Picture 2" descr="https://www.gob.mx/cms/uploads/image/file/568050/Primera_infancia_Mesa_de_trabajo_1.jpg">
            <a:extLst>
              <a:ext uri="{FF2B5EF4-FFF2-40B4-BE49-F238E27FC236}">
                <a16:creationId xmlns:a16="http://schemas.microsoft.com/office/drawing/2014/main" id="{FB841D18-DE7E-4AA4-A9A6-FE14C5A8D6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870" t="1867" r="4284" b="59496"/>
          <a:stretch/>
        </p:blipFill>
        <p:spPr bwMode="auto">
          <a:xfrm>
            <a:off x="4602033" y="348763"/>
            <a:ext cx="3718314" cy="4445975"/>
          </a:xfrm>
          <a:prstGeom prst="roundRect">
            <a:avLst>
              <a:gd name="adj" fmla="val 5683"/>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8228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 name="Google Shape;900;p75">
            <a:extLst>
              <a:ext uri="{FF2B5EF4-FFF2-40B4-BE49-F238E27FC236}">
                <a16:creationId xmlns:a16="http://schemas.microsoft.com/office/drawing/2014/main" id="{C8A381D4-C6A2-1A2C-2EAF-6DD6FEA6156D}"/>
              </a:ext>
            </a:extLst>
          </p:cNvPr>
          <p:cNvSpPr/>
          <p:nvPr/>
        </p:nvSpPr>
        <p:spPr>
          <a:xfrm>
            <a:off x="3870961" y="2050252"/>
            <a:ext cx="4728650" cy="492600"/>
          </a:xfrm>
          <a:prstGeom prst="round2DiagRect">
            <a:avLst>
              <a:gd name="adj1" fmla="val 50000"/>
              <a:gd name="adj2" fmla="val 0"/>
            </a:avLst>
          </a:prstGeom>
          <a:solidFill>
            <a:srgbClr val="00C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CEAF3"/>
              </a:solidFill>
              <a:effectLst/>
              <a:uLnTx/>
              <a:uFillTx/>
              <a:latin typeface="Arial"/>
              <a:cs typeface="Arial"/>
              <a:sym typeface="Arial"/>
            </a:endParaRPr>
          </a:p>
        </p:txBody>
      </p:sp>
      <p:sp>
        <p:nvSpPr>
          <p:cNvPr id="12" name="Google Shape;898;p75">
            <a:extLst>
              <a:ext uri="{FF2B5EF4-FFF2-40B4-BE49-F238E27FC236}">
                <a16:creationId xmlns:a16="http://schemas.microsoft.com/office/drawing/2014/main" id="{56231F2D-ACBC-D6F8-E5BD-ECB8993A466E}"/>
              </a:ext>
            </a:extLst>
          </p:cNvPr>
          <p:cNvSpPr txBox="1"/>
          <p:nvPr/>
        </p:nvSpPr>
        <p:spPr>
          <a:xfrm>
            <a:off x="544389" y="1084175"/>
            <a:ext cx="8055222" cy="3231624"/>
          </a:xfrm>
          <a:prstGeom prst="rect">
            <a:avLst/>
          </a:prstGeom>
          <a:noFill/>
          <a:ln>
            <a:noFill/>
          </a:ln>
        </p:spPr>
        <p:txBody>
          <a:bodyPr spcFirstLastPara="1" wrap="square" lIns="91425" tIns="91425" rIns="91425" bIns="91425" anchor="t" anchorCtr="0">
            <a:spAutoFit/>
          </a:bodyPr>
          <a:lstStyle/>
          <a:p>
            <a:pPr lvl="0" algn="just">
              <a:lnSpc>
                <a:spcPct val="150000"/>
              </a:lnSpc>
              <a:defRPr/>
            </a:pPr>
            <a:r>
              <a:rPr lang="es-MX" sz="1800" dirty="0">
                <a:solidFill>
                  <a:schemeClr val="tx1"/>
                </a:solidFill>
                <a:latin typeface="Poppins" panose="020B0604020202020204" charset="0"/>
                <a:ea typeface="Poppins Black"/>
                <a:cs typeface="Poppins" panose="020B0604020202020204" charset="0"/>
                <a:sym typeface="Poppins Black"/>
              </a:rPr>
              <a:t>La reforma constitucional en materia educativa publicada en el Diario Oficial de la Federación el 15 de mayo de 2019, sentó las bases para la construcción de un </a:t>
            </a:r>
            <a:r>
              <a:rPr lang="es-MX" sz="2400" b="1" dirty="0">
                <a:solidFill>
                  <a:schemeClr val="bg1"/>
                </a:solidFill>
                <a:latin typeface="Poppins" panose="020B0604020202020204" charset="0"/>
                <a:ea typeface="Poppins Black"/>
                <a:cs typeface="Poppins" panose="020B0604020202020204" charset="0"/>
                <a:sym typeface="Poppins Black"/>
              </a:rPr>
              <a:t>Acuerdo Educativo Nacional  </a:t>
            </a:r>
            <a:r>
              <a:rPr lang="es-MX" sz="1800" dirty="0">
                <a:solidFill>
                  <a:schemeClr val="tx1"/>
                </a:solidFill>
                <a:latin typeface="Poppins" panose="020B0604020202020204" charset="0"/>
                <a:ea typeface="Poppins Black"/>
                <a:cs typeface="Poppins" panose="020B0604020202020204" charset="0"/>
                <a:sym typeface="Poppins Black"/>
              </a:rPr>
              <a:t>que tome en cuenta a todos los sectores involucrados:</a:t>
            </a:r>
            <a:r>
              <a:rPr lang="es-MX" sz="1800" dirty="0">
                <a:solidFill>
                  <a:srgbClr val="00BCAA"/>
                </a:solidFill>
                <a:latin typeface="Poppins" panose="020B0604020202020204" charset="0"/>
                <a:ea typeface="Poppins Black"/>
                <a:cs typeface="Poppins" panose="020B0604020202020204" charset="0"/>
                <a:sym typeface="Poppins Black"/>
              </a:rPr>
              <a:t> </a:t>
            </a:r>
          </a:p>
          <a:p>
            <a:pPr lvl="0" algn="just">
              <a:lnSpc>
                <a:spcPct val="150000"/>
              </a:lnSpc>
              <a:defRPr/>
            </a:pPr>
            <a:r>
              <a:rPr lang="es-MX" sz="1800" b="1" dirty="0">
                <a:solidFill>
                  <a:srgbClr val="B5894B"/>
                </a:solidFill>
                <a:latin typeface="Poppins" panose="020B0604020202020204" charset="0"/>
                <a:ea typeface="Poppins Black"/>
                <a:cs typeface="Poppins" panose="020B0604020202020204" charset="0"/>
                <a:sym typeface="Poppins Black"/>
              </a:rPr>
              <a:t>madres y padres de familia, educandos, autoridades educativas, organizaciones de la sociedad civil, académicos y, por supuesto, las maestras y los maestros.</a:t>
            </a:r>
            <a:endParaRPr lang="es-MX" sz="2000" b="1" dirty="0">
              <a:solidFill>
                <a:srgbClr val="B5894B"/>
              </a:solidFill>
              <a:latin typeface="Poppins" panose="020B0604020202020204" charset="0"/>
              <a:ea typeface="Poppins Black"/>
              <a:cs typeface="Poppins" panose="020B0604020202020204" charset="0"/>
              <a:sym typeface="Poppins Black"/>
            </a:endParaRPr>
          </a:p>
        </p:txBody>
      </p:sp>
      <p:cxnSp>
        <p:nvCxnSpPr>
          <p:cNvPr id="13" name="Google Shape;899;p75">
            <a:extLst>
              <a:ext uri="{FF2B5EF4-FFF2-40B4-BE49-F238E27FC236}">
                <a16:creationId xmlns:a16="http://schemas.microsoft.com/office/drawing/2014/main" id="{0E2C8065-FF2D-D2F5-2BD7-7C0B2960BCB1}"/>
              </a:ext>
            </a:extLst>
          </p:cNvPr>
          <p:cNvCxnSpPr/>
          <p:nvPr/>
        </p:nvCxnSpPr>
        <p:spPr>
          <a:xfrm rot="10800000">
            <a:off x="4686050" y="-25"/>
            <a:ext cx="0" cy="1084200"/>
          </a:xfrm>
          <a:prstGeom prst="straightConnector1">
            <a:avLst/>
          </a:prstGeom>
          <a:noFill/>
          <a:ln w="19050" cap="flat" cmpd="sng">
            <a:solidFill>
              <a:srgbClr val="00BCAA"/>
            </a:solidFill>
            <a:prstDash val="solid"/>
            <a:round/>
            <a:headEnd type="none" w="med" len="med"/>
            <a:tailEnd type="none" w="med" len="med"/>
          </a:ln>
        </p:spPr>
      </p:cxnSp>
      <p:grpSp>
        <p:nvGrpSpPr>
          <p:cNvPr id="10" name="Google Shape;236;p35"/>
          <p:cNvGrpSpPr/>
          <p:nvPr/>
        </p:nvGrpSpPr>
        <p:grpSpPr>
          <a:xfrm>
            <a:off x="371615" y="261915"/>
            <a:ext cx="2950705" cy="721065"/>
            <a:chOff x="1894350" y="381375"/>
            <a:chExt cx="4607417" cy="518669"/>
          </a:xfrm>
        </p:grpSpPr>
        <p:sp>
          <p:nvSpPr>
            <p:cNvPr id="11" name="Google Shape;237;p35"/>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38;p35"/>
            <p:cNvSpPr/>
            <p:nvPr/>
          </p:nvSpPr>
          <p:spPr>
            <a:xfrm>
              <a:off x="1897668" y="381387"/>
              <a:ext cx="4604099" cy="518657"/>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800" b="1" i="0" u="none" strike="noStrike" kern="0" cap="none" spc="0" normalizeH="0" baseline="0" noProof="0" dirty="0">
                  <a:ln>
                    <a:noFill/>
                  </a:ln>
                  <a:solidFill>
                    <a:srgbClr val="FFFFFF"/>
                  </a:solidFill>
                  <a:effectLst/>
                  <a:uLnTx/>
                  <a:uFillTx/>
                  <a:latin typeface="Poppins"/>
                  <a:ea typeface="Poppins"/>
                  <a:cs typeface="Poppins"/>
                  <a:sym typeface="Poppins"/>
                </a:rPr>
                <a:t>MARCO NORMATIVO </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400" b="1" i="0" u="none" strike="noStrike" kern="0" cap="none" spc="0" normalizeH="0" baseline="0" noProof="0" dirty="0">
                  <a:ln>
                    <a:noFill/>
                  </a:ln>
                  <a:solidFill>
                    <a:srgbClr val="FFFFFF"/>
                  </a:solidFill>
                  <a:effectLst/>
                  <a:uLnTx/>
                  <a:uFillTx/>
                  <a:latin typeface="Poppins"/>
                  <a:ea typeface="Poppins"/>
                  <a:cs typeface="Poppins"/>
                  <a:sym typeface="Poppins"/>
                </a:rPr>
                <a:t>VIGENTE PARA LA ATENCIÓN </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400" b="1" i="0" u="none" strike="noStrike" kern="0" cap="none" spc="0" normalizeH="0" baseline="0" noProof="0" dirty="0">
                  <a:ln>
                    <a:noFill/>
                  </a:ln>
                  <a:solidFill>
                    <a:srgbClr val="FFFFFF"/>
                  </a:solidFill>
                  <a:effectLst/>
                  <a:uLnTx/>
                  <a:uFillTx/>
                  <a:latin typeface="Poppins"/>
                  <a:ea typeface="Poppins"/>
                  <a:cs typeface="Poppins"/>
                  <a:sym typeface="Poppins"/>
                </a:rPr>
                <a:t>DE LA PRIMERA INFANCIA</a:t>
              </a:r>
            </a:p>
          </p:txBody>
        </p:sp>
      </p:grpSp>
      <p:pic>
        <p:nvPicPr>
          <p:cNvPr id="6" name="Picture 5">
            <a:extLst>
              <a:ext uri="{FF2B5EF4-FFF2-40B4-BE49-F238E27FC236}">
                <a16:creationId xmlns:a16="http://schemas.microsoft.com/office/drawing/2014/main" id="{0E140434-D001-301E-5C48-7825CC1A86FD}"/>
              </a:ext>
            </a:extLst>
          </p:cNvPr>
          <p:cNvPicPr>
            <a:picLocks noChangeAspect="1"/>
          </p:cNvPicPr>
          <p:nvPr/>
        </p:nvPicPr>
        <p:blipFill>
          <a:blip r:embed="rId4">
            <a:duotone>
              <a:prstClr val="black"/>
              <a:srgbClr val="009A8B">
                <a:tint val="45000"/>
                <a:satMod val="400000"/>
              </a:srgbClr>
            </a:duotone>
          </a:blip>
          <a:stretch>
            <a:fillRect/>
          </a:stretch>
        </p:blipFill>
        <p:spPr>
          <a:xfrm>
            <a:off x="7587388" y="4416994"/>
            <a:ext cx="1316850" cy="554784"/>
          </a:xfrm>
          <a:prstGeom prst="rect">
            <a:avLst/>
          </a:prstGeom>
        </p:spPr>
      </p:pic>
    </p:spTree>
    <p:extLst>
      <p:ext uri="{BB962C8B-B14F-4D97-AF65-F5344CB8AC3E}">
        <p14:creationId xmlns:p14="http://schemas.microsoft.com/office/powerpoint/2010/main" val="210225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 name="Google Shape;900;p75">
            <a:extLst>
              <a:ext uri="{FF2B5EF4-FFF2-40B4-BE49-F238E27FC236}">
                <a16:creationId xmlns:a16="http://schemas.microsoft.com/office/drawing/2014/main" id="{C8A381D4-C6A2-1A2C-2EAF-6DD6FEA6156D}"/>
              </a:ext>
            </a:extLst>
          </p:cNvPr>
          <p:cNvSpPr/>
          <p:nvPr/>
        </p:nvSpPr>
        <p:spPr>
          <a:xfrm>
            <a:off x="1249680" y="1227292"/>
            <a:ext cx="5204460" cy="492600"/>
          </a:xfrm>
          <a:prstGeom prst="round2DiagRect">
            <a:avLst>
              <a:gd name="adj1" fmla="val 50000"/>
              <a:gd name="adj2" fmla="val 0"/>
            </a:avLst>
          </a:prstGeom>
          <a:solidFill>
            <a:srgbClr val="00C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CEAF3"/>
              </a:solidFill>
              <a:effectLst/>
              <a:uLnTx/>
              <a:uFillTx/>
              <a:latin typeface="Arial"/>
              <a:cs typeface="Arial"/>
              <a:sym typeface="Arial"/>
            </a:endParaRPr>
          </a:p>
        </p:txBody>
      </p:sp>
      <p:sp>
        <p:nvSpPr>
          <p:cNvPr id="12" name="Google Shape;898;p75">
            <a:extLst>
              <a:ext uri="{FF2B5EF4-FFF2-40B4-BE49-F238E27FC236}">
                <a16:creationId xmlns:a16="http://schemas.microsoft.com/office/drawing/2014/main" id="{56231F2D-ACBC-D6F8-E5BD-ECB8993A466E}"/>
              </a:ext>
            </a:extLst>
          </p:cNvPr>
          <p:cNvSpPr txBox="1"/>
          <p:nvPr/>
        </p:nvSpPr>
        <p:spPr>
          <a:xfrm>
            <a:off x="544389" y="1084175"/>
            <a:ext cx="8055222" cy="2400627"/>
          </a:xfrm>
          <a:prstGeom prst="rect">
            <a:avLst/>
          </a:prstGeom>
          <a:noFill/>
          <a:ln>
            <a:noFill/>
          </a:ln>
        </p:spPr>
        <p:txBody>
          <a:bodyPr spcFirstLastPara="1" wrap="square" lIns="91425" tIns="91425" rIns="91425" bIns="91425" anchor="t" anchorCtr="0">
            <a:spAutoFit/>
          </a:bodyPr>
          <a:lstStyle/>
          <a:p>
            <a:pPr lvl="0" algn="just">
              <a:lnSpc>
                <a:spcPct val="150000"/>
              </a:lnSpc>
              <a:defRPr/>
            </a:pPr>
            <a:r>
              <a:rPr lang="es-MX" sz="1800" dirty="0">
                <a:latin typeface="Poppins" panose="020B0604020202020204" charset="0"/>
                <a:ea typeface="Poppins Black"/>
                <a:cs typeface="Poppins" panose="020B0604020202020204" charset="0"/>
                <a:sym typeface="Poppins Black"/>
              </a:rPr>
              <a:t>En la  </a:t>
            </a:r>
            <a:r>
              <a:rPr lang="es-MX" sz="2400" b="1" dirty="0">
                <a:solidFill>
                  <a:schemeClr val="bg1"/>
                </a:solidFill>
                <a:latin typeface="Poppins" panose="020B0604020202020204" charset="0"/>
                <a:ea typeface="Poppins Black"/>
                <a:cs typeface="Poppins" panose="020B0604020202020204" charset="0"/>
                <a:sym typeface="Poppins Black"/>
              </a:rPr>
              <a:t>Ley General de Educación (</a:t>
            </a:r>
            <a:r>
              <a:rPr lang="es-MX" sz="2400" b="1" dirty="0" err="1">
                <a:solidFill>
                  <a:schemeClr val="bg1"/>
                </a:solidFill>
                <a:latin typeface="Poppins" panose="020B0604020202020204" charset="0"/>
                <a:ea typeface="Poppins Black"/>
                <a:cs typeface="Poppins" panose="020B0604020202020204" charset="0"/>
                <a:sym typeface="Poppins Black"/>
              </a:rPr>
              <a:t>LGE</a:t>
            </a:r>
            <a:r>
              <a:rPr lang="es-MX" sz="2400" b="1" dirty="0">
                <a:solidFill>
                  <a:schemeClr val="bg1"/>
                </a:solidFill>
                <a:latin typeface="Poppins" panose="020B0604020202020204" charset="0"/>
                <a:ea typeface="Poppins Black"/>
                <a:cs typeface="Poppins" panose="020B0604020202020204" charset="0"/>
                <a:sym typeface="Poppins Black"/>
              </a:rPr>
              <a:t>) </a:t>
            </a:r>
            <a:r>
              <a:rPr lang="es-MX" sz="1800" dirty="0">
                <a:latin typeface="Poppins" panose="020B0604020202020204" charset="0"/>
                <a:ea typeface="Poppins Black"/>
                <a:cs typeface="Poppins" panose="020B0604020202020204" charset="0"/>
                <a:sym typeface="Poppins Black"/>
              </a:rPr>
              <a:t>, en su artículo 38 prevé que: </a:t>
            </a:r>
          </a:p>
          <a:p>
            <a:pPr marL="266700" lvl="0" algn="just">
              <a:lnSpc>
                <a:spcPct val="150000"/>
              </a:lnSpc>
              <a:defRPr/>
            </a:pPr>
            <a:r>
              <a:rPr lang="es-MX" sz="1800" b="1" dirty="0">
                <a:solidFill>
                  <a:srgbClr val="B5894B"/>
                </a:solidFill>
                <a:latin typeface="Poppins" panose="020B0604020202020204" charset="0"/>
                <a:ea typeface="Poppins Black"/>
                <a:cs typeface="Poppins" panose="020B0604020202020204" charset="0"/>
                <a:sym typeface="Poppins Black"/>
              </a:rPr>
              <a:t>“en educación inicial, el Estado, de manera progresiva, generará las condiciones para la prestación universal de ese servicio.” </a:t>
            </a:r>
          </a:p>
        </p:txBody>
      </p:sp>
      <p:cxnSp>
        <p:nvCxnSpPr>
          <p:cNvPr id="13" name="Google Shape;899;p75">
            <a:extLst>
              <a:ext uri="{FF2B5EF4-FFF2-40B4-BE49-F238E27FC236}">
                <a16:creationId xmlns:a16="http://schemas.microsoft.com/office/drawing/2014/main" id="{0E2C8065-FF2D-D2F5-2BD7-7C0B2960BCB1}"/>
              </a:ext>
            </a:extLst>
          </p:cNvPr>
          <p:cNvCxnSpPr/>
          <p:nvPr/>
        </p:nvCxnSpPr>
        <p:spPr>
          <a:xfrm rot="10800000">
            <a:off x="4686050" y="-25"/>
            <a:ext cx="0" cy="1084200"/>
          </a:xfrm>
          <a:prstGeom prst="straightConnector1">
            <a:avLst/>
          </a:prstGeom>
          <a:noFill/>
          <a:ln w="19050" cap="flat" cmpd="sng">
            <a:solidFill>
              <a:srgbClr val="00BCAA"/>
            </a:solidFill>
            <a:prstDash val="solid"/>
            <a:round/>
            <a:headEnd type="none" w="med" len="med"/>
            <a:tailEnd type="none" w="med" len="med"/>
          </a:ln>
        </p:spPr>
      </p:cxnSp>
      <p:grpSp>
        <p:nvGrpSpPr>
          <p:cNvPr id="6" name="Google Shape;236;p35"/>
          <p:cNvGrpSpPr/>
          <p:nvPr/>
        </p:nvGrpSpPr>
        <p:grpSpPr>
          <a:xfrm>
            <a:off x="371615" y="261915"/>
            <a:ext cx="2950705" cy="721065"/>
            <a:chOff x="1894350" y="381375"/>
            <a:chExt cx="4607417" cy="518669"/>
          </a:xfrm>
        </p:grpSpPr>
        <p:sp>
          <p:nvSpPr>
            <p:cNvPr id="7" name="Google Shape;237;p35"/>
            <p:cNvSpPr/>
            <p:nvPr/>
          </p:nvSpPr>
          <p:spPr>
            <a:xfrm>
              <a:off x="1894350" y="381375"/>
              <a:ext cx="516000" cy="498000"/>
            </a:xfrm>
            <a:prstGeom prst="rect">
              <a:avLst/>
            </a:prstGeom>
            <a:solidFill>
              <a:srgbClr val="00C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38;p35"/>
            <p:cNvSpPr/>
            <p:nvPr/>
          </p:nvSpPr>
          <p:spPr>
            <a:xfrm>
              <a:off x="1897668" y="381387"/>
              <a:ext cx="4604099" cy="518657"/>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800" b="1" i="0" u="none" strike="noStrike" kern="0" cap="none" spc="0" normalizeH="0" baseline="0" noProof="0" dirty="0">
                  <a:ln>
                    <a:noFill/>
                  </a:ln>
                  <a:solidFill>
                    <a:srgbClr val="FFFFFF"/>
                  </a:solidFill>
                  <a:effectLst/>
                  <a:uLnTx/>
                  <a:uFillTx/>
                  <a:latin typeface="Poppins"/>
                  <a:ea typeface="Poppins"/>
                  <a:cs typeface="Poppins"/>
                  <a:sym typeface="Poppins"/>
                </a:rPr>
                <a:t>MARCO NORMATIVO </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400" b="1" i="0" u="none" strike="noStrike" kern="0" cap="none" spc="0" normalizeH="0" baseline="0" noProof="0" dirty="0">
                  <a:ln>
                    <a:noFill/>
                  </a:ln>
                  <a:solidFill>
                    <a:srgbClr val="FFFFFF"/>
                  </a:solidFill>
                  <a:effectLst/>
                  <a:uLnTx/>
                  <a:uFillTx/>
                  <a:latin typeface="Poppins"/>
                  <a:ea typeface="Poppins"/>
                  <a:cs typeface="Poppins"/>
                  <a:sym typeface="Poppins"/>
                </a:rPr>
                <a:t>VIGENTE PARA LA ATENCIÓN </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400" b="1" i="0" u="none" strike="noStrike" kern="0" cap="none" spc="0" normalizeH="0" baseline="0" noProof="0" dirty="0">
                  <a:ln>
                    <a:noFill/>
                  </a:ln>
                  <a:solidFill>
                    <a:srgbClr val="FFFFFF"/>
                  </a:solidFill>
                  <a:effectLst/>
                  <a:uLnTx/>
                  <a:uFillTx/>
                  <a:latin typeface="Poppins"/>
                  <a:ea typeface="Poppins"/>
                  <a:cs typeface="Poppins"/>
                  <a:sym typeface="Poppins"/>
                </a:rPr>
                <a:t>DE LA PRIMERA INFANCIA</a:t>
              </a:r>
            </a:p>
          </p:txBody>
        </p:sp>
      </p:grpSp>
      <p:pic>
        <p:nvPicPr>
          <p:cNvPr id="3" name="Picture 2">
            <a:extLst>
              <a:ext uri="{FF2B5EF4-FFF2-40B4-BE49-F238E27FC236}">
                <a16:creationId xmlns:a16="http://schemas.microsoft.com/office/drawing/2014/main" id="{30487432-91FC-89C0-AA8C-B891DA3EC022}"/>
              </a:ext>
            </a:extLst>
          </p:cNvPr>
          <p:cNvPicPr>
            <a:picLocks noChangeAspect="1"/>
          </p:cNvPicPr>
          <p:nvPr/>
        </p:nvPicPr>
        <p:blipFill>
          <a:blip r:embed="rId4">
            <a:duotone>
              <a:prstClr val="black"/>
              <a:srgbClr val="009A8B">
                <a:tint val="45000"/>
                <a:satMod val="400000"/>
              </a:srgbClr>
            </a:duotone>
          </a:blip>
          <a:stretch>
            <a:fillRect/>
          </a:stretch>
        </p:blipFill>
        <p:spPr>
          <a:xfrm>
            <a:off x="7587388" y="4416994"/>
            <a:ext cx="1316850" cy="554784"/>
          </a:xfrm>
          <a:prstGeom prst="rect">
            <a:avLst/>
          </a:prstGeom>
        </p:spPr>
      </p:pic>
    </p:spTree>
    <p:extLst>
      <p:ext uri="{BB962C8B-B14F-4D97-AF65-F5344CB8AC3E}">
        <p14:creationId xmlns:p14="http://schemas.microsoft.com/office/powerpoint/2010/main" val="1759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4"/>
        <p:cNvGrpSpPr/>
        <p:nvPr/>
      </p:nvGrpSpPr>
      <p:grpSpPr>
        <a:xfrm>
          <a:off x="0" y="0"/>
          <a:ext cx="0" cy="0"/>
          <a:chOff x="0" y="0"/>
          <a:chExt cx="0" cy="0"/>
        </a:xfrm>
      </p:grpSpPr>
      <p:sp>
        <p:nvSpPr>
          <p:cNvPr id="2" name="TextBox 1">
            <a:extLst>
              <a:ext uri="{FF2B5EF4-FFF2-40B4-BE49-F238E27FC236}">
                <a16:creationId xmlns:a16="http://schemas.microsoft.com/office/drawing/2014/main" id="{B4AD64C0-D78F-4F6F-11AF-82F17ABDD98B}"/>
              </a:ext>
            </a:extLst>
          </p:cNvPr>
          <p:cNvSpPr txBox="1"/>
          <p:nvPr/>
        </p:nvSpPr>
        <p:spPr>
          <a:xfrm>
            <a:off x="5997103" y="4707510"/>
            <a:ext cx="2923161"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Arial"/>
              </a:rPr>
              <a:t>Fuente: World Health Organization (2018)</a:t>
            </a:r>
          </a:p>
        </p:txBody>
      </p:sp>
      <p:pic>
        <p:nvPicPr>
          <p:cNvPr id="1026" name="Picture 2" descr="May be an image of one or more people and text that says 'Componentes del cuidado cariñoso sensible salud salud Buena Nutrición Nutrición ”?? adott adecuada aprendizaje Oportunidades temprano para el receptiva Atención n Protección y seguridad unicef para cada infancia'">
            <a:extLst>
              <a:ext uri="{FF2B5EF4-FFF2-40B4-BE49-F238E27FC236}">
                <a16:creationId xmlns:a16="http://schemas.microsoft.com/office/drawing/2014/main" id="{713D38C2-3156-E91C-9640-525FB9AD3B1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 t="8199" r="1730" b="1926"/>
          <a:stretch/>
        </p:blipFill>
        <p:spPr bwMode="auto">
          <a:xfrm>
            <a:off x="4625936" y="732155"/>
            <a:ext cx="4022851" cy="3679190"/>
          </a:xfrm>
          <a:prstGeom prst="ellipse">
            <a:avLst/>
          </a:prstGeom>
          <a:noFill/>
          <a:extLst>
            <a:ext uri="{909E8E84-426E-40DD-AFC4-6F175D3DCCD1}">
              <a14:hiddenFill xmlns:a14="http://schemas.microsoft.com/office/drawing/2010/main">
                <a:solidFill>
                  <a:srgbClr val="FFFFFF"/>
                </a:solidFill>
              </a14:hiddenFill>
            </a:ext>
          </a:extLst>
        </p:spPr>
      </p:pic>
      <p:sp>
        <p:nvSpPr>
          <p:cNvPr id="3" name="Google Shape;238;p35">
            <a:extLst>
              <a:ext uri="{FF2B5EF4-FFF2-40B4-BE49-F238E27FC236}">
                <a16:creationId xmlns:a16="http://schemas.microsoft.com/office/drawing/2014/main" id="{B0D9FAD7-A590-4CFB-A766-B5A4CD2E260D}"/>
              </a:ext>
            </a:extLst>
          </p:cNvPr>
          <p:cNvSpPr/>
          <p:nvPr/>
        </p:nvSpPr>
        <p:spPr>
          <a:xfrm>
            <a:off x="5019637" y="234155"/>
            <a:ext cx="3235450" cy="498000"/>
          </a:xfrm>
          <a:prstGeom prst="round2DiagRect">
            <a:avLst>
              <a:gd name="adj1" fmla="val 33324"/>
              <a:gd name="adj2" fmla="val 0"/>
            </a:avLst>
          </a:prstGeom>
          <a:solidFill>
            <a:srgbClr val="00C4B3"/>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b="1" i="0" u="none" strike="noStrike" kern="0" cap="none" spc="0" normalizeH="0" baseline="0" noProof="0" dirty="0">
                <a:ln>
                  <a:noFill/>
                </a:ln>
                <a:solidFill>
                  <a:srgbClr val="FFFFFF"/>
                </a:solidFill>
                <a:effectLst/>
                <a:uLnTx/>
                <a:uFillTx/>
                <a:latin typeface="Poppins"/>
                <a:ea typeface="Poppins"/>
                <a:cs typeface="Poppins"/>
                <a:sym typeface="Poppins"/>
              </a:rPr>
              <a:t>Componentes del cuidado cariñoso y sensible </a:t>
            </a:r>
          </a:p>
        </p:txBody>
      </p:sp>
      <p:sp>
        <p:nvSpPr>
          <p:cNvPr id="4" name="CuadroTexto 7">
            <a:extLst>
              <a:ext uri="{FF2B5EF4-FFF2-40B4-BE49-F238E27FC236}">
                <a16:creationId xmlns:a16="http://schemas.microsoft.com/office/drawing/2014/main" id="{75F11636-4661-DCFF-E68A-D7C9C4410136}"/>
              </a:ext>
            </a:extLst>
          </p:cNvPr>
          <p:cNvSpPr txBox="1"/>
          <p:nvPr/>
        </p:nvSpPr>
        <p:spPr>
          <a:xfrm>
            <a:off x="4991811" y="4412524"/>
            <a:ext cx="3291100" cy="307777"/>
          </a:xfrm>
          <a:prstGeom prst="rect">
            <a:avLst/>
          </a:prstGeom>
          <a:noFill/>
        </p:spPr>
        <p:txBody>
          <a:bodyPr wrap="square" rtlCol="0">
            <a:spAutoFit/>
          </a:bodyPr>
          <a:lstStyle/>
          <a:p>
            <a:pPr algn="ctr" defTabSz="298872">
              <a:buClrTx/>
            </a:pPr>
            <a:r>
              <a:rPr lang="es-MX" b="1" kern="1200" dirty="0">
                <a:solidFill>
                  <a:prstClr val="black"/>
                </a:solidFill>
                <a:latin typeface="Segoe UI" panose="020B0502040204020203" pitchFamily="34" charset="0"/>
                <a:ea typeface="+mn-ea"/>
                <a:cs typeface="Segoe UI" panose="020B0502040204020203" pitchFamily="34" charset="0"/>
              </a:rPr>
              <a:t>Necesidades de la Primera Infancia </a:t>
            </a:r>
          </a:p>
        </p:txBody>
      </p:sp>
      <p:sp>
        <p:nvSpPr>
          <p:cNvPr id="9" name="Google Shape;508;p53"/>
          <p:cNvSpPr/>
          <p:nvPr/>
        </p:nvSpPr>
        <p:spPr>
          <a:xfrm>
            <a:off x="298567" y="2729854"/>
            <a:ext cx="3992880" cy="462926"/>
          </a:xfrm>
          <a:prstGeom prst="round2DiagRect">
            <a:avLst>
              <a:gd name="adj1" fmla="val 50000"/>
              <a:gd name="adj2" fmla="val 0"/>
            </a:avLst>
          </a:prstGeom>
          <a:solidFill>
            <a:srgbClr val="009A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CEAF3"/>
              </a:solidFill>
              <a:effectLst/>
              <a:uLnTx/>
              <a:uFillTx/>
              <a:latin typeface="Arial"/>
              <a:cs typeface="Arial"/>
              <a:sym typeface="Arial"/>
            </a:endParaRPr>
          </a:p>
        </p:txBody>
      </p:sp>
      <p:sp>
        <p:nvSpPr>
          <p:cNvPr id="10" name="Google Shape;512;p53"/>
          <p:cNvSpPr txBox="1"/>
          <p:nvPr/>
        </p:nvSpPr>
        <p:spPr>
          <a:xfrm>
            <a:off x="248557" y="1786935"/>
            <a:ext cx="4092900" cy="156963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3000" b="0" i="0" u="none" strike="noStrike" kern="0" cap="none" spc="0" normalizeH="0" baseline="0" noProof="0" dirty="0">
                <a:ln>
                  <a:noFill/>
                </a:ln>
                <a:solidFill>
                  <a:srgbClr val="FFFFFF"/>
                </a:solidFill>
                <a:effectLst/>
                <a:uLnTx/>
                <a:uFillTx/>
                <a:latin typeface="Poppins Black"/>
                <a:ea typeface="Poppins Black"/>
                <a:cs typeface="Poppins Black"/>
                <a:sym typeface="Poppins Black"/>
              </a:rPr>
              <a:t>ATENCIÓN A LA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3000" b="0" i="0" u="none" strike="noStrike" kern="0" cap="none" spc="0" normalizeH="0" baseline="0" noProof="0" dirty="0">
                <a:ln>
                  <a:noFill/>
                </a:ln>
                <a:solidFill>
                  <a:srgbClr val="FFFFFF"/>
                </a:solidFill>
                <a:effectLst/>
                <a:uLnTx/>
                <a:uFillTx/>
                <a:latin typeface="Poppins Black"/>
                <a:ea typeface="Poppins Black"/>
                <a:cs typeface="Poppins Black"/>
                <a:sym typeface="Poppins Black"/>
              </a:rPr>
              <a:t>PRIMERA INFANCIA</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2222583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1604</Words>
  <Application>Microsoft Office PowerPoint</Application>
  <PresentationFormat>On-screen Show (16:9)</PresentationFormat>
  <Paragraphs>259</Paragraphs>
  <Slides>33</Slides>
  <Notes>33</Notes>
  <HiddenSlides>1</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33</vt:i4>
      </vt:variant>
    </vt:vector>
  </HeadingPairs>
  <TitlesOfParts>
    <vt:vector size="50" baseType="lpstr">
      <vt:lpstr>Calibri Light</vt:lpstr>
      <vt:lpstr>Calibri</vt:lpstr>
      <vt:lpstr>Poppins</vt:lpstr>
      <vt:lpstr>Segoe UI</vt:lpstr>
      <vt:lpstr>Poppins Black</vt:lpstr>
      <vt:lpstr>Arial</vt:lpstr>
      <vt:lpstr>Arial Black</vt:lpstr>
      <vt:lpstr>Times New Roman</vt:lpstr>
      <vt:lpstr>Poppins ExtraBold</vt:lpstr>
      <vt:lpstr>Simple Light</vt:lpstr>
      <vt:lpstr>2_Simple Light</vt:lpstr>
      <vt:lpstr>7_Simple Light</vt:lpstr>
      <vt:lpstr>Office Theme</vt:lpstr>
      <vt:lpstr>5_Simple Light</vt:lpstr>
      <vt:lpstr>1_Office Theme</vt:lpstr>
      <vt:lpstr>2_Office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Mitre Contreras</dc:creator>
  <cp:lastModifiedBy>Ariel Mitre Contreras</cp:lastModifiedBy>
  <cp:revision>186</cp:revision>
  <cp:lastPrinted>2022-09-21T13:18:29Z</cp:lastPrinted>
  <dcterms:modified xsi:type="dcterms:W3CDTF">2022-09-21T21:00:41Z</dcterms:modified>
</cp:coreProperties>
</file>