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2" r:id="rId24"/>
    <p:sldMasterId id="2147483673" r:id="rId25"/>
    <p:sldMasterId id="2147483674" r:id="rId26"/>
    <p:sldMasterId id="2147483675" r:id="rId27"/>
    <p:sldMasterId id="2147483676" r:id="rId28"/>
    <p:sldMasterId id="2147483677" r:id="rId29"/>
    <p:sldMasterId id="2147483678" r:id="rId30"/>
    <p:sldMasterId id="2147483679" r:id="rId31"/>
    <p:sldMasterId id="2147483680" r:id="rId32"/>
    <p:sldMasterId id="2147483681" r:id="rId33"/>
    <p:sldMasterId id="2147483682" r:id="rId34"/>
    <p:sldMasterId id="2147483683" r:id="rId35"/>
    <p:sldMasterId id="2147483684" r:id="rId36"/>
    <p:sldMasterId id="2147483685" r:id="rId37"/>
    <p:sldMasterId id="2147483686" r:id="rId38"/>
    <p:sldMasterId id="2147483687" r:id="rId39"/>
    <p:sldMasterId id="2147483688" r:id="rId40"/>
    <p:sldMasterId id="2147483689" r:id="rId41"/>
    <p:sldMasterId id="2147484152" r:id="rId42"/>
  </p:sldMasterIdLst>
  <p:notesMasterIdLst>
    <p:notesMasterId r:id="rId67"/>
  </p:notesMasterIdLst>
  <p:sldIdLst>
    <p:sldId id="256" r:id="rId43"/>
    <p:sldId id="258" r:id="rId44"/>
    <p:sldId id="260" r:id="rId45"/>
    <p:sldId id="264" r:id="rId46"/>
    <p:sldId id="318" r:id="rId47"/>
    <p:sldId id="345" r:id="rId48"/>
    <p:sldId id="346" r:id="rId49"/>
    <p:sldId id="348" r:id="rId50"/>
    <p:sldId id="294" r:id="rId51"/>
    <p:sldId id="362" r:id="rId52"/>
    <p:sldId id="363" r:id="rId53"/>
    <p:sldId id="364" r:id="rId54"/>
    <p:sldId id="365" r:id="rId55"/>
    <p:sldId id="367" r:id="rId56"/>
    <p:sldId id="360" r:id="rId57"/>
    <p:sldId id="361" r:id="rId58"/>
    <p:sldId id="344" r:id="rId59"/>
    <p:sldId id="358" r:id="rId60"/>
    <p:sldId id="355" r:id="rId61"/>
    <p:sldId id="357" r:id="rId62"/>
    <p:sldId id="356" r:id="rId63"/>
    <p:sldId id="354" r:id="rId64"/>
    <p:sldId id="308" r:id="rId65"/>
    <p:sldId id="290" r:id="rId66"/>
  </p:sldIdLst>
  <p:sldSz cx="21336000" cy="13335000"/>
  <p:notesSz cx="6881813" cy="9296400"/>
  <p:defaultTextStyle>
    <a:defPPr>
      <a:defRPr lang="en-US"/>
    </a:defPPr>
    <a:lvl1pPr algn="ctr" rtl="0" fontAlgn="base">
      <a:spcBef>
        <a:spcPct val="0"/>
      </a:spcBef>
      <a:spcAft>
        <a:spcPct val="0"/>
      </a:spcAft>
      <a:defRPr sz="4800" kern="1200">
        <a:solidFill>
          <a:srgbClr val="FFFFFF"/>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800" kern="1200">
        <a:solidFill>
          <a:srgbClr val="FFFFFF"/>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800" kern="1200">
        <a:solidFill>
          <a:srgbClr val="FFFFFF"/>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800" kern="1200">
        <a:solidFill>
          <a:srgbClr val="FFFFFF"/>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800" kern="1200">
        <a:solidFill>
          <a:srgbClr val="FFFFFF"/>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800" kern="1200">
        <a:solidFill>
          <a:srgbClr val="FFFFFF"/>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800" kern="1200">
        <a:solidFill>
          <a:srgbClr val="FFFFFF"/>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800" kern="1200">
        <a:solidFill>
          <a:srgbClr val="FFFFFF"/>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800" kern="1200">
        <a:solidFill>
          <a:srgbClr val="FFFFFF"/>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4200">
          <p15:clr>
            <a:srgbClr val="A4A3A4"/>
          </p15:clr>
        </p15:guide>
        <p15:guide id="2" pos="6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896"/>
    <a:srgbClr val="F761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2" autoAdjust="0"/>
    <p:restoredTop sz="75228" autoAdjust="0"/>
  </p:normalViewPr>
  <p:slideViewPr>
    <p:cSldViewPr>
      <p:cViewPr varScale="1">
        <p:scale>
          <a:sx n="43" d="100"/>
          <a:sy n="43" d="100"/>
        </p:scale>
        <p:origin x="1880" y="224"/>
      </p:cViewPr>
      <p:guideLst>
        <p:guide orient="horz" pos="4200"/>
        <p:guide pos="67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5.xml"/><Relationship Id="rId63" Type="http://schemas.openxmlformats.org/officeDocument/2006/relationships/slide" Target="slides/slide21.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slide" Target="slides/slide16.xml"/><Relationship Id="rId66" Type="http://schemas.openxmlformats.org/officeDocument/2006/relationships/slide" Target="slides/slide24.xml"/><Relationship Id="rId5" Type="http://schemas.openxmlformats.org/officeDocument/2006/relationships/slideMaster" Target="slideMasters/slideMaster5.xml"/><Relationship Id="rId61" Type="http://schemas.openxmlformats.org/officeDocument/2006/relationships/slide" Target="slides/slide1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7.xml"/><Relationship Id="rId57" Type="http://schemas.openxmlformats.org/officeDocument/2006/relationships/slide" Target="slides/slide1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8.xml"/><Relationship Id="rId55"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image" Target="../media/image20.png"/><Relationship Id="rId6" Type="http://schemas.openxmlformats.org/officeDocument/2006/relationships/image" Target="../media/image21.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A905C-CBF8-3342-9E96-305AA8A7C6AC}" type="doc">
      <dgm:prSet loTypeId="urn:microsoft.com/office/officeart/2008/layout/HexagonCluster" loCatId="" qsTypeId="urn:microsoft.com/office/officeart/2005/8/quickstyle/simple4" qsCatId="simple" csTypeId="urn:microsoft.com/office/officeart/2005/8/colors/accent1_2" csCatId="accent1" phldr="1"/>
      <dgm:spPr/>
      <dgm:t>
        <a:bodyPr/>
        <a:lstStyle/>
        <a:p>
          <a:endParaRPr lang="en-US"/>
        </a:p>
      </dgm:t>
    </dgm:pt>
    <dgm:pt modelId="{20A839F6-DEFE-124B-A983-C8186E996DD4}">
      <dgm:prSet/>
      <dgm:spPr>
        <a:solidFill>
          <a:srgbClr val="398896"/>
        </a:solidFill>
      </dgm:spPr>
      <dgm:t>
        <a:bodyPr/>
        <a:lstStyle/>
        <a:p>
          <a:r>
            <a:rPr lang="en-US" noProof="0" dirty="0"/>
            <a:t>Inter-American Convention on the Granting of Political Rights to Women</a:t>
          </a:r>
        </a:p>
      </dgm:t>
    </dgm:pt>
    <dgm:pt modelId="{B14F1D79-A0B4-784B-9DE6-4AC75D5BE007}" type="parTrans" cxnId="{7E28231B-BB16-D347-B842-1F6CA0D7FDDB}">
      <dgm:prSet/>
      <dgm:spPr/>
      <dgm:t>
        <a:bodyPr/>
        <a:lstStyle/>
        <a:p>
          <a:endParaRPr lang="en-US"/>
        </a:p>
      </dgm:t>
    </dgm:pt>
    <dgm:pt modelId="{4BF58F75-2DFC-ED48-88D4-8C75082E580F}" type="sibTrans" cxnId="{7E28231B-BB16-D347-B842-1F6CA0D7FDD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B27C12D5-5C55-C34D-AC4A-AA58874D22C3}">
      <dgm:prSet/>
      <dgm:spPr>
        <a:solidFill>
          <a:srgbClr val="F76153"/>
        </a:solidFill>
      </dgm:spPr>
      <dgm:t>
        <a:bodyPr/>
        <a:lstStyle/>
        <a:p>
          <a:r>
            <a:rPr lang="en-US" dirty="0"/>
            <a:t>International Covenant on Economic, Social and Cultural Rights + Protocol</a:t>
          </a:r>
        </a:p>
      </dgm:t>
    </dgm:pt>
    <dgm:pt modelId="{34832B5D-27CD-4546-BF2F-6B0D89017E66}" type="parTrans" cxnId="{E2580B88-6A14-D742-A13F-1AA11FDFB1E5}">
      <dgm:prSet/>
      <dgm:spPr/>
      <dgm:t>
        <a:bodyPr/>
        <a:lstStyle/>
        <a:p>
          <a:endParaRPr lang="en-US"/>
        </a:p>
      </dgm:t>
    </dgm:pt>
    <dgm:pt modelId="{E7EB0323-21B3-D94A-A052-2BD46FB3D5CA}" type="sibTrans" cxnId="{E2580B88-6A14-D742-A13F-1AA11FDFB1E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dgm:spPr>
      <dgm:t>
        <a:bodyPr/>
        <a:lstStyle/>
        <a:p>
          <a:endParaRPr lang="en-US"/>
        </a:p>
      </dgm:t>
    </dgm:pt>
    <dgm:pt modelId="{16B24DB6-E74F-F348-ADCA-DB8752A900DD}">
      <dgm:prSet/>
      <dgm:spPr>
        <a:solidFill>
          <a:srgbClr val="F76153"/>
        </a:solidFill>
      </dgm:spPr>
      <dgm:t>
        <a:bodyPr/>
        <a:lstStyle/>
        <a:p>
          <a:r>
            <a:rPr lang="en-US" dirty="0"/>
            <a:t>International Covenant on Civil and Political Rights + Protocols</a:t>
          </a:r>
        </a:p>
      </dgm:t>
    </dgm:pt>
    <dgm:pt modelId="{E25F66E4-B6D1-184C-A9D4-1225E486AE94}" type="parTrans" cxnId="{CBD3A001-3AEE-EA45-8DA8-53E2643B3327}">
      <dgm:prSet/>
      <dgm:spPr/>
      <dgm:t>
        <a:bodyPr/>
        <a:lstStyle/>
        <a:p>
          <a:endParaRPr lang="en-US"/>
        </a:p>
      </dgm:t>
    </dgm:pt>
    <dgm:pt modelId="{D5F46756-CD65-DE42-92F7-2ABE91FF387B}" type="sibTrans" cxnId="{CBD3A001-3AEE-EA45-8DA8-53E2643B3327}">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38000" b="-38000"/>
          </a:stretch>
        </a:blipFill>
      </dgm:spPr>
      <dgm:t>
        <a:bodyPr/>
        <a:lstStyle/>
        <a:p>
          <a:endParaRPr lang="en-US"/>
        </a:p>
      </dgm:t>
    </dgm:pt>
    <dgm:pt modelId="{06CC2BAC-E66F-AC43-AEA2-B3818C83EEED}">
      <dgm:prSet/>
      <dgm:spPr>
        <a:solidFill>
          <a:srgbClr val="F76153"/>
        </a:solidFill>
      </dgm:spPr>
      <dgm:t>
        <a:bodyPr/>
        <a:lstStyle/>
        <a:p>
          <a:r>
            <a:rPr lang="en-US" noProof="0" dirty="0"/>
            <a:t>Convention on the Elimination of All Forms of Discrimination Against Women</a:t>
          </a:r>
        </a:p>
      </dgm:t>
    </dgm:pt>
    <dgm:pt modelId="{5B170D31-9B62-FF48-A748-4DFAFC4305CB}" type="parTrans" cxnId="{E0984C77-C657-5447-B896-505B7F2CCB9D}">
      <dgm:prSet/>
      <dgm:spPr/>
      <dgm:t>
        <a:bodyPr/>
        <a:lstStyle/>
        <a:p>
          <a:endParaRPr lang="en-US"/>
        </a:p>
      </dgm:t>
    </dgm:pt>
    <dgm:pt modelId="{45934B08-A4AB-1A47-A885-7C3099DE58BA}" type="sibTrans" cxnId="{E0984C77-C657-5447-B896-505B7F2CCB9D}">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7AA57248-D291-9742-BD50-F51AB686E34F}">
      <dgm:prSet/>
      <dgm:spPr>
        <a:solidFill>
          <a:srgbClr val="F76153"/>
        </a:solidFill>
      </dgm:spPr>
      <dgm:t>
        <a:bodyPr/>
        <a:lstStyle/>
        <a:p>
          <a:r>
            <a:rPr lang="en-US" noProof="0" dirty="0"/>
            <a:t>Convention on the Rights of the Child</a:t>
          </a:r>
        </a:p>
      </dgm:t>
    </dgm:pt>
    <dgm:pt modelId="{9EFB3DA7-49C0-F14E-BD65-066E5E04D286}" type="parTrans" cxnId="{F01CCB6C-E2B8-2345-BF92-ACF2EDA57E3A}">
      <dgm:prSet/>
      <dgm:spPr/>
      <dgm:t>
        <a:bodyPr/>
        <a:lstStyle/>
        <a:p>
          <a:endParaRPr lang="en-US"/>
        </a:p>
      </dgm:t>
    </dgm:pt>
    <dgm:pt modelId="{B70B400B-64C8-A443-8FC2-088480CAC24D}" type="sibTrans" cxnId="{F01CCB6C-E2B8-2345-BF92-ACF2EDA57E3A}">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38000" b="-38000"/>
          </a:stretch>
        </a:blipFill>
      </dgm:spPr>
      <dgm:t>
        <a:bodyPr/>
        <a:lstStyle/>
        <a:p>
          <a:endParaRPr lang="en-US"/>
        </a:p>
      </dgm:t>
    </dgm:pt>
    <dgm:pt modelId="{50381BA4-F76F-BD41-8092-5BAD22ABB87E}">
      <dgm:prSet custT="1"/>
      <dgm:spPr>
        <a:solidFill>
          <a:srgbClr val="F76153"/>
        </a:solidFill>
      </dgm:spPr>
      <dgm:t>
        <a:bodyPr/>
        <a:lstStyle/>
        <a:p>
          <a:r>
            <a:rPr lang="en-US" sz="1400" b="0" i="0" dirty="0"/>
            <a:t>Indigenous and Tribal Peoples Convention </a:t>
          </a:r>
          <a:r>
            <a:rPr lang="es-BO" sz="1200" dirty="0"/>
            <a:t>(ILO No. 169)</a:t>
          </a:r>
          <a:endParaRPr lang="en-US" sz="1200" dirty="0"/>
        </a:p>
      </dgm:t>
    </dgm:pt>
    <dgm:pt modelId="{098DD6AF-B599-FB49-B064-935844E09948}" type="parTrans" cxnId="{78BEF0C4-0458-0D49-9502-3CBEC77F7A1B}">
      <dgm:prSet/>
      <dgm:spPr/>
      <dgm:t>
        <a:bodyPr/>
        <a:lstStyle/>
        <a:p>
          <a:endParaRPr lang="en-US"/>
        </a:p>
      </dgm:t>
    </dgm:pt>
    <dgm:pt modelId="{137BA1B1-011F-7546-B2D6-247F04B10F77}" type="sibTrans" cxnId="{78BEF0C4-0458-0D49-9502-3CBEC77F7A1B}">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t="-28000" b="-28000"/>
          </a:stretch>
        </a:blipFill>
      </dgm:spPr>
      <dgm:t>
        <a:bodyPr/>
        <a:lstStyle/>
        <a:p>
          <a:endParaRPr lang="en-US"/>
        </a:p>
      </dgm:t>
    </dgm:pt>
    <dgm:pt modelId="{D0ED36AB-1A23-9741-8469-6C2B59F2BD0C}">
      <dgm:prSet/>
      <dgm:spPr>
        <a:solidFill>
          <a:srgbClr val="398896"/>
        </a:solidFill>
      </dgm:spPr>
      <dgm:t>
        <a:bodyPr/>
        <a:lstStyle/>
        <a:p>
          <a:r>
            <a:rPr lang="en-US" noProof="0" dirty="0"/>
            <a:t>American Convention on Human Rights</a:t>
          </a:r>
        </a:p>
      </dgm:t>
    </dgm:pt>
    <dgm:pt modelId="{96C972FC-08A9-3A4F-B700-49855D34FCC2}" type="parTrans" cxnId="{372DAB56-002C-A847-BF12-1C085DA9E339}">
      <dgm:prSet/>
      <dgm:spPr/>
      <dgm:t>
        <a:bodyPr/>
        <a:lstStyle/>
        <a:p>
          <a:endParaRPr lang="en-US"/>
        </a:p>
      </dgm:t>
    </dgm:pt>
    <dgm:pt modelId="{88D1AAF3-D4FE-7E4A-8D95-48291515D272}" type="sibTrans" cxnId="{372DAB56-002C-A847-BF12-1C085DA9E339}">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463B8A75-372D-6647-ABC3-81AB62383643}">
      <dgm:prSet/>
      <dgm:spPr>
        <a:solidFill>
          <a:srgbClr val="398896"/>
        </a:solidFill>
      </dgm:spPr>
      <dgm:t>
        <a:bodyPr/>
        <a:lstStyle/>
        <a:p>
          <a:r>
            <a:rPr lang="en-US" noProof="0" dirty="0"/>
            <a:t>Convention </a:t>
          </a:r>
          <a:r>
            <a:rPr lang="en-US" noProof="0" dirty="0" err="1"/>
            <a:t>Belém</a:t>
          </a:r>
          <a:r>
            <a:rPr lang="en-US" noProof="0" dirty="0"/>
            <a:t> do </a:t>
          </a:r>
          <a:r>
            <a:rPr lang="en-US" noProof="0" dirty="0" err="1"/>
            <a:t>Pará</a:t>
          </a:r>
          <a:endParaRPr lang="en-US" noProof="0" dirty="0"/>
        </a:p>
      </dgm:t>
    </dgm:pt>
    <dgm:pt modelId="{310001D9-EA9B-894F-A4F4-F5579968B156}" type="parTrans" cxnId="{2F0B0D78-255C-DD45-9E84-78D7B78E7C3D}">
      <dgm:prSet/>
      <dgm:spPr/>
      <dgm:t>
        <a:bodyPr/>
        <a:lstStyle/>
        <a:p>
          <a:endParaRPr lang="en-US"/>
        </a:p>
      </dgm:t>
    </dgm:pt>
    <dgm:pt modelId="{A6F3394F-5ADE-6B40-8351-017460BBF4F8}" type="sibTrans" cxnId="{2F0B0D78-255C-DD45-9E84-78D7B78E7C3D}">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61868379-C992-6E4C-9C7B-28A049E48555}">
      <dgm:prSet/>
      <dgm:spPr>
        <a:solidFill>
          <a:srgbClr val="398896"/>
        </a:solidFill>
      </dgm:spPr>
      <dgm:t>
        <a:bodyPr/>
        <a:lstStyle/>
        <a:p>
          <a:r>
            <a:rPr lang="en-US" noProof="0" dirty="0" err="1"/>
            <a:t>Iberoamerican</a:t>
          </a:r>
          <a:r>
            <a:rPr lang="en-US" noProof="0" dirty="0"/>
            <a:t> Convention on the Rights of Youth</a:t>
          </a:r>
        </a:p>
      </dgm:t>
    </dgm:pt>
    <dgm:pt modelId="{2C517558-917E-9E40-BA19-2B01E6C8DFDD}" type="parTrans" cxnId="{6F3E7BB7-8FF4-A34B-97EA-7F04EC9E6497}">
      <dgm:prSet/>
      <dgm:spPr/>
      <dgm:t>
        <a:bodyPr/>
        <a:lstStyle/>
        <a:p>
          <a:endParaRPr lang="en-US"/>
        </a:p>
      </dgm:t>
    </dgm:pt>
    <dgm:pt modelId="{2A5DD386-D68E-7348-AEC0-031ECFE7030A}" type="sibTrans" cxnId="{6F3E7BB7-8FF4-A34B-97EA-7F04EC9E6497}">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AF6A5FFB-FF76-4640-9197-F8888DFE9A44}">
      <dgm:prSet/>
      <dgm:spPr>
        <a:solidFill>
          <a:srgbClr val="F76153"/>
        </a:solidFill>
      </dgm:spPr>
      <dgm:t>
        <a:bodyPr/>
        <a:lstStyle/>
        <a:p>
          <a:r>
            <a:rPr lang="en-US" b="0" i="0" dirty="0"/>
            <a:t>Convention against Torture and Other Cruel, Inhuman or Degrading Treatment or Punishment</a:t>
          </a:r>
          <a:endParaRPr lang="en-US" dirty="0"/>
        </a:p>
      </dgm:t>
    </dgm:pt>
    <dgm:pt modelId="{5AA110F8-F20B-0E42-91FC-C5621F53006D}" type="parTrans" cxnId="{EC2D949D-7CA3-7044-8410-38EC7806485B}">
      <dgm:prSet/>
      <dgm:spPr/>
      <dgm:t>
        <a:bodyPr/>
        <a:lstStyle/>
        <a:p>
          <a:endParaRPr lang="en-US"/>
        </a:p>
      </dgm:t>
    </dgm:pt>
    <dgm:pt modelId="{1910E23F-96CE-7B40-9405-8B4B8AC11CFE}" type="sibTrans" cxnId="{EC2D949D-7CA3-7044-8410-38EC7806485B}">
      <dgm:prSet/>
      <dgm:spPr>
        <a:blipFill>
          <a:blip xmlns:r="http://schemas.openxmlformats.org/officeDocument/2006/relationships" r:embed="rId10">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BEADF73E-13A5-6E4F-86B3-8DE31ACAB230}" type="pres">
      <dgm:prSet presAssocID="{CE3A905C-CBF8-3342-9E96-305AA8A7C6AC}" presName="Name0" presStyleCnt="0">
        <dgm:presLayoutVars>
          <dgm:chMax val="21"/>
          <dgm:chPref val="21"/>
        </dgm:presLayoutVars>
      </dgm:prSet>
      <dgm:spPr/>
    </dgm:pt>
    <dgm:pt modelId="{0AEC95D7-C61B-E741-A043-E0504F4E5596}" type="pres">
      <dgm:prSet presAssocID="{B27C12D5-5C55-C34D-AC4A-AA58874D22C3}" presName="text1" presStyleCnt="0"/>
      <dgm:spPr/>
    </dgm:pt>
    <dgm:pt modelId="{C3807FBE-9CE5-6643-A696-8BECF0959BF7}" type="pres">
      <dgm:prSet presAssocID="{B27C12D5-5C55-C34D-AC4A-AA58874D22C3}" presName="textRepeatNode" presStyleLbl="alignNode1" presStyleIdx="0" presStyleCnt="10">
        <dgm:presLayoutVars>
          <dgm:chMax val="0"/>
          <dgm:chPref val="0"/>
          <dgm:bulletEnabled val="1"/>
        </dgm:presLayoutVars>
      </dgm:prSet>
      <dgm:spPr/>
    </dgm:pt>
    <dgm:pt modelId="{5511E507-08A7-3D44-94AB-3AD252B20C9E}" type="pres">
      <dgm:prSet presAssocID="{B27C12D5-5C55-C34D-AC4A-AA58874D22C3}" presName="textaccent1" presStyleCnt="0"/>
      <dgm:spPr/>
    </dgm:pt>
    <dgm:pt modelId="{DF436541-C92F-AB4E-B0C4-A3FF4E52FF3B}" type="pres">
      <dgm:prSet presAssocID="{B27C12D5-5C55-C34D-AC4A-AA58874D22C3}" presName="accentRepeatNode" presStyleLbl="solidAlignAcc1" presStyleIdx="0" presStyleCnt="20"/>
      <dgm:spPr/>
    </dgm:pt>
    <dgm:pt modelId="{7D36B4F5-B744-FD46-A6CD-F3B133C0B415}" type="pres">
      <dgm:prSet presAssocID="{E7EB0323-21B3-D94A-A052-2BD46FB3D5CA}" presName="image1" presStyleCnt="0"/>
      <dgm:spPr/>
    </dgm:pt>
    <dgm:pt modelId="{CA9977A3-4008-844A-8DA5-3EC5DB326C8E}" type="pres">
      <dgm:prSet presAssocID="{E7EB0323-21B3-D94A-A052-2BD46FB3D5CA}" presName="imageRepeatNode" presStyleLbl="alignAcc1" presStyleIdx="0" presStyleCnt="10"/>
      <dgm:spPr/>
    </dgm:pt>
    <dgm:pt modelId="{3376CFC0-3B0F-B141-BFA5-CAAC420BFAD2}" type="pres">
      <dgm:prSet presAssocID="{E7EB0323-21B3-D94A-A052-2BD46FB3D5CA}" presName="imageaccent1" presStyleCnt="0"/>
      <dgm:spPr/>
    </dgm:pt>
    <dgm:pt modelId="{033FC2AF-E57C-284C-9C1A-AA9B03732DB5}" type="pres">
      <dgm:prSet presAssocID="{E7EB0323-21B3-D94A-A052-2BD46FB3D5CA}" presName="accentRepeatNode" presStyleLbl="solidAlignAcc1" presStyleIdx="1" presStyleCnt="20"/>
      <dgm:spPr/>
    </dgm:pt>
    <dgm:pt modelId="{9AB2D110-BF31-A142-90CF-DCFAB6692BAA}" type="pres">
      <dgm:prSet presAssocID="{06CC2BAC-E66F-AC43-AEA2-B3818C83EEED}" presName="text2" presStyleCnt="0"/>
      <dgm:spPr/>
    </dgm:pt>
    <dgm:pt modelId="{3CBDCFF6-724A-BE4F-9C44-732C80DDDDC5}" type="pres">
      <dgm:prSet presAssocID="{06CC2BAC-E66F-AC43-AEA2-B3818C83EEED}" presName="textRepeatNode" presStyleLbl="alignNode1" presStyleIdx="1" presStyleCnt="10">
        <dgm:presLayoutVars>
          <dgm:chMax val="0"/>
          <dgm:chPref val="0"/>
          <dgm:bulletEnabled val="1"/>
        </dgm:presLayoutVars>
      </dgm:prSet>
      <dgm:spPr/>
    </dgm:pt>
    <dgm:pt modelId="{3FC4B476-559D-0344-947B-A7102A64F8A8}" type="pres">
      <dgm:prSet presAssocID="{06CC2BAC-E66F-AC43-AEA2-B3818C83EEED}" presName="textaccent2" presStyleCnt="0"/>
      <dgm:spPr/>
    </dgm:pt>
    <dgm:pt modelId="{0EDAF170-9783-934B-B527-88752AA832B4}" type="pres">
      <dgm:prSet presAssocID="{06CC2BAC-E66F-AC43-AEA2-B3818C83EEED}" presName="accentRepeatNode" presStyleLbl="solidAlignAcc1" presStyleIdx="2" presStyleCnt="20"/>
      <dgm:spPr/>
    </dgm:pt>
    <dgm:pt modelId="{80E37443-8045-734B-9384-95E2CCE03AA2}" type="pres">
      <dgm:prSet presAssocID="{45934B08-A4AB-1A47-A885-7C3099DE58BA}" presName="image2" presStyleCnt="0"/>
      <dgm:spPr/>
    </dgm:pt>
    <dgm:pt modelId="{A74AA4EA-94A9-C84F-AA6B-F9E60147B785}" type="pres">
      <dgm:prSet presAssocID="{45934B08-A4AB-1A47-A885-7C3099DE58BA}" presName="imageRepeatNode" presStyleLbl="alignAcc1" presStyleIdx="1" presStyleCnt="10"/>
      <dgm:spPr/>
    </dgm:pt>
    <dgm:pt modelId="{BED1052A-196E-914C-80D7-F7FE7752A3C0}" type="pres">
      <dgm:prSet presAssocID="{45934B08-A4AB-1A47-A885-7C3099DE58BA}" presName="imageaccent2" presStyleCnt="0"/>
      <dgm:spPr/>
    </dgm:pt>
    <dgm:pt modelId="{D579D170-6181-8540-A460-55091AD99994}" type="pres">
      <dgm:prSet presAssocID="{45934B08-A4AB-1A47-A885-7C3099DE58BA}" presName="accentRepeatNode" presStyleLbl="solidAlignAcc1" presStyleIdx="3" presStyleCnt="20"/>
      <dgm:spPr/>
    </dgm:pt>
    <dgm:pt modelId="{A2A6115D-1F7A-0A4E-A655-FFBD9470BC57}" type="pres">
      <dgm:prSet presAssocID="{7AA57248-D291-9742-BD50-F51AB686E34F}" presName="text3" presStyleCnt="0"/>
      <dgm:spPr/>
    </dgm:pt>
    <dgm:pt modelId="{11693C7E-8BBB-794F-8E03-D9E9485FE124}" type="pres">
      <dgm:prSet presAssocID="{7AA57248-D291-9742-BD50-F51AB686E34F}" presName="textRepeatNode" presStyleLbl="alignNode1" presStyleIdx="2" presStyleCnt="10">
        <dgm:presLayoutVars>
          <dgm:chMax val="0"/>
          <dgm:chPref val="0"/>
          <dgm:bulletEnabled val="1"/>
        </dgm:presLayoutVars>
      </dgm:prSet>
      <dgm:spPr/>
    </dgm:pt>
    <dgm:pt modelId="{8CFF7171-1613-7F42-965E-F01C6AA4E999}" type="pres">
      <dgm:prSet presAssocID="{7AA57248-D291-9742-BD50-F51AB686E34F}" presName="textaccent3" presStyleCnt="0"/>
      <dgm:spPr/>
    </dgm:pt>
    <dgm:pt modelId="{2099C838-E060-DA4B-9F19-51363512BE16}" type="pres">
      <dgm:prSet presAssocID="{7AA57248-D291-9742-BD50-F51AB686E34F}" presName="accentRepeatNode" presStyleLbl="solidAlignAcc1" presStyleIdx="4" presStyleCnt="20"/>
      <dgm:spPr/>
    </dgm:pt>
    <dgm:pt modelId="{4950B0C0-C90F-C646-8EDC-A94502FD20E3}" type="pres">
      <dgm:prSet presAssocID="{B70B400B-64C8-A443-8FC2-088480CAC24D}" presName="image3" presStyleCnt="0"/>
      <dgm:spPr/>
    </dgm:pt>
    <dgm:pt modelId="{B6A004CA-DFCC-2D44-A246-E220E03A3FF9}" type="pres">
      <dgm:prSet presAssocID="{B70B400B-64C8-A443-8FC2-088480CAC24D}" presName="imageRepeatNode" presStyleLbl="alignAcc1" presStyleIdx="2" presStyleCnt="10"/>
      <dgm:spPr/>
    </dgm:pt>
    <dgm:pt modelId="{87349D2D-AF83-214B-9DFC-B8355EA6B30D}" type="pres">
      <dgm:prSet presAssocID="{B70B400B-64C8-A443-8FC2-088480CAC24D}" presName="imageaccent3" presStyleCnt="0"/>
      <dgm:spPr/>
    </dgm:pt>
    <dgm:pt modelId="{89C5456A-29F6-DF42-A824-7D7EB3C188BF}" type="pres">
      <dgm:prSet presAssocID="{B70B400B-64C8-A443-8FC2-088480CAC24D}" presName="accentRepeatNode" presStyleLbl="solidAlignAcc1" presStyleIdx="5" presStyleCnt="20"/>
      <dgm:spPr/>
    </dgm:pt>
    <dgm:pt modelId="{ADE97E0A-336E-B34D-AA7A-F38580B5C35B}" type="pres">
      <dgm:prSet presAssocID="{D0ED36AB-1A23-9741-8469-6C2B59F2BD0C}" presName="text4" presStyleCnt="0"/>
      <dgm:spPr/>
    </dgm:pt>
    <dgm:pt modelId="{DA5368C6-7BA5-EA4B-8F23-EBF7179B8F2C}" type="pres">
      <dgm:prSet presAssocID="{D0ED36AB-1A23-9741-8469-6C2B59F2BD0C}" presName="textRepeatNode" presStyleLbl="alignNode1" presStyleIdx="3" presStyleCnt="10">
        <dgm:presLayoutVars>
          <dgm:chMax val="0"/>
          <dgm:chPref val="0"/>
          <dgm:bulletEnabled val="1"/>
        </dgm:presLayoutVars>
      </dgm:prSet>
      <dgm:spPr/>
    </dgm:pt>
    <dgm:pt modelId="{B5F832EB-E256-5B45-881E-B2B0CC50806F}" type="pres">
      <dgm:prSet presAssocID="{D0ED36AB-1A23-9741-8469-6C2B59F2BD0C}" presName="textaccent4" presStyleCnt="0"/>
      <dgm:spPr/>
    </dgm:pt>
    <dgm:pt modelId="{D2FA8660-BB51-EA40-AD38-90999B9D8A67}" type="pres">
      <dgm:prSet presAssocID="{D0ED36AB-1A23-9741-8469-6C2B59F2BD0C}" presName="accentRepeatNode" presStyleLbl="solidAlignAcc1" presStyleIdx="6" presStyleCnt="20"/>
      <dgm:spPr/>
    </dgm:pt>
    <dgm:pt modelId="{7BB5F4DC-82E5-BC4D-8B49-A56C58BB9135}" type="pres">
      <dgm:prSet presAssocID="{88D1AAF3-D4FE-7E4A-8D95-48291515D272}" presName="image4" presStyleCnt="0"/>
      <dgm:spPr/>
    </dgm:pt>
    <dgm:pt modelId="{645DC72B-710C-FB42-B2D5-B236833EB413}" type="pres">
      <dgm:prSet presAssocID="{88D1AAF3-D4FE-7E4A-8D95-48291515D272}" presName="imageRepeatNode" presStyleLbl="alignAcc1" presStyleIdx="3" presStyleCnt="10"/>
      <dgm:spPr/>
    </dgm:pt>
    <dgm:pt modelId="{18EE27B8-1A91-AE4D-A1D6-C2CE1E88235C}" type="pres">
      <dgm:prSet presAssocID="{88D1AAF3-D4FE-7E4A-8D95-48291515D272}" presName="imageaccent4" presStyleCnt="0"/>
      <dgm:spPr/>
    </dgm:pt>
    <dgm:pt modelId="{4053BC81-BE7B-8A44-A433-111EB8E6133B}" type="pres">
      <dgm:prSet presAssocID="{88D1AAF3-D4FE-7E4A-8D95-48291515D272}" presName="accentRepeatNode" presStyleLbl="solidAlignAcc1" presStyleIdx="7" presStyleCnt="20"/>
      <dgm:spPr/>
    </dgm:pt>
    <dgm:pt modelId="{3C58449E-6276-1045-9650-1FAB0C42FA50}" type="pres">
      <dgm:prSet presAssocID="{50381BA4-F76F-BD41-8092-5BAD22ABB87E}" presName="text5" presStyleCnt="0"/>
      <dgm:spPr/>
    </dgm:pt>
    <dgm:pt modelId="{95353B38-660A-194F-B82D-09AECCB574F8}" type="pres">
      <dgm:prSet presAssocID="{50381BA4-F76F-BD41-8092-5BAD22ABB87E}" presName="textRepeatNode" presStyleLbl="alignNode1" presStyleIdx="4" presStyleCnt="10">
        <dgm:presLayoutVars>
          <dgm:chMax val="0"/>
          <dgm:chPref val="0"/>
          <dgm:bulletEnabled val="1"/>
        </dgm:presLayoutVars>
      </dgm:prSet>
      <dgm:spPr/>
    </dgm:pt>
    <dgm:pt modelId="{25355F7D-A803-244C-AE04-BB8CED0C91EF}" type="pres">
      <dgm:prSet presAssocID="{50381BA4-F76F-BD41-8092-5BAD22ABB87E}" presName="textaccent5" presStyleCnt="0"/>
      <dgm:spPr/>
    </dgm:pt>
    <dgm:pt modelId="{8144EA18-82F4-3A4E-BA36-666FB4E3930D}" type="pres">
      <dgm:prSet presAssocID="{50381BA4-F76F-BD41-8092-5BAD22ABB87E}" presName="accentRepeatNode" presStyleLbl="solidAlignAcc1" presStyleIdx="8" presStyleCnt="20"/>
      <dgm:spPr/>
    </dgm:pt>
    <dgm:pt modelId="{53010D5F-F0BB-5D44-82D3-88C84FFD6629}" type="pres">
      <dgm:prSet presAssocID="{137BA1B1-011F-7546-B2D6-247F04B10F77}" presName="image5" presStyleCnt="0"/>
      <dgm:spPr/>
    </dgm:pt>
    <dgm:pt modelId="{295C63CF-330F-2748-854D-80937BD49D6D}" type="pres">
      <dgm:prSet presAssocID="{137BA1B1-011F-7546-B2D6-247F04B10F77}" presName="imageRepeatNode" presStyleLbl="alignAcc1" presStyleIdx="4" presStyleCnt="10"/>
      <dgm:spPr/>
    </dgm:pt>
    <dgm:pt modelId="{1E93BBF4-2726-BB41-B6B5-F9F58FC42E6E}" type="pres">
      <dgm:prSet presAssocID="{137BA1B1-011F-7546-B2D6-247F04B10F77}" presName="imageaccent5" presStyleCnt="0"/>
      <dgm:spPr/>
    </dgm:pt>
    <dgm:pt modelId="{F4BB3952-8315-0F4A-A1AB-905010D5FDBF}" type="pres">
      <dgm:prSet presAssocID="{137BA1B1-011F-7546-B2D6-247F04B10F77}" presName="accentRepeatNode" presStyleLbl="solidAlignAcc1" presStyleIdx="9" presStyleCnt="20"/>
      <dgm:spPr/>
    </dgm:pt>
    <dgm:pt modelId="{511AFFED-5891-F244-A36E-FECF94410347}" type="pres">
      <dgm:prSet presAssocID="{16B24DB6-E74F-F348-ADCA-DB8752A900DD}" presName="text6" presStyleCnt="0"/>
      <dgm:spPr/>
    </dgm:pt>
    <dgm:pt modelId="{05DE84F9-B175-F54F-8842-A3265209B762}" type="pres">
      <dgm:prSet presAssocID="{16B24DB6-E74F-F348-ADCA-DB8752A900DD}" presName="textRepeatNode" presStyleLbl="alignNode1" presStyleIdx="5" presStyleCnt="10">
        <dgm:presLayoutVars>
          <dgm:chMax val="0"/>
          <dgm:chPref val="0"/>
          <dgm:bulletEnabled val="1"/>
        </dgm:presLayoutVars>
      </dgm:prSet>
      <dgm:spPr/>
    </dgm:pt>
    <dgm:pt modelId="{2B755EA6-8F7C-BA4D-9917-5BB06090B8E8}" type="pres">
      <dgm:prSet presAssocID="{16B24DB6-E74F-F348-ADCA-DB8752A900DD}" presName="textaccent6" presStyleCnt="0"/>
      <dgm:spPr/>
    </dgm:pt>
    <dgm:pt modelId="{EBB65D5D-CCA6-C448-A0F0-8E9009DFFC41}" type="pres">
      <dgm:prSet presAssocID="{16B24DB6-E74F-F348-ADCA-DB8752A900DD}" presName="accentRepeatNode" presStyleLbl="solidAlignAcc1" presStyleIdx="10" presStyleCnt="20"/>
      <dgm:spPr/>
    </dgm:pt>
    <dgm:pt modelId="{04E0CE14-040B-164C-9F0B-BC4A7E9CC4F1}" type="pres">
      <dgm:prSet presAssocID="{D5F46756-CD65-DE42-92F7-2ABE91FF387B}" presName="image6" presStyleCnt="0"/>
      <dgm:spPr/>
    </dgm:pt>
    <dgm:pt modelId="{8943F80D-B930-6743-A942-C389B416F0EF}" type="pres">
      <dgm:prSet presAssocID="{D5F46756-CD65-DE42-92F7-2ABE91FF387B}" presName="imageRepeatNode" presStyleLbl="alignAcc1" presStyleIdx="5" presStyleCnt="10"/>
      <dgm:spPr/>
    </dgm:pt>
    <dgm:pt modelId="{CF728968-7293-464C-BC7A-E4A66F10083C}" type="pres">
      <dgm:prSet presAssocID="{D5F46756-CD65-DE42-92F7-2ABE91FF387B}" presName="imageaccent6" presStyleCnt="0"/>
      <dgm:spPr/>
    </dgm:pt>
    <dgm:pt modelId="{4DC7C245-DC98-874D-B9A9-39A943C8EE0C}" type="pres">
      <dgm:prSet presAssocID="{D5F46756-CD65-DE42-92F7-2ABE91FF387B}" presName="accentRepeatNode" presStyleLbl="solidAlignAcc1" presStyleIdx="11" presStyleCnt="20"/>
      <dgm:spPr/>
    </dgm:pt>
    <dgm:pt modelId="{D6C9F9E3-0E1D-AB43-BA95-044984765281}" type="pres">
      <dgm:prSet presAssocID="{463B8A75-372D-6647-ABC3-81AB62383643}" presName="text7" presStyleCnt="0"/>
      <dgm:spPr/>
    </dgm:pt>
    <dgm:pt modelId="{9CD8D96A-A528-CC43-B590-C37CFFB4DAEA}" type="pres">
      <dgm:prSet presAssocID="{463B8A75-372D-6647-ABC3-81AB62383643}" presName="textRepeatNode" presStyleLbl="alignNode1" presStyleIdx="6" presStyleCnt="10">
        <dgm:presLayoutVars>
          <dgm:chMax val="0"/>
          <dgm:chPref val="0"/>
          <dgm:bulletEnabled val="1"/>
        </dgm:presLayoutVars>
      </dgm:prSet>
      <dgm:spPr/>
    </dgm:pt>
    <dgm:pt modelId="{61F1FA93-4425-254D-9C9E-E37CDDBDE8FF}" type="pres">
      <dgm:prSet presAssocID="{463B8A75-372D-6647-ABC3-81AB62383643}" presName="textaccent7" presStyleCnt="0"/>
      <dgm:spPr/>
    </dgm:pt>
    <dgm:pt modelId="{DA3F670B-BA8E-5945-B368-9C924975BF52}" type="pres">
      <dgm:prSet presAssocID="{463B8A75-372D-6647-ABC3-81AB62383643}" presName="accentRepeatNode" presStyleLbl="solidAlignAcc1" presStyleIdx="12" presStyleCnt="20"/>
      <dgm:spPr/>
    </dgm:pt>
    <dgm:pt modelId="{86736468-C645-824E-8542-50F80A8450FA}" type="pres">
      <dgm:prSet presAssocID="{A6F3394F-5ADE-6B40-8351-017460BBF4F8}" presName="image7" presStyleCnt="0"/>
      <dgm:spPr/>
    </dgm:pt>
    <dgm:pt modelId="{41DBDEB4-3D4D-E84E-B759-B858AFA95851}" type="pres">
      <dgm:prSet presAssocID="{A6F3394F-5ADE-6B40-8351-017460BBF4F8}" presName="imageRepeatNode" presStyleLbl="alignAcc1" presStyleIdx="6" presStyleCnt="10"/>
      <dgm:spPr/>
    </dgm:pt>
    <dgm:pt modelId="{7D4DB08B-9BFF-CD40-B90C-C2BE50365E7E}" type="pres">
      <dgm:prSet presAssocID="{A6F3394F-5ADE-6B40-8351-017460BBF4F8}" presName="imageaccent7" presStyleCnt="0"/>
      <dgm:spPr/>
    </dgm:pt>
    <dgm:pt modelId="{67064E08-ED2A-0647-956C-C46894AEA0E1}" type="pres">
      <dgm:prSet presAssocID="{A6F3394F-5ADE-6B40-8351-017460BBF4F8}" presName="accentRepeatNode" presStyleLbl="solidAlignAcc1" presStyleIdx="13" presStyleCnt="20"/>
      <dgm:spPr/>
    </dgm:pt>
    <dgm:pt modelId="{2A60C5A5-78A3-024A-8FBB-201D6FEEEAB3}" type="pres">
      <dgm:prSet presAssocID="{20A839F6-DEFE-124B-A983-C8186E996DD4}" presName="text8" presStyleCnt="0"/>
      <dgm:spPr/>
    </dgm:pt>
    <dgm:pt modelId="{E71ADA35-9DF5-724B-9E6F-8E30EC2B87B7}" type="pres">
      <dgm:prSet presAssocID="{20A839F6-DEFE-124B-A983-C8186E996DD4}" presName="textRepeatNode" presStyleLbl="alignNode1" presStyleIdx="7" presStyleCnt="10">
        <dgm:presLayoutVars>
          <dgm:chMax val="0"/>
          <dgm:chPref val="0"/>
          <dgm:bulletEnabled val="1"/>
        </dgm:presLayoutVars>
      </dgm:prSet>
      <dgm:spPr/>
    </dgm:pt>
    <dgm:pt modelId="{41B8920C-9B57-9D47-BA8D-A4FE63BD1459}" type="pres">
      <dgm:prSet presAssocID="{20A839F6-DEFE-124B-A983-C8186E996DD4}" presName="textaccent8" presStyleCnt="0"/>
      <dgm:spPr/>
    </dgm:pt>
    <dgm:pt modelId="{DED039A3-E6D5-0A45-8433-B17C430069B6}" type="pres">
      <dgm:prSet presAssocID="{20A839F6-DEFE-124B-A983-C8186E996DD4}" presName="accentRepeatNode" presStyleLbl="solidAlignAcc1" presStyleIdx="14" presStyleCnt="20"/>
      <dgm:spPr/>
    </dgm:pt>
    <dgm:pt modelId="{3F4DC42F-EC46-E540-80ED-DBEB5D13D401}" type="pres">
      <dgm:prSet presAssocID="{4BF58F75-2DFC-ED48-88D4-8C75082E580F}" presName="image8" presStyleCnt="0"/>
      <dgm:spPr/>
    </dgm:pt>
    <dgm:pt modelId="{087B6E85-A840-5646-87C2-6ADD029B2FD2}" type="pres">
      <dgm:prSet presAssocID="{4BF58F75-2DFC-ED48-88D4-8C75082E580F}" presName="imageRepeatNode" presStyleLbl="alignAcc1" presStyleIdx="7" presStyleCnt="10"/>
      <dgm:spPr/>
    </dgm:pt>
    <dgm:pt modelId="{399308DF-548D-E040-B14D-E0C812638A5E}" type="pres">
      <dgm:prSet presAssocID="{4BF58F75-2DFC-ED48-88D4-8C75082E580F}" presName="imageaccent8" presStyleCnt="0"/>
      <dgm:spPr/>
    </dgm:pt>
    <dgm:pt modelId="{D7C3D16D-17F0-D14D-B5D8-77DB8C45BC61}" type="pres">
      <dgm:prSet presAssocID="{4BF58F75-2DFC-ED48-88D4-8C75082E580F}" presName="accentRepeatNode" presStyleLbl="solidAlignAcc1" presStyleIdx="15" presStyleCnt="20"/>
      <dgm:spPr/>
    </dgm:pt>
    <dgm:pt modelId="{A1EFD98D-0919-7842-BD8A-D78D470E4516}" type="pres">
      <dgm:prSet presAssocID="{61868379-C992-6E4C-9C7B-28A049E48555}" presName="text9" presStyleCnt="0"/>
      <dgm:spPr/>
    </dgm:pt>
    <dgm:pt modelId="{A01186CE-B8FA-F047-A94E-C3C07384FF6B}" type="pres">
      <dgm:prSet presAssocID="{61868379-C992-6E4C-9C7B-28A049E48555}" presName="textRepeatNode" presStyleLbl="alignNode1" presStyleIdx="8" presStyleCnt="10">
        <dgm:presLayoutVars>
          <dgm:chMax val="0"/>
          <dgm:chPref val="0"/>
          <dgm:bulletEnabled val="1"/>
        </dgm:presLayoutVars>
      </dgm:prSet>
      <dgm:spPr/>
    </dgm:pt>
    <dgm:pt modelId="{EDA7598C-FD29-CF44-B9DB-99DF441048D7}" type="pres">
      <dgm:prSet presAssocID="{61868379-C992-6E4C-9C7B-28A049E48555}" presName="textaccent9" presStyleCnt="0"/>
      <dgm:spPr/>
    </dgm:pt>
    <dgm:pt modelId="{E6AF9242-44BC-BF45-A993-9B7F8013B86D}" type="pres">
      <dgm:prSet presAssocID="{61868379-C992-6E4C-9C7B-28A049E48555}" presName="accentRepeatNode" presStyleLbl="solidAlignAcc1" presStyleIdx="16" presStyleCnt="20"/>
      <dgm:spPr/>
    </dgm:pt>
    <dgm:pt modelId="{A12A3C29-838D-9F40-A83C-CF112D0A3EED}" type="pres">
      <dgm:prSet presAssocID="{2A5DD386-D68E-7348-AEC0-031ECFE7030A}" presName="image9" presStyleCnt="0"/>
      <dgm:spPr/>
    </dgm:pt>
    <dgm:pt modelId="{F14B39BA-A89D-B642-B511-87BA4CBDD4B0}" type="pres">
      <dgm:prSet presAssocID="{2A5DD386-D68E-7348-AEC0-031ECFE7030A}" presName="imageRepeatNode" presStyleLbl="alignAcc1" presStyleIdx="8" presStyleCnt="10"/>
      <dgm:spPr/>
    </dgm:pt>
    <dgm:pt modelId="{63A517FD-4BF1-C346-8EB1-00294308E50F}" type="pres">
      <dgm:prSet presAssocID="{2A5DD386-D68E-7348-AEC0-031ECFE7030A}" presName="imageaccent9" presStyleCnt="0"/>
      <dgm:spPr/>
    </dgm:pt>
    <dgm:pt modelId="{C3E8DF7F-3864-9949-9D19-590E5DB8A11A}" type="pres">
      <dgm:prSet presAssocID="{2A5DD386-D68E-7348-AEC0-031ECFE7030A}" presName="accentRepeatNode" presStyleLbl="solidAlignAcc1" presStyleIdx="17" presStyleCnt="20"/>
      <dgm:spPr/>
    </dgm:pt>
    <dgm:pt modelId="{655276F5-24B1-6D4F-82DF-DE1E8A077AD7}" type="pres">
      <dgm:prSet presAssocID="{AF6A5FFB-FF76-4640-9197-F8888DFE9A44}" presName="text10" presStyleCnt="0"/>
      <dgm:spPr/>
    </dgm:pt>
    <dgm:pt modelId="{CE572CB2-3CF6-A340-9C38-CA3F1751A670}" type="pres">
      <dgm:prSet presAssocID="{AF6A5FFB-FF76-4640-9197-F8888DFE9A44}" presName="textRepeatNode" presStyleLbl="alignNode1" presStyleIdx="9" presStyleCnt="10">
        <dgm:presLayoutVars>
          <dgm:chMax val="0"/>
          <dgm:chPref val="0"/>
          <dgm:bulletEnabled val="1"/>
        </dgm:presLayoutVars>
      </dgm:prSet>
      <dgm:spPr/>
    </dgm:pt>
    <dgm:pt modelId="{906193EC-1656-DB40-AC31-4AD66708BFA4}" type="pres">
      <dgm:prSet presAssocID="{AF6A5FFB-FF76-4640-9197-F8888DFE9A44}" presName="textaccent10" presStyleCnt="0"/>
      <dgm:spPr/>
    </dgm:pt>
    <dgm:pt modelId="{A38F45BE-27CB-7141-BB64-763B467BB36C}" type="pres">
      <dgm:prSet presAssocID="{AF6A5FFB-FF76-4640-9197-F8888DFE9A44}" presName="accentRepeatNode" presStyleLbl="solidAlignAcc1" presStyleIdx="18" presStyleCnt="20"/>
      <dgm:spPr/>
    </dgm:pt>
    <dgm:pt modelId="{66E019F0-5877-9D49-989F-A120652DFF7B}" type="pres">
      <dgm:prSet presAssocID="{1910E23F-96CE-7B40-9405-8B4B8AC11CFE}" presName="image10" presStyleCnt="0"/>
      <dgm:spPr/>
    </dgm:pt>
    <dgm:pt modelId="{A62A44F0-0B7F-0546-934A-2260C6BCC552}" type="pres">
      <dgm:prSet presAssocID="{1910E23F-96CE-7B40-9405-8B4B8AC11CFE}" presName="imageRepeatNode" presStyleLbl="alignAcc1" presStyleIdx="9" presStyleCnt="10"/>
      <dgm:spPr/>
    </dgm:pt>
    <dgm:pt modelId="{7FE10971-7491-3243-ADA7-9797658E4054}" type="pres">
      <dgm:prSet presAssocID="{1910E23F-96CE-7B40-9405-8B4B8AC11CFE}" presName="imageaccent10" presStyleCnt="0"/>
      <dgm:spPr/>
    </dgm:pt>
    <dgm:pt modelId="{9F134577-EDB1-6B44-82DA-78923489C3E9}" type="pres">
      <dgm:prSet presAssocID="{1910E23F-96CE-7B40-9405-8B4B8AC11CFE}" presName="accentRepeatNode" presStyleLbl="solidAlignAcc1" presStyleIdx="19" presStyleCnt="20"/>
      <dgm:spPr/>
    </dgm:pt>
  </dgm:ptLst>
  <dgm:cxnLst>
    <dgm:cxn modelId="{7630DF00-D262-8547-A3AE-1A6503D793A1}" type="presOf" srcId="{D0ED36AB-1A23-9741-8469-6C2B59F2BD0C}" destId="{DA5368C6-7BA5-EA4B-8F23-EBF7179B8F2C}" srcOrd="0" destOrd="0" presId="urn:microsoft.com/office/officeart/2008/layout/HexagonCluster"/>
    <dgm:cxn modelId="{CBD3A001-3AEE-EA45-8DA8-53E2643B3327}" srcId="{CE3A905C-CBF8-3342-9E96-305AA8A7C6AC}" destId="{16B24DB6-E74F-F348-ADCA-DB8752A900DD}" srcOrd="5" destOrd="0" parTransId="{E25F66E4-B6D1-184C-A9D4-1225E486AE94}" sibTransId="{D5F46756-CD65-DE42-92F7-2ABE91FF387B}"/>
    <dgm:cxn modelId="{0914F101-5F4E-C04C-837F-CD7418D2631D}" type="presOf" srcId="{E7EB0323-21B3-D94A-A052-2BD46FB3D5CA}" destId="{CA9977A3-4008-844A-8DA5-3EC5DB326C8E}" srcOrd="0" destOrd="0" presId="urn:microsoft.com/office/officeart/2008/layout/HexagonCluster"/>
    <dgm:cxn modelId="{7E28231B-BB16-D347-B842-1F6CA0D7FDDB}" srcId="{CE3A905C-CBF8-3342-9E96-305AA8A7C6AC}" destId="{20A839F6-DEFE-124B-A983-C8186E996DD4}" srcOrd="7" destOrd="0" parTransId="{B14F1D79-A0B4-784B-9DE6-4AC75D5BE007}" sibTransId="{4BF58F75-2DFC-ED48-88D4-8C75082E580F}"/>
    <dgm:cxn modelId="{58DD3B24-AA78-D74B-8BFE-3DD82A66E6E9}" type="presOf" srcId="{1910E23F-96CE-7B40-9405-8B4B8AC11CFE}" destId="{A62A44F0-0B7F-0546-934A-2260C6BCC552}" srcOrd="0" destOrd="0" presId="urn:microsoft.com/office/officeart/2008/layout/HexagonCluster"/>
    <dgm:cxn modelId="{E53BD126-6D01-9841-A0CD-AC3C2C263217}" type="presOf" srcId="{B27C12D5-5C55-C34D-AC4A-AA58874D22C3}" destId="{C3807FBE-9CE5-6643-A696-8BECF0959BF7}" srcOrd="0" destOrd="0" presId="urn:microsoft.com/office/officeart/2008/layout/HexagonCluster"/>
    <dgm:cxn modelId="{2721F651-723A-D04E-BAE0-9409829E8CE4}" type="presOf" srcId="{61868379-C992-6E4C-9C7B-28A049E48555}" destId="{A01186CE-B8FA-F047-A94E-C3C07384FF6B}" srcOrd="0" destOrd="0" presId="urn:microsoft.com/office/officeart/2008/layout/HexagonCluster"/>
    <dgm:cxn modelId="{DA2FBF54-0D56-984E-AEAF-140FBF70850F}" type="presOf" srcId="{88D1AAF3-D4FE-7E4A-8D95-48291515D272}" destId="{645DC72B-710C-FB42-B2D5-B236833EB413}" srcOrd="0" destOrd="0" presId="urn:microsoft.com/office/officeart/2008/layout/HexagonCluster"/>
    <dgm:cxn modelId="{6E48BC55-92B5-7E40-A34F-E1E3441B5D47}" type="presOf" srcId="{50381BA4-F76F-BD41-8092-5BAD22ABB87E}" destId="{95353B38-660A-194F-B82D-09AECCB574F8}" srcOrd="0" destOrd="0" presId="urn:microsoft.com/office/officeart/2008/layout/HexagonCluster"/>
    <dgm:cxn modelId="{372DAB56-002C-A847-BF12-1C085DA9E339}" srcId="{CE3A905C-CBF8-3342-9E96-305AA8A7C6AC}" destId="{D0ED36AB-1A23-9741-8469-6C2B59F2BD0C}" srcOrd="3" destOrd="0" parTransId="{96C972FC-08A9-3A4F-B700-49855D34FCC2}" sibTransId="{88D1AAF3-D4FE-7E4A-8D95-48291515D272}"/>
    <dgm:cxn modelId="{F01CCB6C-E2B8-2345-BF92-ACF2EDA57E3A}" srcId="{CE3A905C-CBF8-3342-9E96-305AA8A7C6AC}" destId="{7AA57248-D291-9742-BD50-F51AB686E34F}" srcOrd="2" destOrd="0" parTransId="{9EFB3DA7-49C0-F14E-BD65-066E5E04D286}" sibTransId="{B70B400B-64C8-A443-8FC2-088480CAC24D}"/>
    <dgm:cxn modelId="{BBA6A471-618A-1C43-88F3-F0AA5F03612C}" type="presOf" srcId="{A6F3394F-5ADE-6B40-8351-017460BBF4F8}" destId="{41DBDEB4-3D4D-E84E-B759-B858AFA95851}" srcOrd="0" destOrd="0" presId="urn:microsoft.com/office/officeart/2008/layout/HexagonCluster"/>
    <dgm:cxn modelId="{D1956473-B46C-9E4A-A42A-49FF8D8E29DF}" type="presOf" srcId="{7AA57248-D291-9742-BD50-F51AB686E34F}" destId="{11693C7E-8BBB-794F-8E03-D9E9485FE124}" srcOrd="0" destOrd="0" presId="urn:microsoft.com/office/officeart/2008/layout/HexagonCluster"/>
    <dgm:cxn modelId="{E0984C77-C657-5447-B896-505B7F2CCB9D}" srcId="{CE3A905C-CBF8-3342-9E96-305AA8A7C6AC}" destId="{06CC2BAC-E66F-AC43-AEA2-B3818C83EEED}" srcOrd="1" destOrd="0" parTransId="{5B170D31-9B62-FF48-A748-4DFAFC4305CB}" sibTransId="{45934B08-A4AB-1A47-A885-7C3099DE58BA}"/>
    <dgm:cxn modelId="{2F0B0D78-255C-DD45-9E84-78D7B78E7C3D}" srcId="{CE3A905C-CBF8-3342-9E96-305AA8A7C6AC}" destId="{463B8A75-372D-6647-ABC3-81AB62383643}" srcOrd="6" destOrd="0" parTransId="{310001D9-EA9B-894F-A4F4-F5579968B156}" sibTransId="{A6F3394F-5ADE-6B40-8351-017460BBF4F8}"/>
    <dgm:cxn modelId="{E2580B88-6A14-D742-A13F-1AA11FDFB1E5}" srcId="{CE3A905C-CBF8-3342-9E96-305AA8A7C6AC}" destId="{B27C12D5-5C55-C34D-AC4A-AA58874D22C3}" srcOrd="0" destOrd="0" parTransId="{34832B5D-27CD-4546-BF2F-6B0D89017E66}" sibTransId="{E7EB0323-21B3-D94A-A052-2BD46FB3D5CA}"/>
    <dgm:cxn modelId="{38583F8B-F652-544D-B884-7F56C2F39623}" type="presOf" srcId="{20A839F6-DEFE-124B-A983-C8186E996DD4}" destId="{E71ADA35-9DF5-724B-9E6F-8E30EC2B87B7}" srcOrd="0" destOrd="0" presId="urn:microsoft.com/office/officeart/2008/layout/HexagonCluster"/>
    <dgm:cxn modelId="{4F012E98-EED4-6741-875E-8E25AACCAC12}" type="presOf" srcId="{4BF58F75-2DFC-ED48-88D4-8C75082E580F}" destId="{087B6E85-A840-5646-87C2-6ADD029B2FD2}" srcOrd="0" destOrd="0" presId="urn:microsoft.com/office/officeart/2008/layout/HexagonCluster"/>
    <dgm:cxn modelId="{3FFB7F98-84E5-C545-9237-F1B05933220E}" type="presOf" srcId="{CE3A905C-CBF8-3342-9E96-305AA8A7C6AC}" destId="{BEADF73E-13A5-6E4F-86B3-8DE31ACAB230}" srcOrd="0" destOrd="0" presId="urn:microsoft.com/office/officeart/2008/layout/HexagonCluster"/>
    <dgm:cxn modelId="{EC2D949D-7CA3-7044-8410-38EC7806485B}" srcId="{CE3A905C-CBF8-3342-9E96-305AA8A7C6AC}" destId="{AF6A5FFB-FF76-4640-9197-F8888DFE9A44}" srcOrd="9" destOrd="0" parTransId="{5AA110F8-F20B-0E42-91FC-C5621F53006D}" sibTransId="{1910E23F-96CE-7B40-9405-8B4B8AC11CFE}"/>
    <dgm:cxn modelId="{89B57A9E-13A9-2144-8F04-355CB14B3152}" type="presOf" srcId="{D5F46756-CD65-DE42-92F7-2ABE91FF387B}" destId="{8943F80D-B930-6743-A942-C389B416F0EF}" srcOrd="0" destOrd="0" presId="urn:microsoft.com/office/officeart/2008/layout/HexagonCluster"/>
    <dgm:cxn modelId="{69DF51A0-D085-A945-8F78-9968B9ECB0FE}" type="presOf" srcId="{463B8A75-372D-6647-ABC3-81AB62383643}" destId="{9CD8D96A-A528-CC43-B590-C37CFFB4DAEA}" srcOrd="0" destOrd="0" presId="urn:microsoft.com/office/officeart/2008/layout/HexagonCluster"/>
    <dgm:cxn modelId="{6F3E7BB7-8FF4-A34B-97EA-7F04EC9E6497}" srcId="{CE3A905C-CBF8-3342-9E96-305AA8A7C6AC}" destId="{61868379-C992-6E4C-9C7B-28A049E48555}" srcOrd="8" destOrd="0" parTransId="{2C517558-917E-9E40-BA19-2B01E6C8DFDD}" sibTransId="{2A5DD386-D68E-7348-AEC0-031ECFE7030A}"/>
    <dgm:cxn modelId="{E910E6BC-5568-2241-A7E4-343B8883428A}" type="presOf" srcId="{45934B08-A4AB-1A47-A885-7C3099DE58BA}" destId="{A74AA4EA-94A9-C84F-AA6B-F9E60147B785}" srcOrd="0" destOrd="0" presId="urn:microsoft.com/office/officeart/2008/layout/HexagonCluster"/>
    <dgm:cxn modelId="{B468B0C3-DE14-B24E-B808-00A2EFB3F32C}" type="presOf" srcId="{2A5DD386-D68E-7348-AEC0-031ECFE7030A}" destId="{F14B39BA-A89D-B642-B511-87BA4CBDD4B0}" srcOrd="0" destOrd="0" presId="urn:microsoft.com/office/officeart/2008/layout/HexagonCluster"/>
    <dgm:cxn modelId="{78BEF0C4-0458-0D49-9502-3CBEC77F7A1B}" srcId="{CE3A905C-CBF8-3342-9E96-305AA8A7C6AC}" destId="{50381BA4-F76F-BD41-8092-5BAD22ABB87E}" srcOrd="4" destOrd="0" parTransId="{098DD6AF-B599-FB49-B064-935844E09948}" sibTransId="{137BA1B1-011F-7546-B2D6-247F04B10F77}"/>
    <dgm:cxn modelId="{C16188D9-7EA8-7643-B479-4B15590A1AF6}" type="presOf" srcId="{06CC2BAC-E66F-AC43-AEA2-B3818C83EEED}" destId="{3CBDCFF6-724A-BE4F-9C44-732C80DDDDC5}" srcOrd="0" destOrd="0" presId="urn:microsoft.com/office/officeart/2008/layout/HexagonCluster"/>
    <dgm:cxn modelId="{CBCEA6D9-C53E-F34E-8555-23DFEEFECEFA}" type="presOf" srcId="{137BA1B1-011F-7546-B2D6-247F04B10F77}" destId="{295C63CF-330F-2748-854D-80937BD49D6D}" srcOrd="0" destOrd="0" presId="urn:microsoft.com/office/officeart/2008/layout/HexagonCluster"/>
    <dgm:cxn modelId="{98C1ECDE-59D5-0349-8860-728EBEDD6CAA}" type="presOf" srcId="{16B24DB6-E74F-F348-ADCA-DB8752A900DD}" destId="{05DE84F9-B175-F54F-8842-A3265209B762}" srcOrd="0" destOrd="0" presId="urn:microsoft.com/office/officeart/2008/layout/HexagonCluster"/>
    <dgm:cxn modelId="{401BF6EC-DA01-E141-9BE7-ED0C3C6592C8}" type="presOf" srcId="{AF6A5FFB-FF76-4640-9197-F8888DFE9A44}" destId="{CE572CB2-3CF6-A340-9C38-CA3F1751A670}" srcOrd="0" destOrd="0" presId="urn:microsoft.com/office/officeart/2008/layout/HexagonCluster"/>
    <dgm:cxn modelId="{75BA0DF8-09BF-1C4C-9995-226CCD11777F}" type="presOf" srcId="{B70B400B-64C8-A443-8FC2-088480CAC24D}" destId="{B6A004CA-DFCC-2D44-A246-E220E03A3FF9}" srcOrd="0" destOrd="0" presId="urn:microsoft.com/office/officeart/2008/layout/HexagonCluster"/>
    <dgm:cxn modelId="{817C03C9-8883-CA4F-9A39-E8DAACB614EC}" type="presParOf" srcId="{BEADF73E-13A5-6E4F-86B3-8DE31ACAB230}" destId="{0AEC95D7-C61B-E741-A043-E0504F4E5596}" srcOrd="0" destOrd="0" presId="urn:microsoft.com/office/officeart/2008/layout/HexagonCluster"/>
    <dgm:cxn modelId="{5D627F88-4F16-D546-9AF9-F787DB11AAF0}" type="presParOf" srcId="{0AEC95D7-C61B-E741-A043-E0504F4E5596}" destId="{C3807FBE-9CE5-6643-A696-8BECF0959BF7}" srcOrd="0" destOrd="0" presId="urn:microsoft.com/office/officeart/2008/layout/HexagonCluster"/>
    <dgm:cxn modelId="{02591844-09B7-2741-A0D1-99932C83DED8}" type="presParOf" srcId="{BEADF73E-13A5-6E4F-86B3-8DE31ACAB230}" destId="{5511E507-08A7-3D44-94AB-3AD252B20C9E}" srcOrd="1" destOrd="0" presId="urn:microsoft.com/office/officeart/2008/layout/HexagonCluster"/>
    <dgm:cxn modelId="{1D78EF5F-D7C5-AB45-9B49-7B75FBA4D119}" type="presParOf" srcId="{5511E507-08A7-3D44-94AB-3AD252B20C9E}" destId="{DF436541-C92F-AB4E-B0C4-A3FF4E52FF3B}" srcOrd="0" destOrd="0" presId="urn:microsoft.com/office/officeart/2008/layout/HexagonCluster"/>
    <dgm:cxn modelId="{04D98C3B-F061-F149-A730-B941592C1577}" type="presParOf" srcId="{BEADF73E-13A5-6E4F-86B3-8DE31ACAB230}" destId="{7D36B4F5-B744-FD46-A6CD-F3B133C0B415}" srcOrd="2" destOrd="0" presId="urn:microsoft.com/office/officeart/2008/layout/HexagonCluster"/>
    <dgm:cxn modelId="{61EF9E84-C3CD-9D40-ABA8-99468290BB8E}" type="presParOf" srcId="{7D36B4F5-B744-FD46-A6CD-F3B133C0B415}" destId="{CA9977A3-4008-844A-8DA5-3EC5DB326C8E}" srcOrd="0" destOrd="0" presId="urn:microsoft.com/office/officeart/2008/layout/HexagonCluster"/>
    <dgm:cxn modelId="{8CFA11B0-7956-E64F-85AD-F0728EB5FB5B}" type="presParOf" srcId="{BEADF73E-13A5-6E4F-86B3-8DE31ACAB230}" destId="{3376CFC0-3B0F-B141-BFA5-CAAC420BFAD2}" srcOrd="3" destOrd="0" presId="urn:microsoft.com/office/officeart/2008/layout/HexagonCluster"/>
    <dgm:cxn modelId="{5D9C2731-F37D-D84C-841F-A3D2A6761F80}" type="presParOf" srcId="{3376CFC0-3B0F-B141-BFA5-CAAC420BFAD2}" destId="{033FC2AF-E57C-284C-9C1A-AA9B03732DB5}" srcOrd="0" destOrd="0" presId="urn:microsoft.com/office/officeart/2008/layout/HexagonCluster"/>
    <dgm:cxn modelId="{C24BB365-EF76-7C40-AACF-5B83ED087074}" type="presParOf" srcId="{BEADF73E-13A5-6E4F-86B3-8DE31ACAB230}" destId="{9AB2D110-BF31-A142-90CF-DCFAB6692BAA}" srcOrd="4" destOrd="0" presId="urn:microsoft.com/office/officeart/2008/layout/HexagonCluster"/>
    <dgm:cxn modelId="{268E384B-31AB-4148-AC69-C57E5EE300EE}" type="presParOf" srcId="{9AB2D110-BF31-A142-90CF-DCFAB6692BAA}" destId="{3CBDCFF6-724A-BE4F-9C44-732C80DDDDC5}" srcOrd="0" destOrd="0" presId="urn:microsoft.com/office/officeart/2008/layout/HexagonCluster"/>
    <dgm:cxn modelId="{B805E8E0-629C-2E45-AF8A-7D2D8468925D}" type="presParOf" srcId="{BEADF73E-13A5-6E4F-86B3-8DE31ACAB230}" destId="{3FC4B476-559D-0344-947B-A7102A64F8A8}" srcOrd="5" destOrd="0" presId="urn:microsoft.com/office/officeart/2008/layout/HexagonCluster"/>
    <dgm:cxn modelId="{5AD05CE6-DF10-9D4D-8AFB-0F1AEA5A674C}" type="presParOf" srcId="{3FC4B476-559D-0344-947B-A7102A64F8A8}" destId="{0EDAF170-9783-934B-B527-88752AA832B4}" srcOrd="0" destOrd="0" presId="urn:microsoft.com/office/officeart/2008/layout/HexagonCluster"/>
    <dgm:cxn modelId="{30053651-B408-434A-81D2-7D11BF109729}" type="presParOf" srcId="{BEADF73E-13A5-6E4F-86B3-8DE31ACAB230}" destId="{80E37443-8045-734B-9384-95E2CCE03AA2}" srcOrd="6" destOrd="0" presId="urn:microsoft.com/office/officeart/2008/layout/HexagonCluster"/>
    <dgm:cxn modelId="{CA9E42F2-77A4-BE48-ACC4-5B2DC2D60D36}" type="presParOf" srcId="{80E37443-8045-734B-9384-95E2CCE03AA2}" destId="{A74AA4EA-94A9-C84F-AA6B-F9E60147B785}" srcOrd="0" destOrd="0" presId="urn:microsoft.com/office/officeart/2008/layout/HexagonCluster"/>
    <dgm:cxn modelId="{F6DD4103-B99C-4841-958D-ED44EDCFC927}" type="presParOf" srcId="{BEADF73E-13A5-6E4F-86B3-8DE31ACAB230}" destId="{BED1052A-196E-914C-80D7-F7FE7752A3C0}" srcOrd="7" destOrd="0" presId="urn:microsoft.com/office/officeart/2008/layout/HexagonCluster"/>
    <dgm:cxn modelId="{2EA835DE-CEE5-9A48-9363-8D8EAA2C0ACC}" type="presParOf" srcId="{BED1052A-196E-914C-80D7-F7FE7752A3C0}" destId="{D579D170-6181-8540-A460-55091AD99994}" srcOrd="0" destOrd="0" presId="urn:microsoft.com/office/officeart/2008/layout/HexagonCluster"/>
    <dgm:cxn modelId="{C35D080E-D67F-7746-A958-EC8999F7C980}" type="presParOf" srcId="{BEADF73E-13A5-6E4F-86B3-8DE31ACAB230}" destId="{A2A6115D-1F7A-0A4E-A655-FFBD9470BC57}" srcOrd="8" destOrd="0" presId="urn:microsoft.com/office/officeart/2008/layout/HexagonCluster"/>
    <dgm:cxn modelId="{91D284E0-B325-7A4A-9468-F9DC184053A4}" type="presParOf" srcId="{A2A6115D-1F7A-0A4E-A655-FFBD9470BC57}" destId="{11693C7E-8BBB-794F-8E03-D9E9485FE124}" srcOrd="0" destOrd="0" presId="urn:microsoft.com/office/officeart/2008/layout/HexagonCluster"/>
    <dgm:cxn modelId="{056E1C57-26A2-274E-8059-4619960505C4}" type="presParOf" srcId="{BEADF73E-13A5-6E4F-86B3-8DE31ACAB230}" destId="{8CFF7171-1613-7F42-965E-F01C6AA4E999}" srcOrd="9" destOrd="0" presId="urn:microsoft.com/office/officeart/2008/layout/HexagonCluster"/>
    <dgm:cxn modelId="{89A420B1-9BCE-7F42-BD17-D87D4287E107}" type="presParOf" srcId="{8CFF7171-1613-7F42-965E-F01C6AA4E999}" destId="{2099C838-E060-DA4B-9F19-51363512BE16}" srcOrd="0" destOrd="0" presId="urn:microsoft.com/office/officeart/2008/layout/HexagonCluster"/>
    <dgm:cxn modelId="{0604A20C-5FD1-1A44-A918-A1E061C52F9B}" type="presParOf" srcId="{BEADF73E-13A5-6E4F-86B3-8DE31ACAB230}" destId="{4950B0C0-C90F-C646-8EDC-A94502FD20E3}" srcOrd="10" destOrd="0" presId="urn:microsoft.com/office/officeart/2008/layout/HexagonCluster"/>
    <dgm:cxn modelId="{F91B94B4-4C07-134C-A7DB-6E88242FB8CF}" type="presParOf" srcId="{4950B0C0-C90F-C646-8EDC-A94502FD20E3}" destId="{B6A004CA-DFCC-2D44-A246-E220E03A3FF9}" srcOrd="0" destOrd="0" presId="urn:microsoft.com/office/officeart/2008/layout/HexagonCluster"/>
    <dgm:cxn modelId="{1B2AEA31-B22B-8A46-B76D-8BCB4947C378}" type="presParOf" srcId="{BEADF73E-13A5-6E4F-86B3-8DE31ACAB230}" destId="{87349D2D-AF83-214B-9DFC-B8355EA6B30D}" srcOrd="11" destOrd="0" presId="urn:microsoft.com/office/officeart/2008/layout/HexagonCluster"/>
    <dgm:cxn modelId="{83EF5412-9F69-E244-8E6B-98E5EA810999}" type="presParOf" srcId="{87349D2D-AF83-214B-9DFC-B8355EA6B30D}" destId="{89C5456A-29F6-DF42-A824-7D7EB3C188BF}" srcOrd="0" destOrd="0" presId="urn:microsoft.com/office/officeart/2008/layout/HexagonCluster"/>
    <dgm:cxn modelId="{1E6C2FEF-F725-5B48-8AA0-69C309DB31D3}" type="presParOf" srcId="{BEADF73E-13A5-6E4F-86B3-8DE31ACAB230}" destId="{ADE97E0A-336E-B34D-AA7A-F38580B5C35B}" srcOrd="12" destOrd="0" presId="urn:microsoft.com/office/officeart/2008/layout/HexagonCluster"/>
    <dgm:cxn modelId="{49B9DA54-8A4B-D841-9488-BE2AD50A2DE9}" type="presParOf" srcId="{ADE97E0A-336E-B34D-AA7A-F38580B5C35B}" destId="{DA5368C6-7BA5-EA4B-8F23-EBF7179B8F2C}" srcOrd="0" destOrd="0" presId="urn:microsoft.com/office/officeart/2008/layout/HexagonCluster"/>
    <dgm:cxn modelId="{4C7BAA1B-6054-9C44-A49E-6018E89C73B7}" type="presParOf" srcId="{BEADF73E-13A5-6E4F-86B3-8DE31ACAB230}" destId="{B5F832EB-E256-5B45-881E-B2B0CC50806F}" srcOrd="13" destOrd="0" presId="urn:microsoft.com/office/officeart/2008/layout/HexagonCluster"/>
    <dgm:cxn modelId="{F2913127-F152-A849-9BDA-EAA3264A97B3}" type="presParOf" srcId="{B5F832EB-E256-5B45-881E-B2B0CC50806F}" destId="{D2FA8660-BB51-EA40-AD38-90999B9D8A67}" srcOrd="0" destOrd="0" presId="urn:microsoft.com/office/officeart/2008/layout/HexagonCluster"/>
    <dgm:cxn modelId="{25D138CB-FB69-C943-BB1E-44209E852ADD}" type="presParOf" srcId="{BEADF73E-13A5-6E4F-86B3-8DE31ACAB230}" destId="{7BB5F4DC-82E5-BC4D-8B49-A56C58BB9135}" srcOrd="14" destOrd="0" presId="urn:microsoft.com/office/officeart/2008/layout/HexagonCluster"/>
    <dgm:cxn modelId="{E88D1956-A665-EF4F-9DED-D3FC950784AF}" type="presParOf" srcId="{7BB5F4DC-82E5-BC4D-8B49-A56C58BB9135}" destId="{645DC72B-710C-FB42-B2D5-B236833EB413}" srcOrd="0" destOrd="0" presId="urn:microsoft.com/office/officeart/2008/layout/HexagonCluster"/>
    <dgm:cxn modelId="{E8B4BC2C-3FF7-A946-8CCC-63E31D54818A}" type="presParOf" srcId="{BEADF73E-13A5-6E4F-86B3-8DE31ACAB230}" destId="{18EE27B8-1A91-AE4D-A1D6-C2CE1E88235C}" srcOrd="15" destOrd="0" presId="urn:microsoft.com/office/officeart/2008/layout/HexagonCluster"/>
    <dgm:cxn modelId="{29EB16BE-B952-7C40-BF1C-E55561F77020}" type="presParOf" srcId="{18EE27B8-1A91-AE4D-A1D6-C2CE1E88235C}" destId="{4053BC81-BE7B-8A44-A433-111EB8E6133B}" srcOrd="0" destOrd="0" presId="urn:microsoft.com/office/officeart/2008/layout/HexagonCluster"/>
    <dgm:cxn modelId="{26143E26-7E4A-884A-8E0B-FE2129601244}" type="presParOf" srcId="{BEADF73E-13A5-6E4F-86B3-8DE31ACAB230}" destId="{3C58449E-6276-1045-9650-1FAB0C42FA50}" srcOrd="16" destOrd="0" presId="urn:microsoft.com/office/officeart/2008/layout/HexagonCluster"/>
    <dgm:cxn modelId="{D0A0146F-EF72-4549-926A-B757DEEEFE85}" type="presParOf" srcId="{3C58449E-6276-1045-9650-1FAB0C42FA50}" destId="{95353B38-660A-194F-B82D-09AECCB574F8}" srcOrd="0" destOrd="0" presId="urn:microsoft.com/office/officeart/2008/layout/HexagonCluster"/>
    <dgm:cxn modelId="{88940918-4322-BC4B-9ADA-00A9384F3CF3}" type="presParOf" srcId="{BEADF73E-13A5-6E4F-86B3-8DE31ACAB230}" destId="{25355F7D-A803-244C-AE04-BB8CED0C91EF}" srcOrd="17" destOrd="0" presId="urn:microsoft.com/office/officeart/2008/layout/HexagonCluster"/>
    <dgm:cxn modelId="{AA4C139E-4B67-2440-B884-865416F955FC}" type="presParOf" srcId="{25355F7D-A803-244C-AE04-BB8CED0C91EF}" destId="{8144EA18-82F4-3A4E-BA36-666FB4E3930D}" srcOrd="0" destOrd="0" presId="urn:microsoft.com/office/officeart/2008/layout/HexagonCluster"/>
    <dgm:cxn modelId="{C4B85B76-250E-824C-AC3B-96F663E8CFC8}" type="presParOf" srcId="{BEADF73E-13A5-6E4F-86B3-8DE31ACAB230}" destId="{53010D5F-F0BB-5D44-82D3-88C84FFD6629}" srcOrd="18" destOrd="0" presId="urn:microsoft.com/office/officeart/2008/layout/HexagonCluster"/>
    <dgm:cxn modelId="{E4D0438D-F45D-9042-82B1-46D52BEC57A2}" type="presParOf" srcId="{53010D5F-F0BB-5D44-82D3-88C84FFD6629}" destId="{295C63CF-330F-2748-854D-80937BD49D6D}" srcOrd="0" destOrd="0" presId="urn:microsoft.com/office/officeart/2008/layout/HexagonCluster"/>
    <dgm:cxn modelId="{BC8894D3-B4BA-8247-A14F-A03190006EB7}" type="presParOf" srcId="{BEADF73E-13A5-6E4F-86B3-8DE31ACAB230}" destId="{1E93BBF4-2726-BB41-B6B5-F9F58FC42E6E}" srcOrd="19" destOrd="0" presId="urn:microsoft.com/office/officeart/2008/layout/HexagonCluster"/>
    <dgm:cxn modelId="{07FB3F6D-7614-EB45-9E22-06BF621D7653}" type="presParOf" srcId="{1E93BBF4-2726-BB41-B6B5-F9F58FC42E6E}" destId="{F4BB3952-8315-0F4A-A1AB-905010D5FDBF}" srcOrd="0" destOrd="0" presId="urn:microsoft.com/office/officeart/2008/layout/HexagonCluster"/>
    <dgm:cxn modelId="{483EBB22-F887-A640-BFD2-571ABD5B5403}" type="presParOf" srcId="{BEADF73E-13A5-6E4F-86B3-8DE31ACAB230}" destId="{511AFFED-5891-F244-A36E-FECF94410347}" srcOrd="20" destOrd="0" presId="urn:microsoft.com/office/officeart/2008/layout/HexagonCluster"/>
    <dgm:cxn modelId="{C506CEB4-3EA1-6848-98CD-F8915575E812}" type="presParOf" srcId="{511AFFED-5891-F244-A36E-FECF94410347}" destId="{05DE84F9-B175-F54F-8842-A3265209B762}" srcOrd="0" destOrd="0" presId="urn:microsoft.com/office/officeart/2008/layout/HexagonCluster"/>
    <dgm:cxn modelId="{026AEB59-641E-A447-A531-CD5BC97C6A48}" type="presParOf" srcId="{BEADF73E-13A5-6E4F-86B3-8DE31ACAB230}" destId="{2B755EA6-8F7C-BA4D-9917-5BB06090B8E8}" srcOrd="21" destOrd="0" presId="urn:microsoft.com/office/officeart/2008/layout/HexagonCluster"/>
    <dgm:cxn modelId="{A23385DD-1425-9D4D-AB60-491BBC023824}" type="presParOf" srcId="{2B755EA6-8F7C-BA4D-9917-5BB06090B8E8}" destId="{EBB65D5D-CCA6-C448-A0F0-8E9009DFFC41}" srcOrd="0" destOrd="0" presId="urn:microsoft.com/office/officeart/2008/layout/HexagonCluster"/>
    <dgm:cxn modelId="{3457D4DE-27BD-F349-A6E1-0A63BC66A804}" type="presParOf" srcId="{BEADF73E-13A5-6E4F-86B3-8DE31ACAB230}" destId="{04E0CE14-040B-164C-9F0B-BC4A7E9CC4F1}" srcOrd="22" destOrd="0" presId="urn:microsoft.com/office/officeart/2008/layout/HexagonCluster"/>
    <dgm:cxn modelId="{0954201F-DB9A-7A47-B37B-F31523403A16}" type="presParOf" srcId="{04E0CE14-040B-164C-9F0B-BC4A7E9CC4F1}" destId="{8943F80D-B930-6743-A942-C389B416F0EF}" srcOrd="0" destOrd="0" presId="urn:microsoft.com/office/officeart/2008/layout/HexagonCluster"/>
    <dgm:cxn modelId="{1D14D86D-FEFA-AE4E-A263-834EC2D1CBEB}" type="presParOf" srcId="{BEADF73E-13A5-6E4F-86B3-8DE31ACAB230}" destId="{CF728968-7293-464C-BC7A-E4A66F10083C}" srcOrd="23" destOrd="0" presId="urn:microsoft.com/office/officeart/2008/layout/HexagonCluster"/>
    <dgm:cxn modelId="{D7CEDD91-6773-2C40-9B86-30E42D03331C}" type="presParOf" srcId="{CF728968-7293-464C-BC7A-E4A66F10083C}" destId="{4DC7C245-DC98-874D-B9A9-39A943C8EE0C}" srcOrd="0" destOrd="0" presId="urn:microsoft.com/office/officeart/2008/layout/HexagonCluster"/>
    <dgm:cxn modelId="{B5BA60AA-81CA-014D-BAAC-2CE1CFCCAC46}" type="presParOf" srcId="{BEADF73E-13A5-6E4F-86B3-8DE31ACAB230}" destId="{D6C9F9E3-0E1D-AB43-BA95-044984765281}" srcOrd="24" destOrd="0" presId="urn:microsoft.com/office/officeart/2008/layout/HexagonCluster"/>
    <dgm:cxn modelId="{8D52B518-64C6-BB4E-9D62-3F28416181FE}" type="presParOf" srcId="{D6C9F9E3-0E1D-AB43-BA95-044984765281}" destId="{9CD8D96A-A528-CC43-B590-C37CFFB4DAEA}" srcOrd="0" destOrd="0" presId="urn:microsoft.com/office/officeart/2008/layout/HexagonCluster"/>
    <dgm:cxn modelId="{1639300B-7898-354E-9128-D71CB91AE4A5}" type="presParOf" srcId="{BEADF73E-13A5-6E4F-86B3-8DE31ACAB230}" destId="{61F1FA93-4425-254D-9C9E-E37CDDBDE8FF}" srcOrd="25" destOrd="0" presId="urn:microsoft.com/office/officeart/2008/layout/HexagonCluster"/>
    <dgm:cxn modelId="{F6E75137-C429-B643-B3A8-655E0A46B927}" type="presParOf" srcId="{61F1FA93-4425-254D-9C9E-E37CDDBDE8FF}" destId="{DA3F670B-BA8E-5945-B368-9C924975BF52}" srcOrd="0" destOrd="0" presId="urn:microsoft.com/office/officeart/2008/layout/HexagonCluster"/>
    <dgm:cxn modelId="{923E803F-7E6C-8440-92D2-0A7DE38249CF}" type="presParOf" srcId="{BEADF73E-13A5-6E4F-86B3-8DE31ACAB230}" destId="{86736468-C645-824E-8542-50F80A8450FA}" srcOrd="26" destOrd="0" presId="urn:microsoft.com/office/officeart/2008/layout/HexagonCluster"/>
    <dgm:cxn modelId="{60885947-D493-304A-9ED6-5932C7897B3F}" type="presParOf" srcId="{86736468-C645-824E-8542-50F80A8450FA}" destId="{41DBDEB4-3D4D-E84E-B759-B858AFA95851}" srcOrd="0" destOrd="0" presId="urn:microsoft.com/office/officeart/2008/layout/HexagonCluster"/>
    <dgm:cxn modelId="{372D4BF2-270E-084C-95EA-74D8DE6B3820}" type="presParOf" srcId="{BEADF73E-13A5-6E4F-86B3-8DE31ACAB230}" destId="{7D4DB08B-9BFF-CD40-B90C-C2BE50365E7E}" srcOrd="27" destOrd="0" presId="urn:microsoft.com/office/officeart/2008/layout/HexagonCluster"/>
    <dgm:cxn modelId="{56F289FA-70AA-9E49-8B7B-71D0B5F52B04}" type="presParOf" srcId="{7D4DB08B-9BFF-CD40-B90C-C2BE50365E7E}" destId="{67064E08-ED2A-0647-956C-C46894AEA0E1}" srcOrd="0" destOrd="0" presId="urn:microsoft.com/office/officeart/2008/layout/HexagonCluster"/>
    <dgm:cxn modelId="{CB473D80-E13A-1942-B5F1-A0229278B4BB}" type="presParOf" srcId="{BEADF73E-13A5-6E4F-86B3-8DE31ACAB230}" destId="{2A60C5A5-78A3-024A-8FBB-201D6FEEEAB3}" srcOrd="28" destOrd="0" presId="urn:microsoft.com/office/officeart/2008/layout/HexagonCluster"/>
    <dgm:cxn modelId="{1902CE11-CE3A-E44D-811B-BB5E72C0B010}" type="presParOf" srcId="{2A60C5A5-78A3-024A-8FBB-201D6FEEEAB3}" destId="{E71ADA35-9DF5-724B-9E6F-8E30EC2B87B7}" srcOrd="0" destOrd="0" presId="urn:microsoft.com/office/officeart/2008/layout/HexagonCluster"/>
    <dgm:cxn modelId="{251A79C1-50F2-7D49-BA7C-0D29283BD608}" type="presParOf" srcId="{BEADF73E-13A5-6E4F-86B3-8DE31ACAB230}" destId="{41B8920C-9B57-9D47-BA8D-A4FE63BD1459}" srcOrd="29" destOrd="0" presId="urn:microsoft.com/office/officeart/2008/layout/HexagonCluster"/>
    <dgm:cxn modelId="{60EEEB31-E207-D242-B02B-DC44CD107799}" type="presParOf" srcId="{41B8920C-9B57-9D47-BA8D-A4FE63BD1459}" destId="{DED039A3-E6D5-0A45-8433-B17C430069B6}" srcOrd="0" destOrd="0" presId="urn:microsoft.com/office/officeart/2008/layout/HexagonCluster"/>
    <dgm:cxn modelId="{C4B28DD3-9065-264F-B32C-CB217BED3A06}" type="presParOf" srcId="{BEADF73E-13A5-6E4F-86B3-8DE31ACAB230}" destId="{3F4DC42F-EC46-E540-80ED-DBEB5D13D401}" srcOrd="30" destOrd="0" presId="urn:microsoft.com/office/officeart/2008/layout/HexagonCluster"/>
    <dgm:cxn modelId="{DC5C1AAF-EB49-1046-A5EB-4198D0E584D2}" type="presParOf" srcId="{3F4DC42F-EC46-E540-80ED-DBEB5D13D401}" destId="{087B6E85-A840-5646-87C2-6ADD029B2FD2}" srcOrd="0" destOrd="0" presId="urn:microsoft.com/office/officeart/2008/layout/HexagonCluster"/>
    <dgm:cxn modelId="{0E6426DA-BB91-8C47-814C-BED6F1230544}" type="presParOf" srcId="{BEADF73E-13A5-6E4F-86B3-8DE31ACAB230}" destId="{399308DF-548D-E040-B14D-E0C812638A5E}" srcOrd="31" destOrd="0" presId="urn:microsoft.com/office/officeart/2008/layout/HexagonCluster"/>
    <dgm:cxn modelId="{8E22E02D-D954-FF45-8C21-3CC698FD49A9}" type="presParOf" srcId="{399308DF-548D-E040-B14D-E0C812638A5E}" destId="{D7C3D16D-17F0-D14D-B5D8-77DB8C45BC61}" srcOrd="0" destOrd="0" presId="urn:microsoft.com/office/officeart/2008/layout/HexagonCluster"/>
    <dgm:cxn modelId="{619E2D93-C3D9-E944-A808-487C829A606E}" type="presParOf" srcId="{BEADF73E-13A5-6E4F-86B3-8DE31ACAB230}" destId="{A1EFD98D-0919-7842-BD8A-D78D470E4516}" srcOrd="32" destOrd="0" presId="urn:microsoft.com/office/officeart/2008/layout/HexagonCluster"/>
    <dgm:cxn modelId="{81629BF3-67C3-EC47-B363-83228EB289F7}" type="presParOf" srcId="{A1EFD98D-0919-7842-BD8A-D78D470E4516}" destId="{A01186CE-B8FA-F047-A94E-C3C07384FF6B}" srcOrd="0" destOrd="0" presId="urn:microsoft.com/office/officeart/2008/layout/HexagonCluster"/>
    <dgm:cxn modelId="{E6F3749F-2FE9-734C-8605-73E08F4BCCF3}" type="presParOf" srcId="{BEADF73E-13A5-6E4F-86B3-8DE31ACAB230}" destId="{EDA7598C-FD29-CF44-B9DB-99DF441048D7}" srcOrd="33" destOrd="0" presId="urn:microsoft.com/office/officeart/2008/layout/HexagonCluster"/>
    <dgm:cxn modelId="{0F268D37-DA9B-224C-835E-73FB49C7B0FF}" type="presParOf" srcId="{EDA7598C-FD29-CF44-B9DB-99DF441048D7}" destId="{E6AF9242-44BC-BF45-A993-9B7F8013B86D}" srcOrd="0" destOrd="0" presId="urn:microsoft.com/office/officeart/2008/layout/HexagonCluster"/>
    <dgm:cxn modelId="{8DA227A2-FF41-054C-A417-5B63B852D1D9}" type="presParOf" srcId="{BEADF73E-13A5-6E4F-86B3-8DE31ACAB230}" destId="{A12A3C29-838D-9F40-A83C-CF112D0A3EED}" srcOrd="34" destOrd="0" presId="urn:microsoft.com/office/officeart/2008/layout/HexagonCluster"/>
    <dgm:cxn modelId="{29E1FE20-C2E7-0E44-AF72-DB16CD3303DD}" type="presParOf" srcId="{A12A3C29-838D-9F40-A83C-CF112D0A3EED}" destId="{F14B39BA-A89D-B642-B511-87BA4CBDD4B0}" srcOrd="0" destOrd="0" presId="urn:microsoft.com/office/officeart/2008/layout/HexagonCluster"/>
    <dgm:cxn modelId="{1AAA8ADF-926C-8F4C-ACB6-D12969D43523}" type="presParOf" srcId="{BEADF73E-13A5-6E4F-86B3-8DE31ACAB230}" destId="{63A517FD-4BF1-C346-8EB1-00294308E50F}" srcOrd="35" destOrd="0" presId="urn:microsoft.com/office/officeart/2008/layout/HexagonCluster"/>
    <dgm:cxn modelId="{52FF6FDE-2014-D342-B8EF-6AD29890ACF9}" type="presParOf" srcId="{63A517FD-4BF1-C346-8EB1-00294308E50F}" destId="{C3E8DF7F-3864-9949-9D19-590E5DB8A11A}" srcOrd="0" destOrd="0" presId="urn:microsoft.com/office/officeart/2008/layout/HexagonCluster"/>
    <dgm:cxn modelId="{563B03E5-6E2D-1E46-8321-7E2A03A84112}" type="presParOf" srcId="{BEADF73E-13A5-6E4F-86B3-8DE31ACAB230}" destId="{655276F5-24B1-6D4F-82DF-DE1E8A077AD7}" srcOrd="36" destOrd="0" presId="urn:microsoft.com/office/officeart/2008/layout/HexagonCluster"/>
    <dgm:cxn modelId="{9D6BBD5A-2AC8-D242-8E42-F7BB13203ED9}" type="presParOf" srcId="{655276F5-24B1-6D4F-82DF-DE1E8A077AD7}" destId="{CE572CB2-3CF6-A340-9C38-CA3F1751A670}" srcOrd="0" destOrd="0" presId="urn:microsoft.com/office/officeart/2008/layout/HexagonCluster"/>
    <dgm:cxn modelId="{4F24167D-209D-1A4A-8DF3-956EDE55D42C}" type="presParOf" srcId="{BEADF73E-13A5-6E4F-86B3-8DE31ACAB230}" destId="{906193EC-1656-DB40-AC31-4AD66708BFA4}" srcOrd="37" destOrd="0" presId="urn:microsoft.com/office/officeart/2008/layout/HexagonCluster"/>
    <dgm:cxn modelId="{9684A425-4E80-BE42-BB28-249555823870}" type="presParOf" srcId="{906193EC-1656-DB40-AC31-4AD66708BFA4}" destId="{A38F45BE-27CB-7141-BB64-763B467BB36C}" srcOrd="0" destOrd="0" presId="urn:microsoft.com/office/officeart/2008/layout/HexagonCluster"/>
    <dgm:cxn modelId="{6EDE1D80-6CCA-3441-9927-4863B16990FA}" type="presParOf" srcId="{BEADF73E-13A5-6E4F-86B3-8DE31ACAB230}" destId="{66E019F0-5877-9D49-989F-A120652DFF7B}" srcOrd="38" destOrd="0" presId="urn:microsoft.com/office/officeart/2008/layout/HexagonCluster"/>
    <dgm:cxn modelId="{619F239D-10A3-CC41-A247-03301D5613D1}" type="presParOf" srcId="{66E019F0-5877-9D49-989F-A120652DFF7B}" destId="{A62A44F0-0B7F-0546-934A-2260C6BCC552}" srcOrd="0" destOrd="0" presId="urn:microsoft.com/office/officeart/2008/layout/HexagonCluster"/>
    <dgm:cxn modelId="{58B51F22-A743-044C-AF6E-C1AAA432C011}" type="presParOf" srcId="{BEADF73E-13A5-6E4F-86B3-8DE31ACAB230}" destId="{7FE10971-7491-3243-ADA7-9797658E4054}" srcOrd="39" destOrd="0" presId="urn:microsoft.com/office/officeart/2008/layout/HexagonCluster"/>
    <dgm:cxn modelId="{0DFA1033-43A7-7E49-BB7D-100B50C47F5D}" type="presParOf" srcId="{7FE10971-7491-3243-ADA7-9797658E4054}" destId="{9F134577-EDB1-6B44-82DA-78923489C3E9}"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07FBE-9CE5-6643-A696-8BECF0959BF7}">
      <dsp:nvSpPr>
        <dsp:cNvPr id="0" name=""/>
        <dsp:cNvSpPr/>
      </dsp:nvSpPr>
      <dsp:spPr>
        <a:xfrm>
          <a:off x="2095591" y="3714302"/>
          <a:ext cx="2436350" cy="2091545"/>
        </a:xfrm>
        <a:prstGeom prst="hexagon">
          <a:avLst>
            <a:gd name="adj" fmla="val 25000"/>
            <a:gd name="vf" fmla="val 115470"/>
          </a:avLst>
        </a:prstGeom>
        <a:solidFill>
          <a:srgbClr val="F76153"/>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International Covenant on Economic, Social and Cultural Rights + Protocol</a:t>
          </a:r>
        </a:p>
      </dsp:txBody>
      <dsp:txXfrm>
        <a:off x="2472916" y="4038226"/>
        <a:ext cx="1681700" cy="1443697"/>
      </dsp:txXfrm>
    </dsp:sp>
    <dsp:sp modelId="{DF436541-C92F-AB4E-B0C4-A3FF4E52FF3B}">
      <dsp:nvSpPr>
        <dsp:cNvPr id="0" name=""/>
        <dsp:cNvSpPr/>
      </dsp:nvSpPr>
      <dsp:spPr>
        <a:xfrm>
          <a:off x="2154135" y="4649803"/>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A9977A3-4008-844A-8DA5-3EC5DB326C8E}">
      <dsp:nvSpPr>
        <dsp:cNvPr id="0" name=""/>
        <dsp:cNvSpPr/>
      </dsp:nvSpPr>
      <dsp:spPr>
        <a:xfrm>
          <a:off x="0" y="2558258"/>
          <a:ext cx="2436350" cy="2091545"/>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3FC2AF-E57C-284C-9C1A-AA9B03732DB5}">
      <dsp:nvSpPr>
        <dsp:cNvPr id="0" name=""/>
        <dsp:cNvSpPr/>
      </dsp:nvSpPr>
      <dsp:spPr>
        <a:xfrm>
          <a:off x="1667766" y="4371412"/>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BDCFF6-724A-BE4F-9C44-732C80DDDDC5}">
      <dsp:nvSpPr>
        <dsp:cNvPr id="0" name=""/>
        <dsp:cNvSpPr/>
      </dsp:nvSpPr>
      <dsp:spPr>
        <a:xfrm>
          <a:off x="4192684" y="2551027"/>
          <a:ext cx="2436350" cy="2091545"/>
        </a:xfrm>
        <a:prstGeom prst="hexagon">
          <a:avLst>
            <a:gd name="adj" fmla="val 25000"/>
            <a:gd name="vf" fmla="val 115470"/>
          </a:avLst>
        </a:prstGeom>
        <a:solidFill>
          <a:srgbClr val="F76153"/>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noProof="0" dirty="0"/>
            <a:t>Convention on the Elimination of All Forms of Discrimination Against Women</a:t>
          </a:r>
        </a:p>
      </dsp:txBody>
      <dsp:txXfrm>
        <a:off x="4570009" y="2874951"/>
        <a:ext cx="1681700" cy="1443697"/>
      </dsp:txXfrm>
    </dsp:sp>
    <dsp:sp modelId="{0EDAF170-9783-934B-B527-88752AA832B4}">
      <dsp:nvSpPr>
        <dsp:cNvPr id="0" name=""/>
        <dsp:cNvSpPr/>
      </dsp:nvSpPr>
      <dsp:spPr>
        <a:xfrm>
          <a:off x="5869457" y="4360566"/>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4AA4EA-94A9-C84F-AA6B-F9E60147B785}">
      <dsp:nvSpPr>
        <dsp:cNvPr id="0" name=""/>
        <dsp:cNvSpPr/>
      </dsp:nvSpPr>
      <dsp:spPr>
        <a:xfrm>
          <a:off x="6288275" y="3709782"/>
          <a:ext cx="2436350" cy="2091545"/>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79D170-6181-8540-A460-55091AD99994}">
      <dsp:nvSpPr>
        <dsp:cNvPr id="0" name=""/>
        <dsp:cNvSpPr/>
      </dsp:nvSpPr>
      <dsp:spPr>
        <a:xfrm>
          <a:off x="6346819" y="4640764"/>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693C7E-8BBB-794F-8E03-D9E9485FE124}">
      <dsp:nvSpPr>
        <dsp:cNvPr id="0" name=""/>
        <dsp:cNvSpPr/>
      </dsp:nvSpPr>
      <dsp:spPr>
        <a:xfrm>
          <a:off x="2095591" y="1401310"/>
          <a:ext cx="2436350" cy="2091545"/>
        </a:xfrm>
        <a:prstGeom prst="hexagon">
          <a:avLst>
            <a:gd name="adj" fmla="val 25000"/>
            <a:gd name="vf" fmla="val 115470"/>
          </a:avLst>
        </a:prstGeom>
        <a:solidFill>
          <a:srgbClr val="F76153"/>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noProof="0" dirty="0"/>
            <a:t>Convention on the Rights of the Child</a:t>
          </a:r>
        </a:p>
      </dsp:txBody>
      <dsp:txXfrm>
        <a:off x="2472916" y="1725234"/>
        <a:ext cx="1681700" cy="1443697"/>
      </dsp:txXfrm>
    </dsp:sp>
    <dsp:sp modelId="{2099C838-E060-DA4B-9F19-51363512BE16}">
      <dsp:nvSpPr>
        <dsp:cNvPr id="0" name=""/>
        <dsp:cNvSpPr/>
      </dsp:nvSpPr>
      <dsp:spPr>
        <a:xfrm>
          <a:off x="3754351" y="1430233"/>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A004CA-DFCC-2D44-A246-E220E03A3FF9}">
      <dsp:nvSpPr>
        <dsp:cNvPr id="0" name=""/>
        <dsp:cNvSpPr/>
      </dsp:nvSpPr>
      <dsp:spPr>
        <a:xfrm>
          <a:off x="4192684" y="238938"/>
          <a:ext cx="2436350" cy="2091545"/>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8000" b="-38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C5456A-29F6-DF42-A824-7D7EB3C188BF}">
      <dsp:nvSpPr>
        <dsp:cNvPr id="0" name=""/>
        <dsp:cNvSpPr/>
      </dsp:nvSpPr>
      <dsp:spPr>
        <a:xfrm>
          <a:off x="4261736" y="1165401"/>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5368C6-7BA5-EA4B-8F23-EBF7179B8F2C}">
      <dsp:nvSpPr>
        <dsp:cNvPr id="0" name=""/>
        <dsp:cNvSpPr/>
      </dsp:nvSpPr>
      <dsp:spPr>
        <a:xfrm>
          <a:off x="6288275" y="1397694"/>
          <a:ext cx="2436350" cy="2091545"/>
        </a:xfrm>
        <a:prstGeom prst="hexagon">
          <a:avLst>
            <a:gd name="adj" fmla="val 25000"/>
            <a:gd name="vf" fmla="val 115470"/>
          </a:avLst>
        </a:prstGeom>
        <a:solidFill>
          <a:srgbClr val="398896"/>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noProof="0" dirty="0"/>
            <a:t>American Convention on Human Rights</a:t>
          </a:r>
        </a:p>
      </dsp:txBody>
      <dsp:txXfrm>
        <a:off x="6665600" y="1721618"/>
        <a:ext cx="1681700" cy="1443697"/>
      </dsp:txXfrm>
    </dsp:sp>
    <dsp:sp modelId="{D2FA8660-BB51-EA40-AD38-90999B9D8A67}">
      <dsp:nvSpPr>
        <dsp:cNvPr id="0" name=""/>
        <dsp:cNvSpPr/>
      </dsp:nvSpPr>
      <dsp:spPr>
        <a:xfrm>
          <a:off x="8395876" y="2324156"/>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45DC72B-710C-FB42-B2D5-B236833EB413}">
      <dsp:nvSpPr>
        <dsp:cNvPr id="0" name=""/>
        <dsp:cNvSpPr/>
      </dsp:nvSpPr>
      <dsp:spPr>
        <a:xfrm>
          <a:off x="8383866" y="2573623"/>
          <a:ext cx="2436350" cy="209154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53BC81-BE7B-8A44-A433-111EB8E6133B}">
      <dsp:nvSpPr>
        <dsp:cNvPr id="0" name=""/>
        <dsp:cNvSpPr/>
      </dsp:nvSpPr>
      <dsp:spPr>
        <a:xfrm>
          <a:off x="8858227" y="2610682"/>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353B38-660A-194F-B82D-09AECCB574F8}">
      <dsp:nvSpPr>
        <dsp:cNvPr id="0" name=""/>
        <dsp:cNvSpPr/>
      </dsp:nvSpPr>
      <dsp:spPr>
        <a:xfrm>
          <a:off x="8383866" y="260631"/>
          <a:ext cx="2436350" cy="2091545"/>
        </a:xfrm>
        <a:prstGeom prst="hexagon">
          <a:avLst>
            <a:gd name="adj" fmla="val 25000"/>
            <a:gd name="vf" fmla="val 115470"/>
          </a:avLst>
        </a:prstGeom>
        <a:solidFill>
          <a:srgbClr val="F76153"/>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t>Indigenous and Tribal Peoples Convention </a:t>
          </a:r>
          <a:r>
            <a:rPr lang="es-BO" sz="1200" kern="1200" dirty="0"/>
            <a:t>(ILO No. 169)</a:t>
          </a:r>
          <a:endParaRPr lang="en-US" sz="1200" kern="1200" dirty="0"/>
        </a:p>
      </dsp:txBody>
      <dsp:txXfrm>
        <a:off x="8761191" y="584555"/>
        <a:ext cx="1681700" cy="1443697"/>
      </dsp:txXfrm>
    </dsp:sp>
    <dsp:sp modelId="{8144EA18-82F4-3A4E-BA36-666FB4E3930D}">
      <dsp:nvSpPr>
        <dsp:cNvPr id="0" name=""/>
        <dsp:cNvSpPr/>
      </dsp:nvSpPr>
      <dsp:spPr>
        <a:xfrm>
          <a:off x="10491467" y="1198844"/>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5C63CF-330F-2748-854D-80937BD49D6D}">
      <dsp:nvSpPr>
        <dsp:cNvPr id="0" name=""/>
        <dsp:cNvSpPr/>
      </dsp:nvSpPr>
      <dsp:spPr>
        <a:xfrm>
          <a:off x="10480959" y="1428426"/>
          <a:ext cx="2436350" cy="2091545"/>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8000" b="-28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BB3952-8315-0F4A-A1AB-905010D5FDBF}">
      <dsp:nvSpPr>
        <dsp:cNvPr id="0" name=""/>
        <dsp:cNvSpPr/>
      </dsp:nvSpPr>
      <dsp:spPr>
        <a:xfrm>
          <a:off x="10965827" y="1474523"/>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DE84F9-B175-F54F-8842-A3265209B762}">
      <dsp:nvSpPr>
        <dsp:cNvPr id="0" name=""/>
        <dsp:cNvSpPr/>
      </dsp:nvSpPr>
      <dsp:spPr>
        <a:xfrm>
          <a:off x="10480959" y="3736898"/>
          <a:ext cx="2436350" cy="2091545"/>
        </a:xfrm>
        <a:prstGeom prst="hexagon">
          <a:avLst>
            <a:gd name="adj" fmla="val 25000"/>
            <a:gd name="vf" fmla="val 115470"/>
          </a:avLst>
        </a:prstGeom>
        <a:solidFill>
          <a:srgbClr val="F76153"/>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International Covenant on Civil and Political Rights + Protocols</a:t>
          </a:r>
        </a:p>
      </dsp:txBody>
      <dsp:txXfrm>
        <a:off x="10858284" y="4060822"/>
        <a:ext cx="1681700" cy="1443697"/>
      </dsp:txXfrm>
    </dsp:sp>
    <dsp:sp modelId="{EBB65D5D-CCA6-C448-A0F0-8E9009DFFC41}">
      <dsp:nvSpPr>
        <dsp:cNvPr id="0" name=""/>
        <dsp:cNvSpPr/>
      </dsp:nvSpPr>
      <dsp:spPr>
        <a:xfrm>
          <a:off x="10962825" y="5569034"/>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43F80D-B930-6743-A942-C389B416F0EF}">
      <dsp:nvSpPr>
        <dsp:cNvPr id="0" name=""/>
        <dsp:cNvSpPr/>
      </dsp:nvSpPr>
      <dsp:spPr>
        <a:xfrm>
          <a:off x="8383866" y="4882096"/>
          <a:ext cx="2436350" cy="2091545"/>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8000" b="-38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DC7C245-DC98-874D-B9A9-39A943C8EE0C}">
      <dsp:nvSpPr>
        <dsp:cNvPr id="0" name=""/>
        <dsp:cNvSpPr/>
      </dsp:nvSpPr>
      <dsp:spPr>
        <a:xfrm>
          <a:off x="10510982" y="5799520"/>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CD8D96A-A528-CC43-B590-C37CFFB4DAEA}">
      <dsp:nvSpPr>
        <dsp:cNvPr id="0" name=""/>
        <dsp:cNvSpPr/>
      </dsp:nvSpPr>
      <dsp:spPr>
        <a:xfrm>
          <a:off x="4191182" y="4868538"/>
          <a:ext cx="2436350" cy="2091545"/>
        </a:xfrm>
        <a:prstGeom prst="hexagon">
          <a:avLst>
            <a:gd name="adj" fmla="val 25000"/>
            <a:gd name="vf" fmla="val 115470"/>
          </a:avLst>
        </a:prstGeom>
        <a:solidFill>
          <a:srgbClr val="398896"/>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noProof="0" dirty="0"/>
            <a:t>Convention </a:t>
          </a:r>
          <a:r>
            <a:rPr lang="en-US" sz="1700" kern="1200" noProof="0" dirty="0" err="1"/>
            <a:t>Belém</a:t>
          </a:r>
          <a:r>
            <a:rPr lang="en-US" sz="1700" kern="1200" noProof="0" dirty="0"/>
            <a:t> do </a:t>
          </a:r>
          <a:r>
            <a:rPr lang="en-US" sz="1700" kern="1200" noProof="0" dirty="0" err="1"/>
            <a:t>Pará</a:t>
          </a:r>
          <a:endParaRPr lang="en-US" sz="1700" kern="1200" noProof="0" dirty="0"/>
        </a:p>
      </dsp:txBody>
      <dsp:txXfrm>
        <a:off x="4568507" y="5192462"/>
        <a:ext cx="1681700" cy="1443697"/>
      </dsp:txXfrm>
    </dsp:sp>
    <dsp:sp modelId="{DA3F670B-BA8E-5945-B368-9C924975BF52}">
      <dsp:nvSpPr>
        <dsp:cNvPr id="0" name=""/>
        <dsp:cNvSpPr/>
      </dsp:nvSpPr>
      <dsp:spPr>
        <a:xfrm>
          <a:off x="4260235" y="5795904"/>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1DBDEB4-3D4D-E84E-B759-B858AFA95851}">
      <dsp:nvSpPr>
        <dsp:cNvPr id="0" name=""/>
        <dsp:cNvSpPr/>
      </dsp:nvSpPr>
      <dsp:spPr>
        <a:xfrm>
          <a:off x="2094090" y="6031813"/>
          <a:ext cx="2436350" cy="2091545"/>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4000" r="-14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064E08-ED2A-0647-956C-C46894AEA0E1}">
      <dsp:nvSpPr>
        <dsp:cNvPr id="0" name=""/>
        <dsp:cNvSpPr/>
      </dsp:nvSpPr>
      <dsp:spPr>
        <a:xfrm>
          <a:off x="3752849" y="6060737"/>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71ADA35-9DF5-724B-9E6F-8E30EC2B87B7}">
      <dsp:nvSpPr>
        <dsp:cNvPr id="0" name=""/>
        <dsp:cNvSpPr/>
      </dsp:nvSpPr>
      <dsp:spPr>
        <a:xfrm>
          <a:off x="12566042" y="4909212"/>
          <a:ext cx="2436350" cy="2091545"/>
        </a:xfrm>
        <a:prstGeom prst="hexagon">
          <a:avLst>
            <a:gd name="adj" fmla="val 25000"/>
            <a:gd name="vf" fmla="val 115470"/>
          </a:avLst>
        </a:prstGeom>
        <a:solidFill>
          <a:srgbClr val="398896"/>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noProof="0" dirty="0"/>
            <a:t>Inter-American Convention on the Granting of Political Rights to Women</a:t>
          </a:r>
        </a:p>
      </dsp:txBody>
      <dsp:txXfrm>
        <a:off x="12943367" y="5233136"/>
        <a:ext cx="1681700" cy="1443697"/>
      </dsp:txXfrm>
    </dsp:sp>
    <dsp:sp modelId="{DED039A3-E6D5-0A45-8433-B17C430069B6}">
      <dsp:nvSpPr>
        <dsp:cNvPr id="0" name=""/>
        <dsp:cNvSpPr/>
      </dsp:nvSpPr>
      <dsp:spPr>
        <a:xfrm>
          <a:off x="13049410" y="6741348"/>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7B6E85-A840-5646-87C2-6ADD029B2FD2}">
      <dsp:nvSpPr>
        <dsp:cNvPr id="0" name=""/>
        <dsp:cNvSpPr/>
      </dsp:nvSpPr>
      <dsp:spPr>
        <a:xfrm>
          <a:off x="10470451" y="6053506"/>
          <a:ext cx="2436350" cy="2091545"/>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5000" r="-15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C3D16D-17F0-D14D-B5D8-77DB8C45BC61}">
      <dsp:nvSpPr>
        <dsp:cNvPr id="0" name=""/>
        <dsp:cNvSpPr/>
      </dsp:nvSpPr>
      <dsp:spPr>
        <a:xfrm>
          <a:off x="12597566" y="6971833"/>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01186CE-B8FA-F047-A94E-C3C07384FF6B}">
      <dsp:nvSpPr>
        <dsp:cNvPr id="0" name=""/>
        <dsp:cNvSpPr/>
      </dsp:nvSpPr>
      <dsp:spPr>
        <a:xfrm>
          <a:off x="12575049" y="284132"/>
          <a:ext cx="2436350" cy="2091545"/>
        </a:xfrm>
        <a:prstGeom prst="hexagon">
          <a:avLst>
            <a:gd name="adj" fmla="val 25000"/>
            <a:gd name="vf" fmla="val 115470"/>
          </a:avLst>
        </a:prstGeom>
        <a:solidFill>
          <a:srgbClr val="398896"/>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noProof="0" dirty="0" err="1"/>
            <a:t>Iberoamerican</a:t>
          </a:r>
          <a:r>
            <a:rPr lang="en-US" sz="1700" kern="1200" noProof="0" dirty="0"/>
            <a:t> Convention on the Rights of Youth</a:t>
          </a:r>
        </a:p>
      </dsp:txBody>
      <dsp:txXfrm>
        <a:off x="12952374" y="608056"/>
        <a:ext cx="1681700" cy="1443697"/>
      </dsp:txXfrm>
    </dsp:sp>
    <dsp:sp modelId="{E6AF9242-44BC-BF45-A993-9B7F8013B86D}">
      <dsp:nvSpPr>
        <dsp:cNvPr id="0" name=""/>
        <dsp:cNvSpPr/>
      </dsp:nvSpPr>
      <dsp:spPr>
        <a:xfrm>
          <a:off x="14260830" y="2122594"/>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14B39BA-A89D-B642-B511-87BA4CBDD4B0}">
      <dsp:nvSpPr>
        <dsp:cNvPr id="0" name=""/>
        <dsp:cNvSpPr/>
      </dsp:nvSpPr>
      <dsp:spPr>
        <a:xfrm>
          <a:off x="12575049" y="2592605"/>
          <a:ext cx="2436350" cy="2091545"/>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15000" r="-15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E8DF7F-3864-9949-9D19-590E5DB8A11A}">
      <dsp:nvSpPr>
        <dsp:cNvPr id="0" name=""/>
        <dsp:cNvSpPr/>
      </dsp:nvSpPr>
      <dsp:spPr>
        <a:xfrm>
          <a:off x="14260830" y="2605259"/>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572CB2-3CF6-A340-9C38-CA3F1751A670}">
      <dsp:nvSpPr>
        <dsp:cNvPr id="0" name=""/>
        <dsp:cNvSpPr/>
      </dsp:nvSpPr>
      <dsp:spPr>
        <a:xfrm>
          <a:off x="6279268" y="6040852"/>
          <a:ext cx="2436350" cy="2091545"/>
        </a:xfrm>
        <a:prstGeom prst="hexagon">
          <a:avLst>
            <a:gd name="adj" fmla="val 25000"/>
            <a:gd name="vf" fmla="val 115470"/>
          </a:avLst>
        </a:prstGeom>
        <a:solidFill>
          <a:srgbClr val="F76153"/>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b="0" i="0" kern="1200" dirty="0"/>
            <a:t>Convention against Torture and Other Cruel, Inhuman or Degrading Treatment or Punishment</a:t>
          </a:r>
          <a:endParaRPr lang="en-US" sz="1700" kern="1200" dirty="0"/>
        </a:p>
      </dsp:txBody>
      <dsp:txXfrm>
        <a:off x="6656593" y="6364776"/>
        <a:ext cx="1681700" cy="1443697"/>
      </dsp:txXfrm>
    </dsp:sp>
    <dsp:sp modelId="{A38F45BE-27CB-7141-BB64-763B467BB36C}">
      <dsp:nvSpPr>
        <dsp:cNvPr id="0" name=""/>
        <dsp:cNvSpPr/>
      </dsp:nvSpPr>
      <dsp:spPr>
        <a:xfrm>
          <a:off x="6761134" y="7872987"/>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2A44F0-0B7F-0546-934A-2260C6BCC552}">
      <dsp:nvSpPr>
        <dsp:cNvPr id="0" name=""/>
        <dsp:cNvSpPr/>
      </dsp:nvSpPr>
      <dsp:spPr>
        <a:xfrm>
          <a:off x="4182176" y="7186050"/>
          <a:ext cx="2436350" cy="2091545"/>
        </a:xfrm>
        <a:prstGeom prst="hexagon">
          <a:avLst>
            <a:gd name="adj" fmla="val 25000"/>
            <a:gd name="vf" fmla="val 115470"/>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15000" r="-15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134577-EDB1-6B44-82DA-78923489C3E9}">
      <dsp:nvSpPr>
        <dsp:cNvPr id="0" name=""/>
        <dsp:cNvSpPr/>
      </dsp:nvSpPr>
      <dsp:spPr>
        <a:xfrm>
          <a:off x="6309291" y="8103473"/>
          <a:ext cx="283715" cy="24494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7" tIns="46219" rIns="92437" bIns="46219" rtlCol="0"/>
          <a:lstStyle>
            <a:lvl1pPr algn="r">
              <a:defRPr sz="1200"/>
            </a:lvl1pPr>
          </a:lstStyle>
          <a:p>
            <a:fld id="{78B55136-011A-7443-ABCF-E22893BFEB9B}" type="datetimeFigureOut">
              <a:rPr lang="en-US" smtClean="0"/>
              <a:t>7/27/20</a:t>
            </a:fld>
            <a:endParaRPr lang="en-US"/>
          </a:p>
        </p:txBody>
      </p:sp>
      <p:sp>
        <p:nvSpPr>
          <p:cNvPr id="4" name="Slide Image Placeholder 3"/>
          <p:cNvSpPr>
            <a:spLocks noGrp="1" noRot="1" noChangeAspect="1"/>
          </p:cNvSpPr>
          <p:nvPr>
            <p:ph type="sldImg" idx="2"/>
          </p:nvPr>
        </p:nvSpPr>
        <p:spPr>
          <a:xfrm>
            <a:off x="652463" y="696913"/>
            <a:ext cx="5576887" cy="348615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37" tIns="46219" rIns="92437"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7" tIns="46219" rIns="92437" bIns="46219" rtlCol="0" anchor="b"/>
          <a:lstStyle>
            <a:lvl1pPr algn="r">
              <a:defRPr sz="1200"/>
            </a:lvl1pPr>
          </a:lstStyle>
          <a:p>
            <a:fld id="{FA4DFA94-EF28-A64F-8D38-108FCFC6D29F}" type="slidenum">
              <a:rPr lang="en-US" smtClean="0"/>
              <a:t>‹#›</a:t>
            </a:fld>
            <a:endParaRPr lang="en-US"/>
          </a:p>
        </p:txBody>
      </p:sp>
    </p:spTree>
    <p:extLst>
      <p:ext uri="{BB962C8B-B14F-4D97-AF65-F5344CB8AC3E}">
        <p14:creationId xmlns:p14="http://schemas.microsoft.com/office/powerpoint/2010/main" val="22377145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BO" noProof="0" dirty="0">
              <a:latin typeface="Arial"/>
              <a:cs typeface="Arial"/>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1</a:t>
            </a:fld>
            <a:endParaRPr lang="en-US"/>
          </a:p>
        </p:txBody>
      </p:sp>
    </p:spTree>
    <p:extLst>
      <p:ext uri="{BB962C8B-B14F-4D97-AF65-F5344CB8AC3E}">
        <p14:creationId xmlns:p14="http://schemas.microsoft.com/office/powerpoint/2010/main" val="203283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2185">
              <a:buFont typeface="Arial" pitchFamily="34" charset="0"/>
              <a:buNone/>
              <a:defRPr/>
            </a:pPr>
            <a:endParaRPr lang="es-BO" sz="1200" b="0" baseline="0" dirty="0">
              <a:solidFill>
                <a:srgbClr val="000E23"/>
              </a:solidFill>
              <a:latin typeface="Arial"/>
              <a:ea typeface="ＭＳ Ｐゴシック" charset="0"/>
              <a:cs typeface="Arial"/>
              <a:sym typeface="Gotham Medium" charset="0"/>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10</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2185">
              <a:buFont typeface="Arial" pitchFamily="34" charset="0"/>
              <a:buNone/>
              <a:defRPr/>
            </a:pPr>
            <a:endParaRPr lang="es-BO" sz="1200" b="0" baseline="0" dirty="0">
              <a:solidFill>
                <a:srgbClr val="000E23"/>
              </a:solidFill>
              <a:latin typeface="Arial"/>
              <a:ea typeface="ＭＳ Ｐゴシック" charset="0"/>
              <a:cs typeface="Arial"/>
              <a:sym typeface="Gotham Medium" charset="0"/>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11</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2185" rtl="0" eaLnBrk="1" fontAlgn="auto" latinLnBrk="0" hangingPunct="1">
              <a:lnSpc>
                <a:spcPct val="100000"/>
              </a:lnSpc>
              <a:spcBef>
                <a:spcPts val="0"/>
              </a:spcBef>
              <a:spcAft>
                <a:spcPts val="0"/>
              </a:spcAft>
              <a:buClrTx/>
              <a:buSzTx/>
              <a:buFontTx/>
              <a:buNone/>
              <a:tabLst/>
              <a:defRPr/>
            </a:pPr>
            <a:endParaRPr lang="es-BO" baseline="0" noProof="0" dirty="0">
              <a:latin typeface="Arial"/>
              <a:ea typeface="ＭＳ Ｐゴシック" charset="0"/>
              <a:cs typeface="Arial"/>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12</a:t>
            </a:fld>
            <a:endParaRPr lang="en-US"/>
          </a:p>
        </p:txBody>
      </p:sp>
    </p:spTree>
    <p:extLst>
      <p:ext uri="{BB962C8B-B14F-4D97-AF65-F5344CB8AC3E}">
        <p14:creationId xmlns:p14="http://schemas.microsoft.com/office/powerpoint/2010/main" val="330121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2185">
              <a:buFont typeface="Arial" pitchFamily="34" charset="0"/>
              <a:buNone/>
              <a:defRPr/>
            </a:pPr>
            <a:endParaRPr lang="es-BO" sz="1200" b="0" baseline="0" dirty="0">
              <a:solidFill>
                <a:srgbClr val="000000"/>
              </a:solidFill>
              <a:latin typeface="Arial"/>
              <a:ea typeface="ＭＳ Ｐゴシック" charset="0"/>
              <a:cs typeface="Arial"/>
              <a:sym typeface="Gotham Medium" charset="0"/>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13</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2185">
              <a:buFont typeface="Arial" pitchFamily="34" charset="0"/>
              <a:buNone/>
              <a:defRPr/>
            </a:pPr>
            <a:endParaRPr lang="es-BO" sz="1200" b="1" dirty="0">
              <a:solidFill>
                <a:srgbClr val="000E23"/>
              </a:solidFill>
              <a:latin typeface="Arial"/>
              <a:ea typeface="ＭＳ Ｐゴシック" charset="0"/>
              <a:cs typeface="Arial"/>
              <a:sym typeface="Gotham Medium" charset="0"/>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14</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2185">
              <a:buFont typeface="Arial" pitchFamily="34" charset="0"/>
              <a:buNone/>
              <a:defRPr/>
            </a:pPr>
            <a:endParaRPr lang="es-BO" sz="1200" b="0" baseline="0" dirty="0">
              <a:solidFill>
                <a:srgbClr val="000000"/>
              </a:solidFill>
              <a:latin typeface="Arial"/>
              <a:ea typeface="ＭＳ Ｐゴシック" charset="0"/>
              <a:cs typeface="Arial"/>
              <a:sym typeface="Gotham Medium" charset="0"/>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15</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2185">
              <a:buFont typeface="Arial" pitchFamily="34" charset="0"/>
              <a:buNone/>
              <a:defRPr/>
            </a:pPr>
            <a:endParaRPr lang="es-BO" sz="1200" b="0" baseline="0" dirty="0">
              <a:solidFill>
                <a:srgbClr val="000000"/>
              </a:solidFill>
              <a:latin typeface="Arial"/>
              <a:ea typeface="ＭＳ Ｐゴシック" charset="0"/>
              <a:cs typeface="Arial"/>
              <a:sym typeface="Gotham Medium" charset="0"/>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16</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b="0" noProof="0" dirty="0">
              <a:latin typeface="Arial"/>
              <a:cs typeface="Arial"/>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17</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4DFA94-EF28-A64F-8D38-108FCFC6D29F}" type="slidenum">
              <a:rPr lang="en-US" smtClean="0"/>
              <a:t>18</a:t>
            </a:fld>
            <a:endParaRPr lang="en-US"/>
          </a:p>
        </p:txBody>
      </p:sp>
    </p:spTree>
    <p:extLst>
      <p:ext uri="{BB962C8B-B14F-4D97-AF65-F5344CB8AC3E}">
        <p14:creationId xmlns:p14="http://schemas.microsoft.com/office/powerpoint/2010/main" val="4230699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2185">
              <a:buFont typeface="Arial" pitchFamily="34" charset="0"/>
              <a:buNone/>
              <a:defRPr/>
            </a:pPr>
            <a:endParaRPr lang="es-BO" sz="1200" b="0" baseline="0" dirty="0">
              <a:solidFill>
                <a:srgbClr val="000E23"/>
              </a:solidFill>
              <a:latin typeface="Arial" pitchFamily="34" charset="0"/>
              <a:ea typeface="ＭＳ Ｐゴシック" charset="0"/>
              <a:cs typeface="Arial" pitchFamily="34" charset="0"/>
              <a:sym typeface="Gotham Medium" charset="0"/>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19</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solidFill>
                <a:schemeClr val="tx1"/>
              </a:solidFill>
              <a:latin typeface="Arial"/>
              <a:cs typeface="Arial"/>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2</a:t>
            </a:fld>
            <a:endParaRPr lang="en-US"/>
          </a:p>
        </p:txBody>
      </p:sp>
    </p:spTree>
    <p:extLst>
      <p:ext uri="{BB962C8B-B14F-4D97-AF65-F5344CB8AC3E}">
        <p14:creationId xmlns:p14="http://schemas.microsoft.com/office/powerpoint/2010/main" val="2025546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2185">
              <a:buFont typeface="Arial" pitchFamily="34" charset="0"/>
              <a:buNone/>
              <a:defRPr/>
            </a:pPr>
            <a:endParaRPr lang="es-BO" sz="1200" b="0" baseline="0" dirty="0">
              <a:solidFill>
                <a:srgbClr val="000E23"/>
              </a:solidFill>
              <a:latin typeface="Arial" pitchFamily="34" charset="0"/>
              <a:ea typeface="ＭＳ Ｐゴシック" charset="0"/>
              <a:cs typeface="Arial" pitchFamily="34" charset="0"/>
              <a:sym typeface="Gotham Medium" charset="0"/>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20</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2185">
              <a:buFont typeface="Arial" pitchFamily="34" charset="0"/>
              <a:buNone/>
              <a:defRPr/>
            </a:pPr>
            <a:endParaRPr lang="es-BO" sz="1200" b="0" baseline="0" dirty="0">
              <a:solidFill>
                <a:srgbClr val="000E23"/>
              </a:solidFill>
              <a:latin typeface="Arial" pitchFamily="34" charset="0"/>
              <a:ea typeface="ＭＳ Ｐゴシック" charset="0"/>
              <a:cs typeface="Arial" pitchFamily="34" charset="0"/>
              <a:sym typeface="Gotham Medium" charset="0"/>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21</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2185">
              <a:buFont typeface="Arial" pitchFamily="34" charset="0"/>
              <a:buNone/>
              <a:defRPr/>
            </a:pPr>
            <a:endParaRPr lang="es-BO" sz="1200" b="0" baseline="0" dirty="0">
              <a:solidFill>
                <a:srgbClr val="000E23"/>
              </a:solidFill>
              <a:latin typeface="Arial" pitchFamily="34" charset="0"/>
              <a:ea typeface="ＭＳ Ｐゴシック" charset="0"/>
              <a:cs typeface="Arial" pitchFamily="34" charset="0"/>
              <a:sym typeface="Gotham Medium" charset="0"/>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22</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A4DFA94-EF28-A64F-8D38-108FCFC6D29F}" type="slidenum">
              <a:rPr lang="en-US" smtClean="0"/>
              <a:t>23</a:t>
            </a:fld>
            <a:endParaRPr lang="en-US"/>
          </a:p>
        </p:txBody>
      </p:sp>
    </p:spTree>
    <p:extLst>
      <p:ext uri="{BB962C8B-B14F-4D97-AF65-F5344CB8AC3E}">
        <p14:creationId xmlns:p14="http://schemas.microsoft.com/office/powerpoint/2010/main" val="1114289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4DFA94-EF28-A64F-8D38-108FCFC6D29F}" type="slidenum">
              <a:rPr lang="en-US" smtClean="0"/>
              <a:t>24</a:t>
            </a:fld>
            <a:endParaRPr lang="en-US"/>
          </a:p>
        </p:txBody>
      </p:sp>
    </p:spTree>
    <p:extLst>
      <p:ext uri="{BB962C8B-B14F-4D97-AF65-F5344CB8AC3E}">
        <p14:creationId xmlns:p14="http://schemas.microsoft.com/office/powerpoint/2010/main" val="36076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2185" rtl="0" eaLnBrk="1" fontAlgn="auto" latinLnBrk="0" hangingPunct="1">
              <a:lnSpc>
                <a:spcPct val="100000"/>
              </a:lnSpc>
              <a:spcBef>
                <a:spcPts val="0"/>
              </a:spcBef>
              <a:spcAft>
                <a:spcPts val="0"/>
              </a:spcAft>
              <a:buClrTx/>
              <a:buSzTx/>
              <a:buFontTx/>
              <a:buNone/>
              <a:tabLst/>
              <a:defRPr/>
            </a:pPr>
            <a:endParaRPr lang="es-BO" dirty="0">
              <a:latin typeface="Arial"/>
              <a:cs typeface="Arial"/>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3</a:t>
            </a:fld>
            <a:endParaRPr lang="en-US"/>
          </a:p>
        </p:txBody>
      </p:sp>
    </p:spTree>
    <p:extLst>
      <p:ext uri="{BB962C8B-B14F-4D97-AF65-F5344CB8AC3E}">
        <p14:creationId xmlns:p14="http://schemas.microsoft.com/office/powerpoint/2010/main" val="380726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4</a:t>
            </a:fld>
            <a:endParaRPr lang="en-US"/>
          </a:p>
        </p:txBody>
      </p:sp>
    </p:spTree>
    <p:extLst>
      <p:ext uri="{BB962C8B-B14F-4D97-AF65-F5344CB8AC3E}">
        <p14:creationId xmlns:p14="http://schemas.microsoft.com/office/powerpoint/2010/main" val="28120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b="0" noProof="0" dirty="0">
              <a:latin typeface="Arial"/>
              <a:cs typeface="Arial"/>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5</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b="0" noProof="0" dirty="0">
              <a:latin typeface="Arial"/>
              <a:cs typeface="Arial"/>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6</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b="0" noProof="0" dirty="0">
              <a:latin typeface="Arial"/>
              <a:cs typeface="Arial"/>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7</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b="0" noProof="0" dirty="0">
              <a:latin typeface="Arial"/>
              <a:cs typeface="Arial"/>
            </a:endParaRPr>
          </a:p>
        </p:txBody>
      </p:sp>
      <p:sp>
        <p:nvSpPr>
          <p:cNvPr id="4" name="Slide Number Placeholder 3"/>
          <p:cNvSpPr>
            <a:spLocks noGrp="1"/>
          </p:cNvSpPr>
          <p:nvPr>
            <p:ph type="sldNum" sz="quarter" idx="10"/>
          </p:nvPr>
        </p:nvSpPr>
        <p:spPr/>
        <p:txBody>
          <a:bodyPr/>
          <a:lstStyle/>
          <a:p>
            <a:fld id="{FA4DFA94-EF28-A64F-8D38-108FCFC6D29F}" type="slidenum">
              <a:rPr lang="en-US" smtClean="0"/>
              <a:t>8</a:t>
            </a:fld>
            <a:endParaRPr lang="en-US"/>
          </a:p>
        </p:txBody>
      </p:sp>
    </p:spTree>
    <p:extLst>
      <p:ext uri="{BB962C8B-B14F-4D97-AF65-F5344CB8AC3E}">
        <p14:creationId xmlns:p14="http://schemas.microsoft.com/office/powerpoint/2010/main" val="207131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4DFA94-EF28-A64F-8D38-108FCFC6D29F}" type="slidenum">
              <a:rPr lang="en-US" smtClean="0"/>
              <a:t>9</a:t>
            </a:fld>
            <a:endParaRPr lang="en-US"/>
          </a:p>
        </p:txBody>
      </p:sp>
    </p:spTree>
    <p:extLst>
      <p:ext uri="{BB962C8B-B14F-4D97-AF65-F5344CB8AC3E}">
        <p14:creationId xmlns:p14="http://schemas.microsoft.com/office/powerpoint/2010/main" val="423069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5350795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689257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5749713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960649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2522703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453791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704360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14619839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64380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196480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3238506"/>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469770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2235200"/>
            <a:ext cx="4340225"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2235200"/>
            <a:ext cx="12868275"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686984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533400"/>
            <a:ext cx="4800600" cy="113792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14249400" cy="11379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23157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64589566"/>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90520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2020749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29100" y="4076700"/>
            <a:ext cx="3022600" cy="703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04100" y="4076700"/>
            <a:ext cx="3022600" cy="703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47553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3638833"/>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3797068"/>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33647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967904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12810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720863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0971505"/>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6975" y="990600"/>
            <a:ext cx="3222625" cy="1012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29100" y="990600"/>
            <a:ext cx="9515475" cy="1012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65376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2080681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66971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6425161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29100" y="4076700"/>
            <a:ext cx="6369050" cy="703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50550" y="4076700"/>
            <a:ext cx="6369050" cy="703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0871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157820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8438241"/>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41440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72192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471624"/>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557366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57099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6975" y="990600"/>
            <a:ext cx="3222625" cy="1012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29100" y="990600"/>
            <a:ext cx="9515475" cy="1012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776057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01184306"/>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98228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0285013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30100" y="4076700"/>
            <a:ext cx="2368550" cy="703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751050" y="4076700"/>
            <a:ext cx="2368550" cy="703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2391067"/>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501616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680192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6193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29184624"/>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9047008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02010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76419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6975" y="990600"/>
            <a:ext cx="3222625" cy="1012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29100" y="990600"/>
            <a:ext cx="9515475" cy="1012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345228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325752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572594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0772476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29100" y="4076700"/>
            <a:ext cx="3022600" cy="703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04100" y="4076700"/>
            <a:ext cx="3022600" cy="703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941346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481835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706049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29100" y="4076700"/>
            <a:ext cx="6369050" cy="703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50550" y="4076700"/>
            <a:ext cx="6369050" cy="703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2430036"/>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27255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538571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537733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405751"/>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6975" y="990600"/>
            <a:ext cx="3222625" cy="1012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29100" y="990600"/>
            <a:ext cx="9515475" cy="1012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725640"/>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27809339"/>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87084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6330750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1981200" y="1727200"/>
            <a:ext cx="8604250" cy="986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37850" y="1727200"/>
            <a:ext cx="8604250" cy="986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576851"/>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74140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5753619"/>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36453854"/>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883785"/>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546593"/>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637392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8779810"/>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533400"/>
            <a:ext cx="4800600" cy="110617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14249400" cy="11061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057366"/>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40147044"/>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698853"/>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43417079"/>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3784600"/>
            <a:ext cx="86042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37850" y="3784600"/>
            <a:ext cx="86042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3058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6827531"/>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1934455"/>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2106388"/>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395105"/>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3845685"/>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181586"/>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476968"/>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342900"/>
            <a:ext cx="4340225" cy="1125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342900"/>
            <a:ext cx="12868275" cy="1125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7876452"/>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99480884"/>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8227534"/>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164475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995134"/>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0482805"/>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2225995"/>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3538951"/>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606666"/>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1408364"/>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3755726"/>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121467"/>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3111500"/>
            <a:ext cx="4800600" cy="880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111500"/>
            <a:ext cx="14249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8770456"/>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37731432"/>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779361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8410000"/>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56429254"/>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6870700"/>
            <a:ext cx="8604250" cy="154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37850" y="6870700"/>
            <a:ext cx="8604250" cy="154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287963"/>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619641"/>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4411921"/>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409997"/>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9108193"/>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8636560"/>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9482518"/>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2235200"/>
            <a:ext cx="4340225"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2235200"/>
            <a:ext cx="12868275"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716387"/>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70048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1956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4870732"/>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866908"/>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09550394"/>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7133369"/>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1178663"/>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5695978"/>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254154"/>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1915610"/>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678123"/>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051812"/>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3111500"/>
            <a:ext cx="4800600" cy="9283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111500"/>
            <a:ext cx="14249400" cy="92837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0404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0439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73493749"/>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8337477"/>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40492224"/>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596484"/>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0557249"/>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8107260"/>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774156"/>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3211333"/>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2140283"/>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52479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6975" y="990600"/>
            <a:ext cx="3222625" cy="1012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29100" y="990600"/>
            <a:ext cx="9515475" cy="1012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38416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3111500"/>
            <a:ext cx="4800600" cy="9283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111500"/>
            <a:ext cx="14249400" cy="92837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9152837"/>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74327983"/>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9627537"/>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603808"/>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6705600"/>
            <a:ext cx="4749800"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83400" y="6705600"/>
            <a:ext cx="4749800"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312013"/>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5370493"/>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7759455"/>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112153"/>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075810"/>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158751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78020035"/>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144952"/>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0200" y="2082800"/>
            <a:ext cx="2413000" cy="913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2082800"/>
            <a:ext cx="7086600" cy="913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173647"/>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34622518"/>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9042538"/>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67516704"/>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6705600"/>
            <a:ext cx="4749800"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83400" y="6705600"/>
            <a:ext cx="4749800"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886720"/>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4140162"/>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7020520"/>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602426"/>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433274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3852786"/>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9180069"/>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9109914"/>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0200" y="2082800"/>
            <a:ext cx="2413000" cy="913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2082800"/>
            <a:ext cx="7086600" cy="913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520750"/>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21158078"/>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4443408"/>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3653475"/>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220720"/>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749002"/>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140826"/>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630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85618042"/>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97953"/>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2880325"/>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4681397"/>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342900"/>
            <a:ext cx="4800600" cy="1156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42900"/>
            <a:ext cx="14249400" cy="115697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904888"/>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84083208"/>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903818"/>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45748358"/>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3784600"/>
            <a:ext cx="415290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6500" y="3784600"/>
            <a:ext cx="415290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0967034"/>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4153545"/>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857787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991137"/>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688563"/>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4962722"/>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40060910"/>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703985"/>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342900"/>
            <a:ext cx="4340225" cy="1125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342900"/>
            <a:ext cx="12868275" cy="1125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192505"/>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40799652"/>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080027"/>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20406903"/>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3784600"/>
            <a:ext cx="86042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37850" y="3784600"/>
            <a:ext cx="86042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8851339"/>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866079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0075372"/>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4393289"/>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045186"/>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3000756"/>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9477649"/>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3986749"/>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342900"/>
            <a:ext cx="4340225" cy="1125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342900"/>
            <a:ext cx="12868275" cy="1125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971645"/>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91152910"/>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605353"/>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42919758"/>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4800" y="3784600"/>
            <a:ext cx="37274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614650" y="3784600"/>
            <a:ext cx="37274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53438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7270026"/>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208339"/>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8398310"/>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803369"/>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1099954"/>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7968299"/>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8565663"/>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342900"/>
            <a:ext cx="4340225" cy="1125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342900"/>
            <a:ext cx="12868275" cy="1125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052152"/>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50233668"/>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9333909"/>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08059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803343"/>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3784600"/>
            <a:ext cx="415290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6500" y="3784600"/>
            <a:ext cx="415290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94465"/>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375724"/>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0647436"/>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377772"/>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0311468"/>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0500196"/>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2722122"/>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342900"/>
            <a:ext cx="4340225" cy="1125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342900"/>
            <a:ext cx="12868275" cy="1125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90334"/>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0181765"/>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17216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449709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0792448"/>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76485760"/>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1981200" y="1727200"/>
            <a:ext cx="8604250" cy="986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37850" y="1727200"/>
            <a:ext cx="8604250" cy="986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797473"/>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0434603"/>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861507149"/>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488451"/>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4036652"/>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0812247"/>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033119"/>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533400"/>
            <a:ext cx="4800600" cy="110617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14249400" cy="11061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1567973"/>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0258146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1887703"/>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6477359"/>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05524416"/>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3784600"/>
            <a:ext cx="86042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37850" y="3784600"/>
            <a:ext cx="86042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275765"/>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7204992"/>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4994258"/>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474540"/>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7392938"/>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9842061"/>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290717"/>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342900"/>
            <a:ext cx="4340225" cy="1125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342900"/>
            <a:ext cx="12868275" cy="1125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783785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172985"/>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58268548"/>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2305498"/>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92611322"/>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7943404"/>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1404992"/>
      </p:ext>
    </p:extLst>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4979373"/>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901156"/>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094744"/>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3593225"/>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3576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3111500"/>
            <a:ext cx="4800600" cy="880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111500"/>
            <a:ext cx="14249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94178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3111500"/>
            <a:ext cx="4800600" cy="880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111500"/>
            <a:ext cx="14249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8769474"/>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96556071"/>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955894"/>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43746169"/>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229100" y="2235200"/>
            <a:ext cx="6369050" cy="889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50550" y="2235200"/>
            <a:ext cx="6369050" cy="889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122089"/>
      </p:ext>
    </p:extLst>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3136389"/>
      </p:ext>
    </p:extLst>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39948569"/>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88106"/>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5991348"/>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14411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39465267"/>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823086"/>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533400"/>
            <a:ext cx="4800600" cy="10591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14249400" cy="1059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7455354"/>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73949465"/>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0328877"/>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82577899"/>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8035364"/>
      </p:ext>
    </p:extLst>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1560633"/>
      </p:ext>
    </p:extLst>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5237677"/>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626053"/>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816547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73530"/>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32265794"/>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4865867"/>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3111500"/>
            <a:ext cx="4800600" cy="9283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111500"/>
            <a:ext cx="14249400" cy="92837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7909203"/>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28359299"/>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2175117"/>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8715131"/>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3994522"/>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3872416"/>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0276580"/>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36603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46698458"/>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2930268"/>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0994058"/>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361364"/>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3111500"/>
            <a:ext cx="4800600" cy="9283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111500"/>
            <a:ext cx="14249400" cy="92837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1099794"/>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65549093"/>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1894547"/>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28217475"/>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6705600"/>
            <a:ext cx="4749800"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83400" y="6705600"/>
            <a:ext cx="4749800"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147744"/>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799602"/>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173327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29100" y="6858000"/>
            <a:ext cx="6369050" cy="138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50550" y="6858000"/>
            <a:ext cx="6369050" cy="138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236312"/>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713776"/>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3478843"/>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5412802"/>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9058313"/>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0200" y="2082800"/>
            <a:ext cx="2413000" cy="913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2082800"/>
            <a:ext cx="7086600" cy="913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11759"/>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92312141"/>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9089995"/>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37673453"/>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6705600"/>
            <a:ext cx="4749800"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83400" y="6705600"/>
            <a:ext cx="4749800"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1041784"/>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864949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032529"/>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3678438"/>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065064"/>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3500778"/>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0558282"/>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2832781"/>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0200" y="2082800"/>
            <a:ext cx="2413000" cy="913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2082800"/>
            <a:ext cx="7086600" cy="913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242116"/>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41395518"/>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5049251"/>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13593239"/>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888715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261335"/>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4435813"/>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2510385"/>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965325"/>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82058249"/>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73107631"/>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434591"/>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342900"/>
            <a:ext cx="4800600" cy="1156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42900"/>
            <a:ext cx="14249400" cy="115697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8087543"/>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83444099"/>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4466824"/>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72262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6870700"/>
            <a:ext cx="8604250" cy="154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37850" y="6870700"/>
            <a:ext cx="8604250" cy="154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61154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262253"/>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3549365"/>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3793537"/>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998059683"/>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594419"/>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265601"/>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7092637"/>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565732"/>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533400"/>
            <a:ext cx="4800600" cy="113792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14249400" cy="11379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1977062"/>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3969921"/>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51524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952336"/>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58621802"/>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3784600"/>
            <a:ext cx="415290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6500" y="3784600"/>
            <a:ext cx="415290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542081"/>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6582290"/>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3205859"/>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15762"/>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2758116"/>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0795087"/>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7676611"/>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342900"/>
            <a:ext cx="4340225" cy="1125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342900"/>
            <a:ext cx="12868275" cy="1125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509180"/>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2308962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6037795"/>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5911436"/>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90659495"/>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3784600"/>
            <a:ext cx="86042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37850" y="3784600"/>
            <a:ext cx="86042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170774"/>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1317444"/>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5033163"/>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060414"/>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23107215"/>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9015787"/>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3832438"/>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342900"/>
            <a:ext cx="4340225" cy="1125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342900"/>
            <a:ext cx="12868275" cy="1125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74708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4740441"/>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16771349"/>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5727924"/>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52082100"/>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4800" y="3784600"/>
            <a:ext cx="37274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614650" y="3784600"/>
            <a:ext cx="37274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0036258"/>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421595"/>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2726089"/>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666894"/>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63357610"/>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1495204"/>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25382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6975" y="2692400"/>
            <a:ext cx="3222625" cy="5549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29100" y="2692400"/>
            <a:ext cx="9515475" cy="5549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4272590"/>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342900"/>
            <a:ext cx="4340225" cy="1125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342900"/>
            <a:ext cx="12868275" cy="1125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147570"/>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46943762"/>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191500"/>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28416204"/>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3784600"/>
            <a:ext cx="415290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6500" y="3784600"/>
            <a:ext cx="415290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651088"/>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859922"/>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760070"/>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190323"/>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555600"/>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178087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51440662"/>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100422"/>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01875" y="342900"/>
            <a:ext cx="4340225" cy="1125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342900"/>
            <a:ext cx="12868275" cy="1125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5731595"/>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1063098" y="8229424"/>
            <a:ext cx="2978149" cy="2883076"/>
            <a:chOff x="0" y="0"/>
            <a:chExt cx="1144" cy="1328"/>
          </a:xfrm>
        </p:grpSpPr>
        <p:sp>
          <p:nvSpPr>
            <p:cNvPr id="6" name="Rectangle 4"/>
            <p:cNvSpPr>
              <a:spLocks/>
            </p:cNvSpPr>
            <p:nvPr/>
          </p:nvSpPr>
          <p:spPr bwMode="auto">
            <a:xfrm>
              <a:off x="0" y="112"/>
              <a:ext cx="1144" cy="1216"/>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AR" sz="6100">
                <a:solidFill>
                  <a:srgbClr val="000000"/>
                </a:solidFill>
              </a:endParaRPr>
            </a:p>
          </p:txBody>
        </p:sp>
        <p:sp>
          <p:nvSpPr>
            <p:cNvPr id="7" name="Rectangle 5"/>
            <p:cNvSpPr>
              <a:spLocks/>
            </p:cNvSpPr>
            <p:nvPr/>
          </p:nvSpPr>
          <p:spPr bwMode="auto">
            <a:xfrm>
              <a:off x="232" y="0"/>
              <a:ext cx="680" cy="184"/>
            </a:xfrm>
            <a:prstGeom prst="rect">
              <a:avLst/>
            </a:prstGeom>
            <a:solidFill>
              <a:srgbClr val="000E2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s-AR" sz="6100">
                <a:solidFill>
                  <a:srgbClr val="000000"/>
                </a:solidFill>
              </a:endParaRPr>
            </a:p>
          </p:txBody>
        </p:sp>
      </p:gr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96536" y="7883703"/>
            <a:ext cx="1311274" cy="109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 name="Title 1"/>
          <p:cNvSpPr>
            <a:spLocks noGrp="1"/>
          </p:cNvSpPr>
          <p:nvPr>
            <p:ph type="title"/>
          </p:nvPr>
        </p:nvSpPr>
        <p:spPr>
          <a:xfrm>
            <a:off x="5459018" y="3750470"/>
            <a:ext cx="14710170" cy="3437930"/>
          </a:xfrm>
          <a:prstGeom prst="rect">
            <a:avLst/>
          </a:prstGeom>
        </p:spPr>
        <p:txBody>
          <a:bodyPr lIns="139292" tIns="69647" rIns="139292" bIns="69647"/>
          <a:lstStyle>
            <a:lvl1pPr algn="l">
              <a:defRPr>
                <a:solidFill>
                  <a:schemeClr val="bg1"/>
                </a:solidFill>
                <a:latin typeface="Gill Sans"/>
              </a:defRPr>
            </a:lvl1pPr>
          </a:lstStyle>
          <a:p>
            <a:r>
              <a:rPr lang="en-US"/>
              <a:t>Click to edit Master title style</a:t>
            </a:r>
            <a:endParaRPr lang="en-US" dirty="0"/>
          </a:p>
        </p:txBody>
      </p:sp>
      <p:sp>
        <p:nvSpPr>
          <p:cNvPr id="17" name="Text Placeholder 16"/>
          <p:cNvSpPr>
            <a:spLocks noGrp="1"/>
          </p:cNvSpPr>
          <p:nvPr>
            <p:ph type="body" sz="quarter" idx="10"/>
          </p:nvPr>
        </p:nvSpPr>
        <p:spPr>
          <a:xfrm>
            <a:off x="1166812" y="9063633"/>
            <a:ext cx="2750344" cy="1875234"/>
          </a:xfrm>
          <a:prstGeom prst="rect">
            <a:avLst/>
          </a:prstGeom>
        </p:spPr>
        <p:txBody>
          <a:bodyPr vert="horz" lIns="139292" tIns="69647" rIns="139292" bIns="69647"/>
          <a:lstStyle>
            <a:lvl1pPr marL="0" indent="0" algn="ctr">
              <a:buFontTx/>
              <a:buNone/>
              <a:defRPr sz="1500" baseline="0">
                <a:solidFill>
                  <a:schemeClr val="bg1"/>
                </a:solidFill>
                <a:latin typeface="Gill Sans"/>
              </a:defRPr>
            </a:lvl1pPr>
            <a:lvl2pPr marL="696462" indent="0">
              <a:buFontTx/>
              <a:buNone/>
              <a:defRPr sz="1500" baseline="0">
                <a:solidFill>
                  <a:schemeClr val="bg1"/>
                </a:solidFill>
                <a:latin typeface="Gill Sans"/>
              </a:defRPr>
            </a:lvl2pPr>
            <a:lvl3pPr marL="1392927" indent="0">
              <a:buFontTx/>
              <a:buNone/>
              <a:defRPr sz="1500" baseline="0">
                <a:solidFill>
                  <a:schemeClr val="bg1"/>
                </a:solidFill>
                <a:latin typeface="Gill Sans"/>
              </a:defRPr>
            </a:lvl3pPr>
            <a:lvl4pPr marL="2089389" indent="0">
              <a:buFontTx/>
              <a:buNone/>
              <a:defRPr sz="1500" baseline="0">
                <a:solidFill>
                  <a:schemeClr val="bg1"/>
                </a:solidFill>
                <a:latin typeface="Gill Sans"/>
              </a:defRPr>
            </a:lvl4pPr>
            <a:lvl5pPr marL="2785851" indent="0">
              <a:buFontTx/>
              <a:buNone/>
              <a:defRPr sz="1500" baseline="0">
                <a:solidFill>
                  <a:schemeClr val="bg1"/>
                </a:solidFill>
                <a:latin typeface="Gill Sans"/>
              </a:defRPr>
            </a:lvl5pPr>
          </a:lstStyle>
          <a:p>
            <a:pPr lvl="0"/>
            <a:r>
              <a:rPr lang="en-US"/>
              <a:t>Click to edit Master text styles</a:t>
            </a:r>
          </a:p>
        </p:txBody>
      </p:sp>
      <p:sp>
        <p:nvSpPr>
          <p:cNvPr id="21" name="Text Placeholder 19"/>
          <p:cNvSpPr>
            <a:spLocks noGrp="1"/>
          </p:cNvSpPr>
          <p:nvPr>
            <p:ph type="body" sz="quarter" idx="11"/>
          </p:nvPr>
        </p:nvSpPr>
        <p:spPr>
          <a:xfrm>
            <a:off x="916781" y="4375550"/>
            <a:ext cx="3250406" cy="3125389"/>
          </a:xfrm>
          <a:prstGeom prst="rect">
            <a:avLst/>
          </a:prstGeom>
        </p:spPr>
        <p:txBody>
          <a:bodyPr vert="horz" lIns="139292" tIns="69647" rIns="139292" bIns="69647"/>
          <a:lstStyle>
            <a:lvl1pPr marL="0" indent="0" algn="ctr">
              <a:buFontTx/>
              <a:buNone/>
              <a:defRPr sz="22200">
                <a:solidFill>
                  <a:schemeClr val="bg1"/>
                </a:solidFill>
                <a:latin typeface="Lucida Sans"/>
              </a:defRPr>
            </a:lvl1pPr>
          </a:lstStyle>
          <a:p>
            <a:pPr lvl="0"/>
            <a:r>
              <a:rPr lang="en-US"/>
              <a:t>Click to edit Master text styles</a:t>
            </a:r>
          </a:p>
        </p:txBody>
      </p:sp>
    </p:spTree>
    <p:extLst>
      <p:ext uri="{BB962C8B-B14F-4D97-AF65-F5344CB8AC3E}">
        <p14:creationId xmlns:p14="http://schemas.microsoft.com/office/powerpoint/2010/main" val="283231161"/>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Title 1"/>
          <p:cNvSpPr>
            <a:spLocks noGrp="1"/>
          </p:cNvSpPr>
          <p:nvPr>
            <p:ph type="title"/>
          </p:nvPr>
        </p:nvSpPr>
        <p:spPr>
          <a:xfrm>
            <a:off x="5459018" y="3750470"/>
            <a:ext cx="14710170" cy="3437930"/>
          </a:xfrm>
          <a:prstGeom prst="rect">
            <a:avLst/>
          </a:prstGeom>
        </p:spPr>
        <p:txBody>
          <a:bodyPr lIns="139292" tIns="69647" rIns="139292" bIns="69647"/>
          <a:lstStyle>
            <a:lvl1pPr algn="l">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49914646"/>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9414" y="2239865"/>
            <a:ext cx="17356336" cy="4514453"/>
          </a:xfrm>
          <a:prstGeom prst="rect">
            <a:avLst/>
          </a:prstGeom>
        </p:spPr>
        <p:txBody>
          <a:bodyPr lIns="139292" tIns="69647" rIns="139292" bIns="69647"/>
          <a:lstStyle/>
          <a:p>
            <a:r>
              <a:rPr lang="en-US"/>
              <a:t>Click to edit Master title style</a:t>
            </a:r>
          </a:p>
        </p:txBody>
      </p:sp>
      <p:sp>
        <p:nvSpPr>
          <p:cNvPr id="3" name="Content Placeholder 2"/>
          <p:cNvSpPr>
            <a:spLocks noGrp="1"/>
          </p:cNvSpPr>
          <p:nvPr>
            <p:ph idx="1"/>
          </p:nvPr>
        </p:nvSpPr>
        <p:spPr>
          <a:xfrm>
            <a:off x="1979414" y="6875859"/>
            <a:ext cx="17356336" cy="1545332"/>
          </a:xfrm>
          <a:prstGeom prst="rect">
            <a:avLst/>
          </a:prstGeom>
        </p:spPr>
        <p:txBody>
          <a:bodyPr lIns="139292" tIns="69647" rIns="139292" bIns="6964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930982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2102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9156613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688777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00097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202207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363381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99793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1435053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843006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5316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3111500"/>
            <a:ext cx="4800600" cy="880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111500"/>
            <a:ext cx="14249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696500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0451225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224853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4427482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1456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776845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946472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53608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04032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790111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642743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99738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3111500"/>
            <a:ext cx="4800600" cy="880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111500"/>
            <a:ext cx="14249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43301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9899796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86955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52918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0368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54400" y="6705600"/>
            <a:ext cx="3530600" cy="406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37400" y="6705600"/>
            <a:ext cx="3530600" cy="406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138497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12783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248411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64522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947098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701633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082826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2552700"/>
            <a:ext cx="1803400" cy="821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54400" y="2552700"/>
            <a:ext cx="5257800" cy="821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44911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0351009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67222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535952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921894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54400" y="6705600"/>
            <a:ext cx="3530600" cy="406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37400" y="6705600"/>
            <a:ext cx="3530600" cy="406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251371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775982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881062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01707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04192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158314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386833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2552700"/>
            <a:ext cx="1803400" cy="821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54400" y="2552700"/>
            <a:ext cx="5257800" cy="821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87024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5600" cy="2859087"/>
          </a:xfrm>
        </p:spPr>
        <p:txBody>
          <a:bodyPr/>
          <a:lstStyle/>
          <a:p>
            <a:r>
              <a:rPr lang="en-US"/>
              <a:t>Click to edit Master title style</a:t>
            </a:r>
          </a:p>
        </p:txBody>
      </p:sp>
      <p:sp>
        <p:nvSpPr>
          <p:cNvPr id="3" name="Subtitle 2"/>
          <p:cNvSpPr>
            <a:spLocks noGrp="1"/>
          </p:cNvSpPr>
          <p:nvPr>
            <p:ph type="subTitle" idx="1"/>
          </p:nvPr>
        </p:nvSpPr>
        <p:spPr>
          <a:xfrm>
            <a:off x="3200400" y="7556500"/>
            <a:ext cx="14935200" cy="34083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23081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sym typeface="Gill Sans" charset="0"/>
              </a:rPr>
              <a:t>Drag picture to placeholder or click icon to add</a:t>
            </a:r>
          </a:p>
        </p:txBody>
      </p:sp>
      <p:sp>
        <p:nvSpPr>
          <p:cNvPr id="4" name="Text Placeholder 3"/>
          <p:cNvSpPr>
            <a:spLocks noGrp="1"/>
          </p:cNvSpPr>
          <p:nvPr>
            <p:ph type="body" sz="half" idx="2"/>
          </p:nvPr>
        </p:nvSpPr>
        <p:spPr>
          <a:xfrm>
            <a:off x="4181475" y="10436225"/>
            <a:ext cx="12801600" cy="156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616671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66800" y="3111500"/>
            <a:ext cx="19202400" cy="880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10993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9325"/>
            <a:ext cx="18135600" cy="26479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5925" y="5651500"/>
            <a:ext cx="18135600" cy="29178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8946070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44200" y="3111500"/>
            <a:ext cx="9525000" cy="880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299641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9202400" cy="222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2984500"/>
            <a:ext cx="9426575"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4229100"/>
            <a:ext cx="9426575"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7863" y="2984500"/>
            <a:ext cx="9431337" cy="12446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37863" y="4229100"/>
            <a:ext cx="9431337" cy="768350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21241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780633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70013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9925" cy="226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42313" y="530225"/>
            <a:ext cx="11926887" cy="11382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2790825"/>
            <a:ext cx="7019925" cy="9121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422423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4500"/>
            <a:ext cx="12801600" cy="11017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81475" y="1192213"/>
            <a:ext cx="12801600" cy="8001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4181475" y="10436225"/>
            <a:ext cx="12801600" cy="15652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304677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3111500"/>
            <a:ext cx="19202400" cy="880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79615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990600"/>
            <a:ext cx="4800600" cy="1092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990600"/>
            <a:ext cx="14249400" cy="10922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194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5.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6.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7.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8.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9.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10.pn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3" Type="http://schemas.openxmlformats.org/officeDocument/2006/relationships/slideLayout" Target="../slideLayouts/slideLayout454.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5" Type="http://schemas.openxmlformats.org/officeDocument/2006/relationships/image" Target="../media/image11.png"/><Relationship Id="rId4" Type="http://schemas.openxmlformats.org/officeDocument/2006/relationships/theme" Target="../theme/theme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981200" y="2235200"/>
            <a:ext cx="17360900"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1981200" y="6870700"/>
            <a:ext cx="17360900" cy="154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txStyles>
    <p:titleStyle>
      <a:lvl1pPr algn="ctr" rtl="0" eaLnBrk="1" fontAlgn="base" hangingPunct="1">
        <a:spcBef>
          <a:spcPct val="0"/>
        </a:spcBef>
        <a:spcAft>
          <a:spcPct val="0"/>
        </a:spcAft>
        <a:defRPr sz="11400">
          <a:solidFill>
            <a:schemeClr val="tx1"/>
          </a:solidFill>
          <a:latin typeface="+mj-lt"/>
          <a:ea typeface="+mj-ea"/>
          <a:cs typeface="+mj-cs"/>
          <a:sym typeface="Gill Sans" charset="0"/>
        </a:defRPr>
      </a:lvl1pPr>
      <a:lvl2pPr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eaLnBrk="1" fontAlgn="base" hangingPunct="1">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1" fontAlgn="base" hangingPunct="1">
        <a:spcBef>
          <a:spcPct val="0"/>
        </a:spcBef>
        <a:spcAft>
          <a:spcPct val="0"/>
        </a:spcAft>
        <a:defRPr sz="4800">
          <a:solidFill>
            <a:schemeClr val="tx1"/>
          </a:solidFill>
          <a:latin typeface="+mn-lt"/>
          <a:ea typeface="+mn-ea"/>
          <a:cs typeface="+mn-cs"/>
          <a:sym typeface="Gill Sans" charset="0"/>
        </a:defRPr>
      </a:lvl1pPr>
      <a:lvl2pPr marL="742950" indent="-285750" algn="ctr" rtl="0" eaLnBrk="1" fontAlgn="base" hangingPunct="1">
        <a:spcBef>
          <a:spcPct val="0"/>
        </a:spcBef>
        <a:spcAft>
          <a:spcPct val="0"/>
        </a:spcAft>
        <a:defRPr sz="4800">
          <a:solidFill>
            <a:schemeClr val="tx1"/>
          </a:solidFill>
          <a:latin typeface="+mn-lt"/>
          <a:ea typeface="+mn-ea"/>
          <a:cs typeface="+mn-cs"/>
          <a:sym typeface="Gill Sans" charset="0"/>
        </a:defRPr>
      </a:lvl2pPr>
      <a:lvl3pPr marL="1143000" indent="-228600" algn="ctr" rtl="0" eaLnBrk="1" fontAlgn="base" hangingPunct="1">
        <a:spcBef>
          <a:spcPct val="0"/>
        </a:spcBef>
        <a:spcAft>
          <a:spcPct val="0"/>
        </a:spcAft>
        <a:defRPr sz="4800">
          <a:solidFill>
            <a:schemeClr val="tx1"/>
          </a:solidFill>
          <a:latin typeface="+mn-lt"/>
          <a:ea typeface="+mn-ea"/>
          <a:cs typeface="+mn-cs"/>
          <a:sym typeface="Gill Sans" charset="0"/>
        </a:defRPr>
      </a:lvl3pPr>
      <a:lvl4pPr marL="1600200" indent="-228600" algn="ctr" rtl="0" eaLnBrk="1" fontAlgn="base" hangingPunct="1">
        <a:spcBef>
          <a:spcPct val="0"/>
        </a:spcBef>
        <a:spcAft>
          <a:spcPct val="0"/>
        </a:spcAft>
        <a:defRPr sz="4800">
          <a:solidFill>
            <a:schemeClr val="tx1"/>
          </a:solidFill>
          <a:latin typeface="+mn-lt"/>
          <a:ea typeface="+mn-ea"/>
          <a:cs typeface="+mn-cs"/>
          <a:sym typeface="Gill Sans" charset="0"/>
        </a:defRPr>
      </a:lvl4pPr>
      <a:lvl5pPr marL="2057400" indent="-228600" algn="ctr" rtl="0" eaLnBrk="1" fontAlgn="base" hangingPunct="1">
        <a:spcBef>
          <a:spcPct val="0"/>
        </a:spcBef>
        <a:spcAft>
          <a:spcPct val="0"/>
        </a:spcAft>
        <a:defRPr sz="4800">
          <a:solidFill>
            <a:schemeClr val="tx1"/>
          </a:solidFill>
          <a:latin typeface="+mn-lt"/>
          <a:ea typeface="+mn-ea"/>
          <a:cs typeface="+mn-cs"/>
          <a:sym typeface="Gill Sans" charset="0"/>
        </a:defRPr>
      </a:lvl5pPr>
      <a:lvl6pPr marL="457200" algn="ctr" rtl="0" eaLnBrk="1" fontAlgn="base" hangingPunct="1">
        <a:spcBef>
          <a:spcPct val="0"/>
        </a:spcBef>
        <a:spcAft>
          <a:spcPct val="0"/>
        </a:spcAft>
        <a:defRPr sz="4800">
          <a:solidFill>
            <a:schemeClr val="tx1"/>
          </a:solidFill>
          <a:latin typeface="+mn-lt"/>
          <a:ea typeface="+mn-ea"/>
          <a:cs typeface="+mn-cs"/>
          <a:sym typeface="Gill Sans" charset="0"/>
        </a:defRPr>
      </a:lvl6pPr>
      <a:lvl7pPr marL="914400" algn="ctr" rtl="0" eaLnBrk="1" fontAlgn="base" hangingPunct="1">
        <a:spcBef>
          <a:spcPct val="0"/>
        </a:spcBef>
        <a:spcAft>
          <a:spcPct val="0"/>
        </a:spcAft>
        <a:defRPr sz="4800">
          <a:solidFill>
            <a:schemeClr val="tx1"/>
          </a:solidFill>
          <a:latin typeface="+mn-lt"/>
          <a:ea typeface="+mn-ea"/>
          <a:cs typeface="+mn-cs"/>
          <a:sym typeface="Gill Sans" charset="0"/>
        </a:defRPr>
      </a:lvl7pPr>
      <a:lvl8pPr marL="1371600" algn="ctr" rtl="0" eaLnBrk="1" fontAlgn="base" hangingPunct="1">
        <a:spcBef>
          <a:spcPct val="0"/>
        </a:spcBef>
        <a:spcAft>
          <a:spcPct val="0"/>
        </a:spcAft>
        <a:defRPr sz="4800">
          <a:solidFill>
            <a:schemeClr val="tx1"/>
          </a:solidFill>
          <a:latin typeface="+mn-lt"/>
          <a:ea typeface="+mn-ea"/>
          <a:cs typeface="+mn-cs"/>
          <a:sym typeface="Gill Sans" charset="0"/>
        </a:defRPr>
      </a:lvl8pPr>
      <a:lvl9pPr marL="1828800" algn="ctr" rtl="0" eaLnBrk="1" fontAlgn="base" hangingPunct="1">
        <a:spcBef>
          <a:spcPct val="0"/>
        </a:spcBef>
        <a:spcAft>
          <a:spcPct val="0"/>
        </a:spcAft>
        <a:defRPr sz="4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p:txStyles>
    <p:titleStyle>
      <a:lvl1pPr algn="ctr" rtl="0" eaLnBrk="0" fontAlgn="base" hangingPunct="0">
        <a:spcBef>
          <a:spcPct val="0"/>
        </a:spcBef>
        <a:spcAft>
          <a:spcPct val="0"/>
        </a:spcAft>
        <a:defRPr sz="10200">
          <a:solidFill>
            <a:schemeClr val="tx1"/>
          </a:solidFill>
          <a:latin typeface="+mj-lt"/>
          <a:ea typeface="+mj-ea"/>
          <a:cs typeface="+mj-cs"/>
          <a:sym typeface="Gill Sans" charset="0"/>
        </a:defRPr>
      </a:lvl1pPr>
      <a:lvl2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9pPr>
    </p:titleStyle>
    <p:bodyStyle>
      <a:lvl1pPr marL="10795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1pPr>
      <a:lvl2pPr marL="16383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2pPr>
      <a:lvl3pPr marL="21844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3pPr>
      <a:lvl4pPr marL="27305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4pPr>
      <a:lvl5pPr marL="32766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5pPr>
      <a:lvl6pPr marL="3733800" indent="-698500" algn="l" rtl="0" fontAlgn="base">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6pPr>
      <a:lvl7pPr marL="4191000" indent="-698500" algn="l" rtl="0" fontAlgn="base">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7pPr>
      <a:lvl8pPr marL="4648200" indent="-698500" algn="l" rtl="0" fontAlgn="base">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8pPr>
      <a:lvl9pPr marL="5105400" indent="-698500" algn="l" rtl="0" fontAlgn="base">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4229100" y="990600"/>
            <a:ext cx="12890500" cy="299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4229100" y="4076700"/>
            <a:ext cx="6197600" cy="703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ransition/>
  <p:txStyles>
    <p:titleStyle>
      <a:lvl1pPr algn="ctr" rtl="0" eaLnBrk="0" fontAlgn="base" hangingPunct="0">
        <a:spcBef>
          <a:spcPct val="0"/>
        </a:spcBef>
        <a:spcAft>
          <a:spcPct val="0"/>
        </a:spcAft>
        <a:defRPr sz="10200">
          <a:solidFill>
            <a:schemeClr val="tx1"/>
          </a:solidFill>
          <a:latin typeface="+mj-lt"/>
          <a:ea typeface="+mj-ea"/>
          <a:cs typeface="+mj-cs"/>
          <a:sym typeface="Gill Sans" charset="0"/>
        </a:defRPr>
      </a:lvl1pPr>
      <a:lvl2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9pPr>
    </p:titleStyle>
    <p:bodyStyle>
      <a:lvl1pPr marL="9255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1pPr>
      <a:lvl2pPr marL="14843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2pPr>
      <a:lvl3pPr marL="20304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3pPr>
      <a:lvl4pPr marL="25765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4pPr>
      <a:lvl5pPr marL="31226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5pPr>
      <a:lvl6pPr marL="35798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6pPr>
      <a:lvl7pPr marL="40370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7pPr>
      <a:lvl8pPr marL="44942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8pPr>
      <a:lvl9pPr marL="49514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4229100" y="990600"/>
            <a:ext cx="12890500" cy="299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4229100" y="4076700"/>
            <a:ext cx="12890500" cy="703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p:txStyles>
    <p:titleStyle>
      <a:lvl1pPr algn="ctr" rtl="0" eaLnBrk="0" fontAlgn="base" hangingPunct="0">
        <a:spcBef>
          <a:spcPct val="0"/>
        </a:spcBef>
        <a:spcAft>
          <a:spcPct val="0"/>
        </a:spcAft>
        <a:defRPr sz="10200">
          <a:solidFill>
            <a:schemeClr val="tx1"/>
          </a:solidFill>
          <a:latin typeface="+mj-lt"/>
          <a:ea typeface="+mj-ea"/>
          <a:cs typeface="+mj-cs"/>
          <a:sym typeface="Gill Sans" charset="0"/>
        </a:defRPr>
      </a:lvl1pPr>
      <a:lvl2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9pPr>
    </p:titleStyle>
    <p:bodyStyle>
      <a:lvl1pPr marL="9255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1pPr>
      <a:lvl2pPr marL="14843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2pPr>
      <a:lvl3pPr marL="20304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3pPr>
      <a:lvl4pPr marL="25765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4pPr>
      <a:lvl5pPr marL="31226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5pPr>
      <a:lvl6pPr marL="35798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6pPr>
      <a:lvl7pPr marL="40370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7pPr>
      <a:lvl8pPr marL="44942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8pPr>
      <a:lvl9pPr marL="49514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4229100" y="990600"/>
            <a:ext cx="12890500" cy="299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12230100" y="4076700"/>
            <a:ext cx="4889500" cy="703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p:txStyles>
    <p:titleStyle>
      <a:lvl1pPr algn="ctr" rtl="0" eaLnBrk="0" fontAlgn="base" hangingPunct="0">
        <a:spcBef>
          <a:spcPct val="0"/>
        </a:spcBef>
        <a:spcAft>
          <a:spcPct val="0"/>
        </a:spcAft>
        <a:defRPr sz="10200">
          <a:solidFill>
            <a:schemeClr val="tx1"/>
          </a:solidFill>
          <a:latin typeface="+mj-lt"/>
          <a:ea typeface="+mj-ea"/>
          <a:cs typeface="+mj-cs"/>
          <a:sym typeface="Gill Sans" charset="0"/>
        </a:defRPr>
      </a:lvl1pPr>
      <a:lvl2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9pPr>
    </p:titleStyle>
    <p:bodyStyle>
      <a:lvl1pPr marL="9255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1pPr>
      <a:lvl2pPr marL="14843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2pPr>
      <a:lvl3pPr marL="20304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3pPr>
      <a:lvl4pPr marL="25765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4pPr>
      <a:lvl5pPr marL="31226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5pPr>
      <a:lvl6pPr marL="35798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6pPr>
      <a:lvl7pPr marL="40370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7pPr>
      <a:lvl8pPr marL="44942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8pPr>
      <a:lvl9pPr marL="49514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67000" y="673100"/>
            <a:ext cx="16002000" cy="1200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body" idx="1"/>
          </p:nvPr>
        </p:nvSpPr>
        <p:spPr bwMode="auto">
          <a:xfrm>
            <a:off x="4229100" y="4076700"/>
            <a:ext cx="6197600" cy="703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4339" name="Rectangle 3"/>
          <p:cNvSpPr>
            <a:spLocks noGrp="1" noChangeArrowheads="1"/>
          </p:cNvSpPr>
          <p:nvPr>
            <p:ph type="title"/>
          </p:nvPr>
        </p:nvSpPr>
        <p:spPr bwMode="auto">
          <a:xfrm>
            <a:off x="4229100" y="990600"/>
            <a:ext cx="12890500" cy="299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p:txStyles>
    <p:titleStyle>
      <a:lvl1pPr algn="ctr" rtl="0" eaLnBrk="0" fontAlgn="base" hangingPunct="0">
        <a:spcBef>
          <a:spcPct val="0"/>
        </a:spcBef>
        <a:spcAft>
          <a:spcPct val="0"/>
        </a:spcAft>
        <a:defRPr sz="10200">
          <a:solidFill>
            <a:schemeClr val="tx1"/>
          </a:solidFill>
          <a:latin typeface="+mj-lt"/>
          <a:ea typeface="+mj-ea"/>
          <a:cs typeface="+mj-cs"/>
          <a:sym typeface="Gill Sans" charset="0"/>
        </a:defRPr>
      </a:lvl1pPr>
      <a:lvl2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9pPr>
    </p:titleStyle>
    <p:bodyStyle>
      <a:lvl1pPr marL="9255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1pPr>
      <a:lvl2pPr marL="14843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2pPr>
      <a:lvl3pPr marL="20304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3pPr>
      <a:lvl4pPr marL="25765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4pPr>
      <a:lvl5pPr marL="3122613" indent="-608013" algn="l" rtl="0" eaLnBrk="0" fontAlgn="base" hangingPunct="0">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5pPr>
      <a:lvl6pPr marL="35798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6pPr>
      <a:lvl7pPr marL="40370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7pPr>
      <a:lvl8pPr marL="44942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8pPr>
      <a:lvl9pPr marL="4951413" indent="-608013" algn="l" rtl="0" fontAlgn="base">
        <a:spcBef>
          <a:spcPts val="4700"/>
        </a:spcBef>
        <a:spcAft>
          <a:spcPct val="0"/>
        </a:spcAft>
        <a:buSzPct val="171000"/>
        <a:buFont typeface="Gill Sans" charset="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bwMode="auto">
          <a:xfrm>
            <a:off x="1981200" y="1727200"/>
            <a:ext cx="17360900" cy="986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1054100" indent="-787400" algn="l" rtl="0" eaLnBrk="0" fontAlgn="base" hangingPunct="0">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1pPr>
      <a:lvl2pPr marL="1498600" indent="-787400" algn="l" rtl="0" eaLnBrk="0" fontAlgn="base" hangingPunct="0">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2pPr>
      <a:lvl3pPr marL="1943100" indent="-787400" algn="l" rtl="0" eaLnBrk="0" fontAlgn="base" hangingPunct="0">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3pPr>
      <a:lvl4pPr marL="2387600" indent="-787400" algn="l" rtl="0" eaLnBrk="0" fontAlgn="base" hangingPunct="0">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4pPr>
      <a:lvl5pPr marL="2832100" indent="-787400" algn="l" rtl="0" eaLnBrk="0" fontAlgn="base" hangingPunct="0">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5pPr>
      <a:lvl6pPr marL="3289300" indent="-787400" algn="l" rtl="0" fontAlgn="base">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6pPr>
      <a:lvl7pPr marL="3746500" indent="-787400" algn="l" rtl="0" fontAlgn="base">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7pPr>
      <a:lvl8pPr marL="4203700" indent="-787400" algn="l" rtl="0" fontAlgn="base">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8pPr>
      <a:lvl9pPr marL="4660900" indent="-787400" algn="l" rtl="0" fontAlgn="base">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1981200" y="342900"/>
            <a:ext cx="17360900"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6386" name="Rectangle 2"/>
          <p:cNvSpPr>
            <a:spLocks noGrp="1" noChangeArrowheads="1"/>
          </p:cNvSpPr>
          <p:nvPr>
            <p:ph type="body" idx="1"/>
          </p:nvPr>
        </p:nvSpPr>
        <p:spPr bwMode="auto">
          <a:xfrm>
            <a:off x="1981200" y="3784600"/>
            <a:ext cx="17360900" cy="781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10541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1pPr>
      <a:lvl2pPr marL="14986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2pPr>
      <a:lvl3pPr marL="19431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3pPr>
      <a:lvl4pPr marL="23876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4pPr>
      <a:lvl5pPr marL="28321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5pPr>
      <a:lvl6pPr marL="32893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6pPr>
      <a:lvl7pPr marL="37465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7pPr>
      <a:lvl8pPr marL="42037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8pPr>
      <a:lvl9pPr marL="46609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1981200" y="4064000"/>
            <a:ext cx="17360900" cy="520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8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48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48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48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4800">
          <a:solidFill>
            <a:schemeClr val="tx1"/>
          </a:solidFill>
          <a:latin typeface="+mn-lt"/>
          <a:ea typeface="+mn-ea"/>
          <a:cs typeface="+mn-cs"/>
          <a:sym typeface="Gill Sans" charset="0"/>
        </a:defRPr>
      </a:lvl5pPr>
      <a:lvl6pPr marL="457200" algn="ctr" rtl="0" fontAlgn="base">
        <a:spcBef>
          <a:spcPct val="0"/>
        </a:spcBef>
        <a:spcAft>
          <a:spcPct val="0"/>
        </a:spcAft>
        <a:defRPr sz="4800">
          <a:solidFill>
            <a:schemeClr val="tx1"/>
          </a:solidFill>
          <a:latin typeface="+mn-lt"/>
          <a:ea typeface="+mn-ea"/>
          <a:cs typeface="+mn-cs"/>
          <a:sym typeface="Gill Sans" charset="0"/>
        </a:defRPr>
      </a:lvl6pPr>
      <a:lvl7pPr marL="914400" algn="ctr" rtl="0" fontAlgn="base">
        <a:spcBef>
          <a:spcPct val="0"/>
        </a:spcBef>
        <a:spcAft>
          <a:spcPct val="0"/>
        </a:spcAft>
        <a:defRPr sz="4800">
          <a:solidFill>
            <a:schemeClr val="tx1"/>
          </a:solidFill>
          <a:latin typeface="+mn-lt"/>
          <a:ea typeface="+mn-ea"/>
          <a:cs typeface="+mn-cs"/>
          <a:sym typeface="Gill Sans" charset="0"/>
        </a:defRPr>
      </a:lvl7pPr>
      <a:lvl8pPr marL="1371600" algn="ctr" rtl="0" fontAlgn="base">
        <a:spcBef>
          <a:spcPct val="0"/>
        </a:spcBef>
        <a:spcAft>
          <a:spcPct val="0"/>
        </a:spcAft>
        <a:defRPr sz="4800">
          <a:solidFill>
            <a:schemeClr val="tx1"/>
          </a:solidFill>
          <a:latin typeface="+mn-lt"/>
          <a:ea typeface="+mn-ea"/>
          <a:cs typeface="+mn-cs"/>
          <a:sym typeface="Gill Sans" charset="0"/>
        </a:defRPr>
      </a:lvl8pPr>
      <a:lvl9pPr marL="1828800" algn="ctr" rtl="0" fontAlgn="base">
        <a:spcBef>
          <a:spcPct val="0"/>
        </a:spcBef>
        <a:spcAft>
          <a:spcPct val="0"/>
        </a:spcAft>
        <a:defRPr sz="4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1981200" y="2235200"/>
            <a:ext cx="17360900"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
        <p:nvSpPr>
          <p:cNvPr id="18434" name="Rectangle 2"/>
          <p:cNvSpPr>
            <a:spLocks noGrp="1" noChangeArrowheads="1"/>
          </p:cNvSpPr>
          <p:nvPr>
            <p:ph type="body" idx="1"/>
          </p:nvPr>
        </p:nvSpPr>
        <p:spPr bwMode="auto">
          <a:xfrm>
            <a:off x="1981200" y="6870700"/>
            <a:ext cx="17360900" cy="154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8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48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48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48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4800">
          <a:solidFill>
            <a:schemeClr val="tx1"/>
          </a:solidFill>
          <a:latin typeface="+mn-lt"/>
          <a:ea typeface="+mn-ea"/>
          <a:cs typeface="+mn-cs"/>
          <a:sym typeface="Gill Sans" charset="0"/>
        </a:defRPr>
      </a:lvl5pPr>
      <a:lvl6pPr marL="457200" algn="ctr" rtl="0" fontAlgn="base">
        <a:spcBef>
          <a:spcPct val="0"/>
        </a:spcBef>
        <a:spcAft>
          <a:spcPct val="0"/>
        </a:spcAft>
        <a:defRPr sz="4800">
          <a:solidFill>
            <a:schemeClr val="tx1"/>
          </a:solidFill>
          <a:latin typeface="+mn-lt"/>
          <a:ea typeface="+mn-ea"/>
          <a:cs typeface="+mn-cs"/>
          <a:sym typeface="Gill Sans" charset="0"/>
        </a:defRPr>
      </a:lvl6pPr>
      <a:lvl7pPr marL="914400" algn="ctr" rtl="0" fontAlgn="base">
        <a:spcBef>
          <a:spcPct val="0"/>
        </a:spcBef>
        <a:spcAft>
          <a:spcPct val="0"/>
        </a:spcAft>
        <a:defRPr sz="4800">
          <a:solidFill>
            <a:schemeClr val="tx1"/>
          </a:solidFill>
          <a:latin typeface="+mn-lt"/>
          <a:ea typeface="+mn-ea"/>
          <a:cs typeface="+mn-cs"/>
          <a:sym typeface="Gill Sans" charset="0"/>
        </a:defRPr>
      </a:lvl7pPr>
      <a:lvl8pPr marL="1371600" algn="ctr" rtl="0" fontAlgn="base">
        <a:spcBef>
          <a:spcPct val="0"/>
        </a:spcBef>
        <a:spcAft>
          <a:spcPct val="0"/>
        </a:spcAft>
        <a:defRPr sz="4800">
          <a:solidFill>
            <a:schemeClr val="tx1"/>
          </a:solidFill>
          <a:latin typeface="+mn-lt"/>
          <a:ea typeface="+mn-ea"/>
          <a:cs typeface="+mn-cs"/>
          <a:sym typeface="Gill Sans" charset="0"/>
        </a:defRPr>
      </a:lvl8pPr>
      <a:lvl9pPr marL="1828800" algn="ctr" rtl="0" fontAlgn="base">
        <a:spcBef>
          <a:spcPct val="0"/>
        </a:spcBef>
        <a:spcAft>
          <a:spcPct val="0"/>
        </a:spcAft>
        <a:defRPr sz="4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336000" cy="133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1981200" y="10071100"/>
            <a:ext cx="1736090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8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48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48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48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4800">
          <a:solidFill>
            <a:schemeClr val="tx1"/>
          </a:solidFill>
          <a:latin typeface="+mn-lt"/>
          <a:ea typeface="+mn-ea"/>
          <a:cs typeface="+mn-cs"/>
          <a:sym typeface="Gill Sans" charset="0"/>
        </a:defRPr>
      </a:lvl5pPr>
      <a:lvl6pPr marL="457200" algn="ctr" rtl="0" fontAlgn="base">
        <a:spcBef>
          <a:spcPct val="0"/>
        </a:spcBef>
        <a:spcAft>
          <a:spcPct val="0"/>
        </a:spcAft>
        <a:defRPr sz="4800">
          <a:solidFill>
            <a:schemeClr val="tx1"/>
          </a:solidFill>
          <a:latin typeface="+mn-lt"/>
          <a:ea typeface="+mn-ea"/>
          <a:cs typeface="+mn-cs"/>
          <a:sym typeface="Gill Sans" charset="0"/>
        </a:defRPr>
      </a:lvl6pPr>
      <a:lvl7pPr marL="914400" algn="ctr" rtl="0" fontAlgn="base">
        <a:spcBef>
          <a:spcPct val="0"/>
        </a:spcBef>
        <a:spcAft>
          <a:spcPct val="0"/>
        </a:spcAft>
        <a:defRPr sz="4800">
          <a:solidFill>
            <a:schemeClr val="tx1"/>
          </a:solidFill>
          <a:latin typeface="+mn-lt"/>
          <a:ea typeface="+mn-ea"/>
          <a:cs typeface="+mn-cs"/>
          <a:sym typeface="Gill Sans" charset="0"/>
        </a:defRPr>
      </a:lvl7pPr>
      <a:lvl8pPr marL="1371600" algn="ctr" rtl="0" fontAlgn="base">
        <a:spcBef>
          <a:spcPct val="0"/>
        </a:spcBef>
        <a:spcAft>
          <a:spcPct val="0"/>
        </a:spcAft>
        <a:defRPr sz="4800">
          <a:solidFill>
            <a:schemeClr val="tx1"/>
          </a:solidFill>
          <a:latin typeface="+mn-lt"/>
          <a:ea typeface="+mn-ea"/>
          <a:cs typeface="+mn-cs"/>
          <a:sym typeface="Gill Sans" charset="0"/>
        </a:defRPr>
      </a:lvl8pPr>
      <a:lvl9pPr marL="1828800" algn="ctr" rtl="0" fontAlgn="base">
        <a:spcBef>
          <a:spcPct val="0"/>
        </a:spcBef>
        <a:spcAft>
          <a:spcPct val="0"/>
        </a:spcAft>
        <a:defRPr sz="4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229100" y="990600"/>
            <a:ext cx="12890500" cy="299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title style</a:t>
            </a:r>
          </a:p>
        </p:txBody>
      </p:sp>
      <p:sp>
        <p:nvSpPr>
          <p:cNvPr id="2050" name="Rectangle 2"/>
          <p:cNvSpPr>
            <a:spLocks noGrp="1" noChangeArrowheads="1"/>
          </p:cNvSpPr>
          <p:nvPr>
            <p:ph type="body" idx="1"/>
          </p:nvPr>
        </p:nvSpPr>
        <p:spPr bwMode="auto">
          <a:xfrm>
            <a:off x="4229100" y="4076700"/>
            <a:ext cx="12890500" cy="703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txStyles>
    <p:titleStyle>
      <a:lvl1pPr algn="ctr" rtl="0" eaLnBrk="0" fontAlgn="base" hangingPunct="0">
        <a:spcBef>
          <a:spcPct val="0"/>
        </a:spcBef>
        <a:spcAft>
          <a:spcPct val="0"/>
        </a:spcAft>
        <a:defRPr sz="10200">
          <a:solidFill>
            <a:schemeClr val="tx1"/>
          </a:solidFill>
          <a:latin typeface="+mj-lt"/>
          <a:ea typeface="+mj-ea"/>
          <a:cs typeface="+mj-cs"/>
          <a:sym typeface="Gill Sans" charset="0"/>
        </a:defRPr>
      </a:lvl1pPr>
      <a:lvl2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9pPr>
    </p:titleStyle>
    <p:bodyStyle>
      <a:lvl1pPr marL="10160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1pPr>
      <a:lvl2pPr marL="15748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2pPr>
      <a:lvl3pPr marL="21209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3pPr>
      <a:lvl4pPr marL="26670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4pPr>
      <a:lvl5pPr marL="32131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5pPr>
      <a:lvl6pPr marL="3670300" indent="-698500" algn="l" rtl="0" fontAlgn="base">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6pPr>
      <a:lvl7pPr marL="4127500" indent="-698500" algn="l" rtl="0" fontAlgn="base">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7pPr>
      <a:lvl8pPr marL="4584700" indent="-698500" algn="l" rtl="0" fontAlgn="base">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8pPr>
      <a:lvl9pPr marL="5041900" indent="-698500" algn="l" rtl="0" fontAlgn="base">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bwMode="auto">
          <a:xfrm>
            <a:off x="1981200" y="10071100"/>
            <a:ext cx="1736090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8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48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48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48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4800">
          <a:solidFill>
            <a:schemeClr val="tx1"/>
          </a:solidFill>
          <a:latin typeface="+mn-lt"/>
          <a:ea typeface="+mn-ea"/>
          <a:cs typeface="+mn-cs"/>
          <a:sym typeface="Gill Sans" charset="0"/>
        </a:defRPr>
      </a:lvl5pPr>
      <a:lvl6pPr marL="457200" algn="ctr" rtl="0" fontAlgn="base">
        <a:spcBef>
          <a:spcPct val="0"/>
        </a:spcBef>
        <a:spcAft>
          <a:spcPct val="0"/>
        </a:spcAft>
        <a:defRPr sz="4800">
          <a:solidFill>
            <a:schemeClr val="tx1"/>
          </a:solidFill>
          <a:latin typeface="+mn-lt"/>
          <a:ea typeface="+mn-ea"/>
          <a:cs typeface="+mn-cs"/>
          <a:sym typeface="Gill Sans" charset="0"/>
        </a:defRPr>
      </a:lvl6pPr>
      <a:lvl7pPr marL="914400" algn="ctr" rtl="0" fontAlgn="base">
        <a:spcBef>
          <a:spcPct val="0"/>
        </a:spcBef>
        <a:spcAft>
          <a:spcPct val="0"/>
        </a:spcAft>
        <a:defRPr sz="4800">
          <a:solidFill>
            <a:schemeClr val="tx1"/>
          </a:solidFill>
          <a:latin typeface="+mn-lt"/>
          <a:ea typeface="+mn-ea"/>
          <a:cs typeface="+mn-cs"/>
          <a:sym typeface="Gill Sans" charset="0"/>
        </a:defRPr>
      </a:lvl7pPr>
      <a:lvl8pPr marL="1371600" algn="ctr" rtl="0" fontAlgn="base">
        <a:spcBef>
          <a:spcPct val="0"/>
        </a:spcBef>
        <a:spcAft>
          <a:spcPct val="0"/>
        </a:spcAft>
        <a:defRPr sz="4800">
          <a:solidFill>
            <a:schemeClr val="tx1"/>
          </a:solidFill>
          <a:latin typeface="+mn-lt"/>
          <a:ea typeface="+mn-ea"/>
          <a:cs typeface="+mn-cs"/>
          <a:sym typeface="Gill Sans" charset="0"/>
        </a:defRPr>
      </a:lvl8pPr>
      <a:lvl9pPr marL="1828800" algn="ctr" rtl="0" fontAlgn="base">
        <a:spcBef>
          <a:spcPct val="0"/>
        </a:spcBef>
        <a:spcAft>
          <a:spcPct val="0"/>
        </a:spcAft>
        <a:defRPr sz="4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336000" cy="133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body" idx="1"/>
          </p:nvPr>
        </p:nvSpPr>
        <p:spPr bwMode="auto">
          <a:xfrm>
            <a:off x="1981200" y="6705600"/>
            <a:ext cx="9652000"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21507" name="Rectangle 3"/>
          <p:cNvSpPr>
            <a:spLocks noGrp="1" noChangeArrowheads="1"/>
          </p:cNvSpPr>
          <p:nvPr>
            <p:ph type="title"/>
          </p:nvPr>
        </p:nvSpPr>
        <p:spPr bwMode="auto">
          <a:xfrm>
            <a:off x="1981200" y="2082800"/>
            <a:ext cx="9652000"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ransition/>
  <p:txStyles>
    <p:titleStyle>
      <a:lvl1pPr algn="ctr" rtl="0" eaLnBrk="0" fontAlgn="base" hangingPunct="0">
        <a:spcBef>
          <a:spcPct val="0"/>
        </a:spcBef>
        <a:spcAft>
          <a:spcPct val="0"/>
        </a:spcAft>
        <a:defRPr sz="9400">
          <a:solidFill>
            <a:schemeClr val="tx1"/>
          </a:solidFill>
          <a:latin typeface="+mj-lt"/>
          <a:ea typeface="+mj-ea"/>
          <a:cs typeface="+mj-cs"/>
          <a:sym typeface="Gill Sans" charset="0"/>
        </a:defRPr>
      </a:lvl1pPr>
      <a:lvl2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50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50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50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50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5000">
          <a:solidFill>
            <a:schemeClr val="tx1"/>
          </a:solidFill>
          <a:latin typeface="+mn-lt"/>
          <a:ea typeface="+mn-ea"/>
          <a:cs typeface="+mn-cs"/>
          <a:sym typeface="Gill Sans" charset="0"/>
        </a:defRPr>
      </a:lvl5pPr>
      <a:lvl6pPr marL="457200" algn="ctr" rtl="0" fontAlgn="base">
        <a:spcBef>
          <a:spcPct val="0"/>
        </a:spcBef>
        <a:spcAft>
          <a:spcPct val="0"/>
        </a:spcAft>
        <a:defRPr sz="5000">
          <a:solidFill>
            <a:schemeClr val="tx1"/>
          </a:solidFill>
          <a:latin typeface="+mn-lt"/>
          <a:ea typeface="+mn-ea"/>
          <a:cs typeface="+mn-cs"/>
          <a:sym typeface="Gill Sans" charset="0"/>
        </a:defRPr>
      </a:lvl6pPr>
      <a:lvl7pPr marL="914400" algn="ctr" rtl="0" fontAlgn="base">
        <a:spcBef>
          <a:spcPct val="0"/>
        </a:spcBef>
        <a:spcAft>
          <a:spcPct val="0"/>
        </a:spcAft>
        <a:defRPr sz="5000">
          <a:solidFill>
            <a:schemeClr val="tx1"/>
          </a:solidFill>
          <a:latin typeface="+mn-lt"/>
          <a:ea typeface="+mn-ea"/>
          <a:cs typeface="+mn-cs"/>
          <a:sym typeface="Gill Sans" charset="0"/>
        </a:defRPr>
      </a:lvl7pPr>
      <a:lvl8pPr marL="1371600" algn="ctr" rtl="0" fontAlgn="base">
        <a:spcBef>
          <a:spcPct val="0"/>
        </a:spcBef>
        <a:spcAft>
          <a:spcPct val="0"/>
        </a:spcAft>
        <a:defRPr sz="5000">
          <a:solidFill>
            <a:schemeClr val="tx1"/>
          </a:solidFill>
          <a:latin typeface="+mn-lt"/>
          <a:ea typeface="+mn-ea"/>
          <a:cs typeface="+mn-cs"/>
          <a:sym typeface="Gill Sans" charset="0"/>
        </a:defRPr>
      </a:lvl8pPr>
      <a:lvl9pPr marL="1828800" algn="ctr" rtl="0" fontAlgn="base">
        <a:spcBef>
          <a:spcPct val="0"/>
        </a:spcBef>
        <a:spcAft>
          <a:spcPct val="0"/>
        </a:spcAft>
        <a:defRPr sz="50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body" idx="1"/>
          </p:nvPr>
        </p:nvSpPr>
        <p:spPr bwMode="auto">
          <a:xfrm>
            <a:off x="1981200" y="6705600"/>
            <a:ext cx="9652000"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22530" name="Rectangle 2"/>
          <p:cNvSpPr>
            <a:spLocks noGrp="1" noChangeArrowheads="1"/>
          </p:cNvSpPr>
          <p:nvPr>
            <p:ph type="title"/>
          </p:nvPr>
        </p:nvSpPr>
        <p:spPr bwMode="auto">
          <a:xfrm>
            <a:off x="1981200" y="2082800"/>
            <a:ext cx="9652000"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p:txStyles>
    <p:titleStyle>
      <a:lvl1pPr algn="ctr" rtl="0" eaLnBrk="0" fontAlgn="base" hangingPunct="0">
        <a:spcBef>
          <a:spcPct val="0"/>
        </a:spcBef>
        <a:spcAft>
          <a:spcPct val="0"/>
        </a:spcAft>
        <a:defRPr sz="9400">
          <a:solidFill>
            <a:schemeClr val="tx1"/>
          </a:solidFill>
          <a:latin typeface="+mj-lt"/>
          <a:ea typeface="+mj-ea"/>
          <a:cs typeface="+mj-cs"/>
          <a:sym typeface="Gill Sans" charset="0"/>
        </a:defRPr>
      </a:lvl1pPr>
      <a:lvl2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50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50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50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50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5000">
          <a:solidFill>
            <a:schemeClr val="tx1"/>
          </a:solidFill>
          <a:latin typeface="+mn-lt"/>
          <a:ea typeface="+mn-ea"/>
          <a:cs typeface="+mn-cs"/>
          <a:sym typeface="Gill Sans" charset="0"/>
        </a:defRPr>
      </a:lvl5pPr>
      <a:lvl6pPr marL="457200" algn="ctr" rtl="0" fontAlgn="base">
        <a:spcBef>
          <a:spcPct val="0"/>
        </a:spcBef>
        <a:spcAft>
          <a:spcPct val="0"/>
        </a:spcAft>
        <a:defRPr sz="5000">
          <a:solidFill>
            <a:schemeClr val="tx1"/>
          </a:solidFill>
          <a:latin typeface="+mn-lt"/>
          <a:ea typeface="+mn-ea"/>
          <a:cs typeface="+mn-cs"/>
          <a:sym typeface="Gill Sans" charset="0"/>
        </a:defRPr>
      </a:lvl6pPr>
      <a:lvl7pPr marL="914400" algn="ctr" rtl="0" fontAlgn="base">
        <a:spcBef>
          <a:spcPct val="0"/>
        </a:spcBef>
        <a:spcAft>
          <a:spcPct val="0"/>
        </a:spcAft>
        <a:defRPr sz="5000">
          <a:solidFill>
            <a:schemeClr val="tx1"/>
          </a:solidFill>
          <a:latin typeface="+mn-lt"/>
          <a:ea typeface="+mn-ea"/>
          <a:cs typeface="+mn-cs"/>
          <a:sym typeface="Gill Sans" charset="0"/>
        </a:defRPr>
      </a:lvl7pPr>
      <a:lvl8pPr marL="1371600" algn="ctr" rtl="0" fontAlgn="base">
        <a:spcBef>
          <a:spcPct val="0"/>
        </a:spcBef>
        <a:spcAft>
          <a:spcPct val="0"/>
        </a:spcAft>
        <a:defRPr sz="5000">
          <a:solidFill>
            <a:schemeClr val="tx1"/>
          </a:solidFill>
          <a:latin typeface="+mn-lt"/>
          <a:ea typeface="+mn-ea"/>
          <a:cs typeface="+mn-cs"/>
          <a:sym typeface="Gill Sans" charset="0"/>
        </a:defRPr>
      </a:lvl8pPr>
      <a:lvl9pPr marL="1828800" algn="ctr" rtl="0" fontAlgn="base">
        <a:spcBef>
          <a:spcPct val="0"/>
        </a:spcBef>
        <a:spcAft>
          <a:spcPct val="0"/>
        </a:spcAft>
        <a:defRPr sz="50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bwMode="auto">
          <a:xfrm>
            <a:off x="1981200" y="342900"/>
            <a:ext cx="17360900"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11049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1pPr>
      <a:lvl2pPr marL="15494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2pPr>
      <a:lvl3pPr marL="19939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3pPr>
      <a:lvl4pPr marL="24384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4pPr>
      <a:lvl5pPr marL="28829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5pPr>
      <a:lvl6pPr marL="33401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6pPr>
      <a:lvl7pPr marL="37973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7pPr>
      <a:lvl8pPr marL="42545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8pPr>
      <a:lvl9pPr marL="47117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bwMode="auto">
          <a:xfrm>
            <a:off x="1981200" y="342900"/>
            <a:ext cx="17360900"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5602" name="Rectangle 2"/>
          <p:cNvSpPr>
            <a:spLocks noGrp="1" noChangeArrowheads="1"/>
          </p:cNvSpPr>
          <p:nvPr>
            <p:ph type="body" idx="1"/>
          </p:nvPr>
        </p:nvSpPr>
        <p:spPr bwMode="auto">
          <a:xfrm>
            <a:off x="1981200" y="3784600"/>
            <a:ext cx="8458200" cy="781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939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84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2pPr>
      <a:lvl3pPr marL="1828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73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4pPr>
      <a:lvl5pPr marL="2717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750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6pPr>
      <a:lvl7pPr marL="36322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894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8pPr>
      <a:lvl9pPr marL="45466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bwMode="auto">
          <a:xfrm>
            <a:off x="1981200" y="342900"/>
            <a:ext cx="17360900"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6626" name="Rectangle 2"/>
          <p:cNvSpPr>
            <a:spLocks noGrp="1" noChangeArrowheads="1"/>
          </p:cNvSpPr>
          <p:nvPr>
            <p:ph type="body" idx="1"/>
          </p:nvPr>
        </p:nvSpPr>
        <p:spPr bwMode="auto">
          <a:xfrm>
            <a:off x="1981200" y="3784600"/>
            <a:ext cx="17360900" cy="781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939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84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2pPr>
      <a:lvl3pPr marL="1828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73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4pPr>
      <a:lvl5pPr marL="2717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750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6pPr>
      <a:lvl7pPr marL="36322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894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8pPr>
      <a:lvl9pPr marL="45466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bwMode="auto">
          <a:xfrm>
            <a:off x="1981200" y="342900"/>
            <a:ext cx="17360900"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7650" name="Rectangle 2"/>
          <p:cNvSpPr>
            <a:spLocks noGrp="1" noChangeArrowheads="1"/>
          </p:cNvSpPr>
          <p:nvPr>
            <p:ph type="body" idx="1"/>
          </p:nvPr>
        </p:nvSpPr>
        <p:spPr bwMode="auto">
          <a:xfrm>
            <a:off x="11734800" y="3784600"/>
            <a:ext cx="7607300" cy="781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939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84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2pPr>
      <a:lvl3pPr marL="1828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73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4pPr>
      <a:lvl5pPr marL="2717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750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6pPr>
      <a:lvl7pPr marL="36322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894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8pPr>
      <a:lvl9pPr marL="45466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336000" cy="133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1981200" y="342900"/>
            <a:ext cx="17360900"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8675" name="Rectangle 3"/>
          <p:cNvSpPr>
            <a:spLocks noGrp="1" noChangeArrowheads="1"/>
          </p:cNvSpPr>
          <p:nvPr>
            <p:ph type="body" idx="1"/>
          </p:nvPr>
        </p:nvSpPr>
        <p:spPr bwMode="auto">
          <a:xfrm>
            <a:off x="1981200" y="3784600"/>
            <a:ext cx="8458200" cy="781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939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84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2pPr>
      <a:lvl3pPr marL="1828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73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4pPr>
      <a:lvl5pPr marL="2717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750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6pPr>
      <a:lvl7pPr marL="36322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894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8pPr>
      <a:lvl9pPr marL="45466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body" idx="1"/>
          </p:nvPr>
        </p:nvSpPr>
        <p:spPr bwMode="auto">
          <a:xfrm>
            <a:off x="1981200" y="1727200"/>
            <a:ext cx="17360900" cy="986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1054100" indent="-787400" algn="l" rtl="0" eaLnBrk="0" fontAlgn="base" hangingPunct="0">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1pPr>
      <a:lvl2pPr marL="1498600" indent="-787400" algn="l" rtl="0" eaLnBrk="0" fontAlgn="base" hangingPunct="0">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2pPr>
      <a:lvl3pPr marL="1943100" indent="-787400" algn="l" rtl="0" eaLnBrk="0" fontAlgn="base" hangingPunct="0">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3pPr>
      <a:lvl4pPr marL="2387600" indent="-787400" algn="l" rtl="0" eaLnBrk="0" fontAlgn="base" hangingPunct="0">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4pPr>
      <a:lvl5pPr marL="2832100" indent="-787400" algn="l" rtl="0" eaLnBrk="0" fontAlgn="base" hangingPunct="0">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5pPr>
      <a:lvl6pPr marL="3289300" indent="-787400" algn="l" rtl="0" fontAlgn="base">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6pPr>
      <a:lvl7pPr marL="3746500" indent="-787400" algn="l" rtl="0" fontAlgn="base">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7pPr>
      <a:lvl8pPr marL="4203700" indent="-787400" algn="l" rtl="0" fontAlgn="base">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8pPr>
      <a:lvl9pPr marL="4660900" indent="-787400" algn="l" rtl="0" fontAlgn="base">
        <a:spcBef>
          <a:spcPts val="6600"/>
        </a:spcBef>
        <a:spcAft>
          <a:spcPct val="0"/>
        </a:spcAft>
        <a:buSzPct val="171000"/>
        <a:buFont typeface="Gill Sans" charset="0"/>
        <a:buChar char="•"/>
        <a:defRPr sz="5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bwMode="auto">
          <a:xfrm>
            <a:off x="1981200" y="342900"/>
            <a:ext cx="17360900"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30722" name="Rectangle 2"/>
          <p:cNvSpPr>
            <a:spLocks noGrp="1" noChangeArrowheads="1"/>
          </p:cNvSpPr>
          <p:nvPr>
            <p:ph type="body" idx="1"/>
          </p:nvPr>
        </p:nvSpPr>
        <p:spPr bwMode="auto">
          <a:xfrm>
            <a:off x="1981200" y="3784600"/>
            <a:ext cx="17360900" cy="781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10541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1pPr>
      <a:lvl2pPr marL="14986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2pPr>
      <a:lvl3pPr marL="19431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3pPr>
      <a:lvl4pPr marL="23876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4pPr>
      <a:lvl5pPr marL="28321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5pPr>
      <a:lvl6pPr marL="32893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6pPr>
      <a:lvl7pPr marL="37465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7pPr>
      <a:lvl8pPr marL="42037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8pPr>
      <a:lvl9pPr marL="46609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229100" y="4318000"/>
            <a:ext cx="12890500" cy="468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ctr" rtl="0" eaLnBrk="0" fontAlgn="base" hangingPunct="0">
        <a:spcBef>
          <a:spcPct val="0"/>
        </a:spcBef>
        <a:spcAft>
          <a:spcPct val="0"/>
        </a:spcAft>
        <a:defRPr sz="10200">
          <a:solidFill>
            <a:schemeClr val="tx1"/>
          </a:solidFill>
          <a:latin typeface="+mj-lt"/>
          <a:ea typeface="+mj-ea"/>
          <a:cs typeface="+mj-cs"/>
          <a:sym typeface="Gill Sans" charset="0"/>
        </a:defRPr>
      </a:lvl1pPr>
      <a:lvl2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2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42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42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42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4200">
          <a:solidFill>
            <a:schemeClr val="tx1"/>
          </a:solidFill>
          <a:latin typeface="+mn-lt"/>
          <a:ea typeface="+mn-ea"/>
          <a:cs typeface="+mn-cs"/>
          <a:sym typeface="Gill Sans" charset="0"/>
        </a:defRPr>
      </a:lvl5pPr>
      <a:lvl6pPr marL="457200" algn="ctr" rtl="0" fontAlgn="base">
        <a:spcBef>
          <a:spcPct val="0"/>
        </a:spcBef>
        <a:spcAft>
          <a:spcPct val="0"/>
        </a:spcAft>
        <a:defRPr sz="4200">
          <a:solidFill>
            <a:schemeClr val="tx1"/>
          </a:solidFill>
          <a:latin typeface="+mn-lt"/>
          <a:ea typeface="+mn-ea"/>
          <a:cs typeface="+mn-cs"/>
          <a:sym typeface="Gill Sans" charset="0"/>
        </a:defRPr>
      </a:lvl6pPr>
      <a:lvl7pPr marL="914400" algn="ctr" rtl="0" fontAlgn="base">
        <a:spcBef>
          <a:spcPct val="0"/>
        </a:spcBef>
        <a:spcAft>
          <a:spcPct val="0"/>
        </a:spcAft>
        <a:defRPr sz="4200">
          <a:solidFill>
            <a:schemeClr val="tx1"/>
          </a:solidFill>
          <a:latin typeface="+mn-lt"/>
          <a:ea typeface="+mn-ea"/>
          <a:cs typeface="+mn-cs"/>
          <a:sym typeface="Gill Sans" charset="0"/>
        </a:defRPr>
      </a:lvl7pPr>
      <a:lvl8pPr marL="1371600" algn="ctr" rtl="0" fontAlgn="base">
        <a:spcBef>
          <a:spcPct val="0"/>
        </a:spcBef>
        <a:spcAft>
          <a:spcPct val="0"/>
        </a:spcAft>
        <a:defRPr sz="4200">
          <a:solidFill>
            <a:schemeClr val="tx1"/>
          </a:solidFill>
          <a:latin typeface="+mn-lt"/>
          <a:ea typeface="+mn-ea"/>
          <a:cs typeface="+mn-cs"/>
          <a:sym typeface="Gill Sans" charset="0"/>
        </a:defRPr>
      </a:lvl8pPr>
      <a:lvl9pPr marL="1828800" algn="ctr" rtl="0" fontAlgn="base">
        <a:spcBef>
          <a:spcPct val="0"/>
        </a:spcBef>
        <a:spcAft>
          <a:spcPct val="0"/>
        </a:spcAft>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bwMode="auto">
          <a:xfrm>
            <a:off x="1981200" y="4064000"/>
            <a:ext cx="17360900" cy="520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8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48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48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48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4800">
          <a:solidFill>
            <a:schemeClr val="tx1"/>
          </a:solidFill>
          <a:latin typeface="+mn-lt"/>
          <a:ea typeface="+mn-ea"/>
          <a:cs typeface="+mn-cs"/>
          <a:sym typeface="Gill Sans" charset="0"/>
        </a:defRPr>
      </a:lvl5pPr>
      <a:lvl6pPr marL="457200" algn="ctr" rtl="0" fontAlgn="base">
        <a:spcBef>
          <a:spcPct val="0"/>
        </a:spcBef>
        <a:spcAft>
          <a:spcPct val="0"/>
        </a:spcAft>
        <a:defRPr sz="4800">
          <a:solidFill>
            <a:schemeClr val="tx1"/>
          </a:solidFill>
          <a:latin typeface="+mn-lt"/>
          <a:ea typeface="+mn-ea"/>
          <a:cs typeface="+mn-cs"/>
          <a:sym typeface="Gill Sans" charset="0"/>
        </a:defRPr>
      </a:lvl6pPr>
      <a:lvl7pPr marL="914400" algn="ctr" rtl="0" fontAlgn="base">
        <a:spcBef>
          <a:spcPct val="0"/>
        </a:spcBef>
        <a:spcAft>
          <a:spcPct val="0"/>
        </a:spcAft>
        <a:defRPr sz="4800">
          <a:solidFill>
            <a:schemeClr val="tx1"/>
          </a:solidFill>
          <a:latin typeface="+mn-lt"/>
          <a:ea typeface="+mn-ea"/>
          <a:cs typeface="+mn-cs"/>
          <a:sym typeface="Gill Sans" charset="0"/>
        </a:defRPr>
      </a:lvl7pPr>
      <a:lvl8pPr marL="1371600" algn="ctr" rtl="0" fontAlgn="base">
        <a:spcBef>
          <a:spcPct val="0"/>
        </a:spcBef>
        <a:spcAft>
          <a:spcPct val="0"/>
        </a:spcAft>
        <a:defRPr sz="4800">
          <a:solidFill>
            <a:schemeClr val="tx1"/>
          </a:solidFill>
          <a:latin typeface="+mn-lt"/>
          <a:ea typeface="+mn-ea"/>
          <a:cs typeface="+mn-cs"/>
          <a:sym typeface="Gill Sans" charset="0"/>
        </a:defRPr>
      </a:lvl8pPr>
      <a:lvl9pPr marL="1828800" algn="ctr" rtl="0" fontAlgn="base">
        <a:spcBef>
          <a:spcPct val="0"/>
        </a:spcBef>
        <a:spcAft>
          <a:spcPct val="0"/>
        </a:spcAft>
        <a:defRPr sz="4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body" idx="1"/>
          </p:nvPr>
        </p:nvSpPr>
        <p:spPr bwMode="auto">
          <a:xfrm>
            <a:off x="4229100" y="2235200"/>
            <a:ext cx="12890500" cy="889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ransition/>
  <p:txStyles>
    <p:titleStyle>
      <a:lvl1pPr algn="ctr" rtl="0" eaLnBrk="0" fontAlgn="base" hangingPunct="0">
        <a:spcBef>
          <a:spcPct val="0"/>
        </a:spcBef>
        <a:spcAft>
          <a:spcPct val="0"/>
        </a:spcAft>
        <a:defRPr sz="10200">
          <a:solidFill>
            <a:schemeClr val="tx1"/>
          </a:solidFill>
          <a:latin typeface="+mj-lt"/>
          <a:ea typeface="+mj-ea"/>
          <a:cs typeface="+mj-cs"/>
          <a:sym typeface="Gill Sans" charset="0"/>
        </a:defRPr>
      </a:lvl1pPr>
      <a:lvl2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9pPr>
    </p:titleStyle>
    <p:bodyStyle>
      <a:lvl1pPr marL="1016000" indent="-698500" algn="l" rtl="0" eaLnBrk="0" fontAlgn="base" hangingPunct="0">
        <a:spcBef>
          <a:spcPts val="5900"/>
        </a:spcBef>
        <a:spcAft>
          <a:spcPct val="0"/>
        </a:spcAft>
        <a:buSzPct val="171000"/>
        <a:buFont typeface="Gill Sans" charset="0"/>
        <a:buChar char="•"/>
        <a:defRPr sz="4800">
          <a:solidFill>
            <a:schemeClr val="tx1"/>
          </a:solidFill>
          <a:latin typeface="+mn-lt"/>
          <a:ea typeface="+mn-ea"/>
          <a:cs typeface="+mn-cs"/>
          <a:sym typeface="Gill Sans" charset="0"/>
        </a:defRPr>
      </a:lvl1pPr>
      <a:lvl2pPr marL="1574800" indent="-698500" algn="l" rtl="0" eaLnBrk="0" fontAlgn="base" hangingPunct="0">
        <a:spcBef>
          <a:spcPts val="5900"/>
        </a:spcBef>
        <a:spcAft>
          <a:spcPct val="0"/>
        </a:spcAft>
        <a:buSzPct val="171000"/>
        <a:buFont typeface="Gill Sans" charset="0"/>
        <a:buChar char="•"/>
        <a:defRPr sz="4800">
          <a:solidFill>
            <a:schemeClr val="tx1"/>
          </a:solidFill>
          <a:latin typeface="+mn-lt"/>
          <a:ea typeface="+mn-ea"/>
          <a:cs typeface="+mn-cs"/>
          <a:sym typeface="Gill Sans" charset="0"/>
        </a:defRPr>
      </a:lvl2pPr>
      <a:lvl3pPr marL="2120900" indent="-698500" algn="l" rtl="0" eaLnBrk="0" fontAlgn="base" hangingPunct="0">
        <a:spcBef>
          <a:spcPts val="5900"/>
        </a:spcBef>
        <a:spcAft>
          <a:spcPct val="0"/>
        </a:spcAft>
        <a:buSzPct val="171000"/>
        <a:buFont typeface="Gill Sans" charset="0"/>
        <a:buChar char="•"/>
        <a:defRPr sz="4800">
          <a:solidFill>
            <a:schemeClr val="tx1"/>
          </a:solidFill>
          <a:latin typeface="+mn-lt"/>
          <a:ea typeface="+mn-ea"/>
          <a:cs typeface="+mn-cs"/>
          <a:sym typeface="Gill Sans" charset="0"/>
        </a:defRPr>
      </a:lvl3pPr>
      <a:lvl4pPr marL="2667000" indent="-698500" algn="l" rtl="0" eaLnBrk="0" fontAlgn="base" hangingPunct="0">
        <a:spcBef>
          <a:spcPts val="5900"/>
        </a:spcBef>
        <a:spcAft>
          <a:spcPct val="0"/>
        </a:spcAft>
        <a:buSzPct val="171000"/>
        <a:buFont typeface="Gill Sans" charset="0"/>
        <a:buChar char="•"/>
        <a:defRPr sz="4800">
          <a:solidFill>
            <a:schemeClr val="tx1"/>
          </a:solidFill>
          <a:latin typeface="+mn-lt"/>
          <a:ea typeface="+mn-ea"/>
          <a:cs typeface="+mn-cs"/>
          <a:sym typeface="Gill Sans" charset="0"/>
        </a:defRPr>
      </a:lvl4pPr>
      <a:lvl5pPr marL="3213100" indent="-698500" algn="l" rtl="0" eaLnBrk="0" fontAlgn="base" hangingPunct="0">
        <a:spcBef>
          <a:spcPts val="5900"/>
        </a:spcBef>
        <a:spcAft>
          <a:spcPct val="0"/>
        </a:spcAft>
        <a:buSzPct val="171000"/>
        <a:buFont typeface="Gill Sans" charset="0"/>
        <a:buChar char="•"/>
        <a:defRPr sz="4800">
          <a:solidFill>
            <a:schemeClr val="tx1"/>
          </a:solidFill>
          <a:latin typeface="+mn-lt"/>
          <a:ea typeface="+mn-ea"/>
          <a:cs typeface="+mn-cs"/>
          <a:sym typeface="Gill Sans" charset="0"/>
        </a:defRPr>
      </a:lvl5pPr>
      <a:lvl6pPr marL="3670300" indent="-698500" algn="l" rtl="0" fontAlgn="base">
        <a:spcBef>
          <a:spcPts val="5900"/>
        </a:spcBef>
        <a:spcAft>
          <a:spcPct val="0"/>
        </a:spcAft>
        <a:buSzPct val="171000"/>
        <a:buFont typeface="Gill Sans" charset="0"/>
        <a:buChar char="•"/>
        <a:defRPr sz="4800">
          <a:solidFill>
            <a:schemeClr val="tx1"/>
          </a:solidFill>
          <a:latin typeface="+mn-lt"/>
          <a:ea typeface="+mn-ea"/>
          <a:cs typeface="+mn-cs"/>
          <a:sym typeface="Gill Sans" charset="0"/>
        </a:defRPr>
      </a:lvl6pPr>
      <a:lvl7pPr marL="4127500" indent="-698500" algn="l" rtl="0" fontAlgn="base">
        <a:spcBef>
          <a:spcPts val="5900"/>
        </a:spcBef>
        <a:spcAft>
          <a:spcPct val="0"/>
        </a:spcAft>
        <a:buSzPct val="171000"/>
        <a:buFont typeface="Gill Sans" charset="0"/>
        <a:buChar char="•"/>
        <a:defRPr sz="4800">
          <a:solidFill>
            <a:schemeClr val="tx1"/>
          </a:solidFill>
          <a:latin typeface="+mn-lt"/>
          <a:ea typeface="+mn-ea"/>
          <a:cs typeface="+mn-cs"/>
          <a:sym typeface="Gill Sans" charset="0"/>
        </a:defRPr>
      </a:lvl7pPr>
      <a:lvl8pPr marL="4584700" indent="-698500" algn="l" rtl="0" fontAlgn="base">
        <a:spcBef>
          <a:spcPts val="5900"/>
        </a:spcBef>
        <a:spcAft>
          <a:spcPct val="0"/>
        </a:spcAft>
        <a:buSzPct val="171000"/>
        <a:buFont typeface="Gill Sans" charset="0"/>
        <a:buChar char="•"/>
        <a:defRPr sz="4800">
          <a:solidFill>
            <a:schemeClr val="tx1"/>
          </a:solidFill>
          <a:latin typeface="+mn-lt"/>
          <a:ea typeface="+mn-ea"/>
          <a:cs typeface="+mn-cs"/>
          <a:sym typeface="Gill Sans" charset="0"/>
        </a:defRPr>
      </a:lvl8pPr>
      <a:lvl9pPr marL="5041900" indent="-698500" algn="l" rtl="0" fontAlgn="base">
        <a:spcBef>
          <a:spcPts val="5900"/>
        </a:spcBef>
        <a:spcAft>
          <a:spcPct val="0"/>
        </a:spcAft>
        <a:buSzPct val="171000"/>
        <a:buFont typeface="Gill Sans" charset="0"/>
        <a:buChar char="•"/>
        <a:defRPr sz="4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336000" cy="133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title"/>
          </p:nvPr>
        </p:nvSpPr>
        <p:spPr bwMode="auto">
          <a:xfrm>
            <a:off x="1981200" y="10071100"/>
            <a:ext cx="1736090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8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48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48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48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4800">
          <a:solidFill>
            <a:schemeClr val="tx1"/>
          </a:solidFill>
          <a:latin typeface="+mn-lt"/>
          <a:ea typeface="+mn-ea"/>
          <a:cs typeface="+mn-cs"/>
          <a:sym typeface="Gill Sans" charset="0"/>
        </a:defRPr>
      </a:lvl5pPr>
      <a:lvl6pPr marL="457200" algn="ctr" rtl="0" fontAlgn="base">
        <a:spcBef>
          <a:spcPct val="0"/>
        </a:spcBef>
        <a:spcAft>
          <a:spcPct val="0"/>
        </a:spcAft>
        <a:defRPr sz="4800">
          <a:solidFill>
            <a:schemeClr val="tx1"/>
          </a:solidFill>
          <a:latin typeface="+mn-lt"/>
          <a:ea typeface="+mn-ea"/>
          <a:cs typeface="+mn-cs"/>
          <a:sym typeface="Gill Sans" charset="0"/>
        </a:defRPr>
      </a:lvl6pPr>
      <a:lvl7pPr marL="914400" algn="ctr" rtl="0" fontAlgn="base">
        <a:spcBef>
          <a:spcPct val="0"/>
        </a:spcBef>
        <a:spcAft>
          <a:spcPct val="0"/>
        </a:spcAft>
        <a:defRPr sz="4800">
          <a:solidFill>
            <a:schemeClr val="tx1"/>
          </a:solidFill>
          <a:latin typeface="+mn-lt"/>
          <a:ea typeface="+mn-ea"/>
          <a:cs typeface="+mn-cs"/>
          <a:sym typeface="Gill Sans" charset="0"/>
        </a:defRPr>
      </a:lvl7pPr>
      <a:lvl8pPr marL="1371600" algn="ctr" rtl="0" fontAlgn="base">
        <a:spcBef>
          <a:spcPct val="0"/>
        </a:spcBef>
        <a:spcAft>
          <a:spcPct val="0"/>
        </a:spcAft>
        <a:defRPr sz="4800">
          <a:solidFill>
            <a:schemeClr val="tx1"/>
          </a:solidFill>
          <a:latin typeface="+mn-lt"/>
          <a:ea typeface="+mn-ea"/>
          <a:cs typeface="+mn-cs"/>
          <a:sym typeface="Gill Sans" charset="0"/>
        </a:defRPr>
      </a:lvl8pPr>
      <a:lvl9pPr marL="1828800" algn="ctr" rtl="0" fontAlgn="base">
        <a:spcBef>
          <a:spcPct val="0"/>
        </a:spcBef>
        <a:spcAft>
          <a:spcPct val="0"/>
        </a:spcAft>
        <a:defRPr sz="4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bwMode="auto">
          <a:xfrm>
            <a:off x="1981200" y="10071100"/>
            <a:ext cx="1736090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8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48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48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48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4800">
          <a:solidFill>
            <a:schemeClr val="tx1"/>
          </a:solidFill>
          <a:latin typeface="+mn-lt"/>
          <a:ea typeface="+mn-ea"/>
          <a:cs typeface="+mn-cs"/>
          <a:sym typeface="Gill Sans" charset="0"/>
        </a:defRPr>
      </a:lvl5pPr>
      <a:lvl6pPr marL="457200" algn="ctr" rtl="0" fontAlgn="base">
        <a:spcBef>
          <a:spcPct val="0"/>
        </a:spcBef>
        <a:spcAft>
          <a:spcPct val="0"/>
        </a:spcAft>
        <a:defRPr sz="4800">
          <a:solidFill>
            <a:schemeClr val="tx1"/>
          </a:solidFill>
          <a:latin typeface="+mn-lt"/>
          <a:ea typeface="+mn-ea"/>
          <a:cs typeface="+mn-cs"/>
          <a:sym typeface="Gill Sans" charset="0"/>
        </a:defRPr>
      </a:lvl6pPr>
      <a:lvl7pPr marL="914400" algn="ctr" rtl="0" fontAlgn="base">
        <a:spcBef>
          <a:spcPct val="0"/>
        </a:spcBef>
        <a:spcAft>
          <a:spcPct val="0"/>
        </a:spcAft>
        <a:defRPr sz="4800">
          <a:solidFill>
            <a:schemeClr val="tx1"/>
          </a:solidFill>
          <a:latin typeface="+mn-lt"/>
          <a:ea typeface="+mn-ea"/>
          <a:cs typeface="+mn-cs"/>
          <a:sym typeface="Gill Sans" charset="0"/>
        </a:defRPr>
      </a:lvl7pPr>
      <a:lvl8pPr marL="1371600" algn="ctr" rtl="0" fontAlgn="base">
        <a:spcBef>
          <a:spcPct val="0"/>
        </a:spcBef>
        <a:spcAft>
          <a:spcPct val="0"/>
        </a:spcAft>
        <a:defRPr sz="4800">
          <a:solidFill>
            <a:schemeClr val="tx1"/>
          </a:solidFill>
          <a:latin typeface="+mn-lt"/>
          <a:ea typeface="+mn-ea"/>
          <a:cs typeface="+mn-cs"/>
          <a:sym typeface="Gill Sans" charset="0"/>
        </a:defRPr>
      </a:lvl8pPr>
      <a:lvl9pPr marL="1828800" algn="ctr" rtl="0" fontAlgn="base">
        <a:spcBef>
          <a:spcPct val="0"/>
        </a:spcBef>
        <a:spcAft>
          <a:spcPct val="0"/>
        </a:spcAft>
        <a:defRPr sz="4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336000" cy="133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1981200" y="6705600"/>
            <a:ext cx="9652000"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35843" name="Rectangle 3"/>
          <p:cNvSpPr>
            <a:spLocks noGrp="1" noChangeArrowheads="1"/>
          </p:cNvSpPr>
          <p:nvPr>
            <p:ph type="title"/>
          </p:nvPr>
        </p:nvSpPr>
        <p:spPr bwMode="auto">
          <a:xfrm>
            <a:off x="1981200" y="2082800"/>
            <a:ext cx="9652000"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ransition/>
  <p:txStyles>
    <p:titleStyle>
      <a:lvl1pPr algn="ctr" rtl="0" eaLnBrk="0" fontAlgn="base" hangingPunct="0">
        <a:spcBef>
          <a:spcPct val="0"/>
        </a:spcBef>
        <a:spcAft>
          <a:spcPct val="0"/>
        </a:spcAft>
        <a:defRPr sz="9400">
          <a:solidFill>
            <a:schemeClr val="tx1"/>
          </a:solidFill>
          <a:latin typeface="+mj-lt"/>
          <a:ea typeface="+mj-ea"/>
          <a:cs typeface="+mj-cs"/>
          <a:sym typeface="Gill Sans" charset="0"/>
        </a:defRPr>
      </a:lvl1pPr>
      <a:lvl2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4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4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4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4600">
          <a:solidFill>
            <a:schemeClr val="tx1"/>
          </a:solidFill>
          <a:latin typeface="+mn-lt"/>
          <a:ea typeface="+mn-ea"/>
          <a:cs typeface="+mn-cs"/>
          <a:sym typeface="Gill Sans" charset="0"/>
        </a:defRPr>
      </a:lvl5pPr>
      <a:lvl6pPr marL="457200" algn="ctr" rtl="0" fontAlgn="base">
        <a:spcBef>
          <a:spcPct val="0"/>
        </a:spcBef>
        <a:spcAft>
          <a:spcPct val="0"/>
        </a:spcAft>
        <a:defRPr sz="4600">
          <a:solidFill>
            <a:schemeClr val="tx1"/>
          </a:solidFill>
          <a:latin typeface="+mn-lt"/>
          <a:ea typeface="+mn-ea"/>
          <a:cs typeface="+mn-cs"/>
          <a:sym typeface="Gill Sans" charset="0"/>
        </a:defRPr>
      </a:lvl6pPr>
      <a:lvl7pPr marL="914400" algn="ctr" rtl="0" fontAlgn="base">
        <a:spcBef>
          <a:spcPct val="0"/>
        </a:spcBef>
        <a:spcAft>
          <a:spcPct val="0"/>
        </a:spcAft>
        <a:defRPr sz="4600">
          <a:solidFill>
            <a:schemeClr val="tx1"/>
          </a:solidFill>
          <a:latin typeface="+mn-lt"/>
          <a:ea typeface="+mn-ea"/>
          <a:cs typeface="+mn-cs"/>
          <a:sym typeface="Gill Sans" charset="0"/>
        </a:defRPr>
      </a:lvl7pPr>
      <a:lvl8pPr marL="1371600" algn="ctr" rtl="0" fontAlgn="base">
        <a:spcBef>
          <a:spcPct val="0"/>
        </a:spcBef>
        <a:spcAft>
          <a:spcPct val="0"/>
        </a:spcAft>
        <a:defRPr sz="4600">
          <a:solidFill>
            <a:schemeClr val="tx1"/>
          </a:solidFill>
          <a:latin typeface="+mn-lt"/>
          <a:ea typeface="+mn-ea"/>
          <a:cs typeface="+mn-cs"/>
          <a:sym typeface="Gill Sans" charset="0"/>
        </a:defRPr>
      </a:lvl8pPr>
      <a:lvl9pPr marL="1828800" algn="ctr" rtl="0" fontAlgn="base">
        <a:spcBef>
          <a:spcPct val="0"/>
        </a:spcBef>
        <a:spcAft>
          <a:spcPct val="0"/>
        </a:spcAft>
        <a:defRPr sz="4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body" idx="1"/>
          </p:nvPr>
        </p:nvSpPr>
        <p:spPr bwMode="auto">
          <a:xfrm>
            <a:off x="1981200" y="6705600"/>
            <a:ext cx="9652000"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36866" name="Rectangle 2"/>
          <p:cNvSpPr>
            <a:spLocks noGrp="1" noChangeArrowheads="1"/>
          </p:cNvSpPr>
          <p:nvPr>
            <p:ph type="title"/>
          </p:nvPr>
        </p:nvSpPr>
        <p:spPr bwMode="auto">
          <a:xfrm>
            <a:off x="1981200" y="2082800"/>
            <a:ext cx="9652000"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ransition/>
  <p:txStyles>
    <p:titleStyle>
      <a:lvl1pPr algn="ctr" rtl="0" eaLnBrk="0" fontAlgn="base" hangingPunct="0">
        <a:spcBef>
          <a:spcPct val="0"/>
        </a:spcBef>
        <a:spcAft>
          <a:spcPct val="0"/>
        </a:spcAft>
        <a:defRPr sz="9400">
          <a:solidFill>
            <a:schemeClr val="tx1"/>
          </a:solidFill>
          <a:latin typeface="+mj-lt"/>
          <a:ea typeface="+mj-ea"/>
          <a:cs typeface="+mj-cs"/>
          <a:sym typeface="Gill Sans" charset="0"/>
        </a:defRPr>
      </a:lvl1pPr>
      <a:lvl2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9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4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4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4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4600">
          <a:solidFill>
            <a:schemeClr val="tx1"/>
          </a:solidFill>
          <a:latin typeface="+mn-lt"/>
          <a:ea typeface="+mn-ea"/>
          <a:cs typeface="+mn-cs"/>
          <a:sym typeface="Gill Sans" charset="0"/>
        </a:defRPr>
      </a:lvl5pPr>
      <a:lvl6pPr marL="457200" algn="ctr" rtl="0" fontAlgn="base">
        <a:spcBef>
          <a:spcPct val="0"/>
        </a:spcBef>
        <a:spcAft>
          <a:spcPct val="0"/>
        </a:spcAft>
        <a:defRPr sz="4600">
          <a:solidFill>
            <a:schemeClr val="tx1"/>
          </a:solidFill>
          <a:latin typeface="+mn-lt"/>
          <a:ea typeface="+mn-ea"/>
          <a:cs typeface="+mn-cs"/>
          <a:sym typeface="Gill Sans" charset="0"/>
        </a:defRPr>
      </a:lvl6pPr>
      <a:lvl7pPr marL="914400" algn="ctr" rtl="0" fontAlgn="base">
        <a:spcBef>
          <a:spcPct val="0"/>
        </a:spcBef>
        <a:spcAft>
          <a:spcPct val="0"/>
        </a:spcAft>
        <a:defRPr sz="4600">
          <a:solidFill>
            <a:schemeClr val="tx1"/>
          </a:solidFill>
          <a:latin typeface="+mn-lt"/>
          <a:ea typeface="+mn-ea"/>
          <a:cs typeface="+mn-cs"/>
          <a:sym typeface="Gill Sans" charset="0"/>
        </a:defRPr>
      </a:lvl7pPr>
      <a:lvl8pPr marL="1371600" algn="ctr" rtl="0" fontAlgn="base">
        <a:spcBef>
          <a:spcPct val="0"/>
        </a:spcBef>
        <a:spcAft>
          <a:spcPct val="0"/>
        </a:spcAft>
        <a:defRPr sz="4600">
          <a:solidFill>
            <a:schemeClr val="tx1"/>
          </a:solidFill>
          <a:latin typeface="+mn-lt"/>
          <a:ea typeface="+mn-ea"/>
          <a:cs typeface="+mn-cs"/>
          <a:sym typeface="Gill Sans" charset="0"/>
        </a:defRPr>
      </a:lvl8pPr>
      <a:lvl9pPr marL="1828800" algn="ctr" rtl="0" fontAlgn="base">
        <a:spcBef>
          <a:spcPct val="0"/>
        </a:spcBef>
        <a:spcAft>
          <a:spcPct val="0"/>
        </a:spcAft>
        <a:defRPr sz="4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bwMode="auto">
          <a:xfrm>
            <a:off x="1981200" y="342900"/>
            <a:ext cx="17360900"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11049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1pPr>
      <a:lvl2pPr marL="15494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2pPr>
      <a:lvl3pPr marL="19939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3pPr>
      <a:lvl4pPr marL="24384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4pPr>
      <a:lvl5pPr marL="28829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5pPr>
      <a:lvl6pPr marL="33401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6pPr>
      <a:lvl7pPr marL="37973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7pPr>
      <a:lvl8pPr marL="42545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8pPr>
      <a:lvl9pPr marL="47117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11049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1pPr>
      <a:lvl2pPr marL="15494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2pPr>
      <a:lvl3pPr marL="19939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3pPr>
      <a:lvl4pPr marL="24384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4pPr>
      <a:lvl5pPr marL="2882900" indent="-787400" algn="l" rtl="0" eaLnBrk="0" fontAlgn="base" hangingPunct="0">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5pPr>
      <a:lvl6pPr marL="33401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6pPr>
      <a:lvl7pPr marL="37973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7pPr>
      <a:lvl8pPr marL="42545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8pPr>
      <a:lvl9pPr marL="4711700" indent="-787400" algn="l" rtl="0" fontAlgn="base">
        <a:spcBef>
          <a:spcPts val="3300"/>
        </a:spcBef>
        <a:spcAft>
          <a:spcPct val="0"/>
        </a:spcAft>
        <a:buSzPct val="171000"/>
        <a:buFont typeface="Gill Sans" charset="0"/>
        <a:buChar char="•"/>
        <a:defRPr sz="5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bwMode="auto">
          <a:xfrm>
            <a:off x="1981200" y="342900"/>
            <a:ext cx="17360900"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39938" name="Rectangle 2"/>
          <p:cNvSpPr>
            <a:spLocks noGrp="1" noChangeArrowheads="1"/>
          </p:cNvSpPr>
          <p:nvPr>
            <p:ph type="body" idx="1"/>
          </p:nvPr>
        </p:nvSpPr>
        <p:spPr bwMode="auto">
          <a:xfrm>
            <a:off x="1981200" y="3784600"/>
            <a:ext cx="8458200" cy="781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939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84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2pPr>
      <a:lvl3pPr marL="1828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73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4pPr>
      <a:lvl5pPr marL="2717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750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6pPr>
      <a:lvl7pPr marL="36322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894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8pPr>
      <a:lvl9pPr marL="45466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bwMode="auto">
          <a:xfrm>
            <a:off x="1981200" y="342900"/>
            <a:ext cx="17360900"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40962" name="Rectangle 2"/>
          <p:cNvSpPr>
            <a:spLocks noGrp="1" noChangeArrowheads="1"/>
          </p:cNvSpPr>
          <p:nvPr>
            <p:ph type="body" idx="1"/>
          </p:nvPr>
        </p:nvSpPr>
        <p:spPr bwMode="auto">
          <a:xfrm>
            <a:off x="1981200" y="3784600"/>
            <a:ext cx="17360900" cy="781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939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84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2pPr>
      <a:lvl3pPr marL="1828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73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4pPr>
      <a:lvl5pPr marL="2717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750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6pPr>
      <a:lvl7pPr marL="36322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894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8pPr>
      <a:lvl9pPr marL="45466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229100" y="2692400"/>
            <a:ext cx="128905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b" anchorCtr="0" compatLnSpc="1">
            <a:prstTxWarp prst="textNoShape">
              <a:avLst/>
            </a:prstTxWarp>
          </a:bodyPr>
          <a:lstStyle/>
          <a:p>
            <a:pPr lvl="0"/>
            <a:r>
              <a:rPr lang="en-US">
                <a:sym typeface="Gill Sans" charset="0"/>
              </a:rPr>
              <a:t>Click to edit Master title style</a:t>
            </a:r>
          </a:p>
        </p:txBody>
      </p:sp>
      <p:sp>
        <p:nvSpPr>
          <p:cNvPr id="4098" name="Rectangle 2"/>
          <p:cNvSpPr>
            <a:spLocks noGrp="1" noChangeArrowheads="1"/>
          </p:cNvSpPr>
          <p:nvPr>
            <p:ph type="body" idx="1"/>
          </p:nvPr>
        </p:nvSpPr>
        <p:spPr bwMode="auto">
          <a:xfrm>
            <a:off x="4229100" y="6858000"/>
            <a:ext cx="12890500"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algn="ctr" rtl="0" eaLnBrk="0" fontAlgn="base" hangingPunct="0">
        <a:spcBef>
          <a:spcPct val="0"/>
        </a:spcBef>
        <a:spcAft>
          <a:spcPct val="0"/>
        </a:spcAft>
        <a:defRPr sz="10200">
          <a:solidFill>
            <a:schemeClr val="tx1"/>
          </a:solidFill>
          <a:latin typeface="+mj-lt"/>
          <a:ea typeface="+mj-ea"/>
          <a:cs typeface="+mj-cs"/>
          <a:sym typeface="Gill Sans" charset="0"/>
        </a:defRPr>
      </a:lvl1pPr>
      <a:lvl2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2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42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42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42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4200">
          <a:solidFill>
            <a:schemeClr val="tx1"/>
          </a:solidFill>
          <a:latin typeface="+mn-lt"/>
          <a:ea typeface="+mn-ea"/>
          <a:cs typeface="+mn-cs"/>
          <a:sym typeface="Gill Sans" charset="0"/>
        </a:defRPr>
      </a:lvl5pPr>
      <a:lvl6pPr marL="457200" algn="ctr" rtl="0" fontAlgn="base">
        <a:spcBef>
          <a:spcPct val="0"/>
        </a:spcBef>
        <a:spcAft>
          <a:spcPct val="0"/>
        </a:spcAft>
        <a:defRPr sz="4200">
          <a:solidFill>
            <a:schemeClr val="tx1"/>
          </a:solidFill>
          <a:latin typeface="+mn-lt"/>
          <a:ea typeface="+mn-ea"/>
          <a:cs typeface="+mn-cs"/>
          <a:sym typeface="Gill Sans" charset="0"/>
        </a:defRPr>
      </a:lvl6pPr>
      <a:lvl7pPr marL="914400" algn="ctr" rtl="0" fontAlgn="base">
        <a:spcBef>
          <a:spcPct val="0"/>
        </a:spcBef>
        <a:spcAft>
          <a:spcPct val="0"/>
        </a:spcAft>
        <a:defRPr sz="4200">
          <a:solidFill>
            <a:schemeClr val="tx1"/>
          </a:solidFill>
          <a:latin typeface="+mn-lt"/>
          <a:ea typeface="+mn-ea"/>
          <a:cs typeface="+mn-cs"/>
          <a:sym typeface="Gill Sans" charset="0"/>
        </a:defRPr>
      </a:lvl7pPr>
      <a:lvl8pPr marL="1371600" algn="ctr" rtl="0" fontAlgn="base">
        <a:spcBef>
          <a:spcPct val="0"/>
        </a:spcBef>
        <a:spcAft>
          <a:spcPct val="0"/>
        </a:spcAft>
        <a:defRPr sz="4200">
          <a:solidFill>
            <a:schemeClr val="tx1"/>
          </a:solidFill>
          <a:latin typeface="+mn-lt"/>
          <a:ea typeface="+mn-ea"/>
          <a:cs typeface="+mn-cs"/>
          <a:sym typeface="Gill Sans" charset="0"/>
        </a:defRPr>
      </a:lvl8pPr>
      <a:lvl9pPr marL="1828800" algn="ctr" rtl="0" fontAlgn="base">
        <a:spcBef>
          <a:spcPct val="0"/>
        </a:spcBef>
        <a:spcAft>
          <a:spcPct val="0"/>
        </a:spcAft>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bwMode="auto">
          <a:xfrm>
            <a:off x="1981200" y="342900"/>
            <a:ext cx="17360900"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41986" name="Rectangle 2"/>
          <p:cNvSpPr>
            <a:spLocks noGrp="1" noChangeArrowheads="1"/>
          </p:cNvSpPr>
          <p:nvPr>
            <p:ph type="body" idx="1"/>
          </p:nvPr>
        </p:nvSpPr>
        <p:spPr bwMode="auto">
          <a:xfrm>
            <a:off x="11734800" y="3784600"/>
            <a:ext cx="7607300" cy="781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939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84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2pPr>
      <a:lvl3pPr marL="1828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73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4pPr>
      <a:lvl5pPr marL="2717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750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6pPr>
      <a:lvl7pPr marL="36322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894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8pPr>
      <a:lvl9pPr marL="45466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336000" cy="133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1981200" y="3784600"/>
            <a:ext cx="8458200" cy="781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43011" name="Rectangle 3"/>
          <p:cNvSpPr>
            <a:spLocks noGrp="1" noChangeArrowheads="1"/>
          </p:cNvSpPr>
          <p:nvPr>
            <p:ph type="title"/>
          </p:nvPr>
        </p:nvSpPr>
        <p:spPr bwMode="auto">
          <a:xfrm>
            <a:off x="1981200" y="342900"/>
            <a:ext cx="17360900"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ransition/>
  <p:txStyles>
    <p:titleStyle>
      <a:lvl1pPr algn="ctr" rtl="0" eaLnBrk="0" fontAlgn="base" hangingPunct="0">
        <a:spcBef>
          <a:spcPct val="0"/>
        </a:spcBef>
        <a:spcAft>
          <a:spcPct val="0"/>
        </a:spcAft>
        <a:defRPr sz="11400">
          <a:solidFill>
            <a:schemeClr val="tx1"/>
          </a:solidFill>
          <a:latin typeface="+mj-lt"/>
          <a:ea typeface="+mj-ea"/>
          <a:cs typeface="+mj-cs"/>
          <a:sym typeface="Gill Sans" charset="0"/>
        </a:defRPr>
      </a:lvl1pPr>
      <a:lvl2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400">
          <a:solidFill>
            <a:schemeClr val="tx1"/>
          </a:solidFill>
          <a:latin typeface="Gill Sans" charset="0"/>
          <a:ea typeface="ヒラギノ角ゴ ProN W3" charset="0"/>
          <a:cs typeface="ヒラギノ角ゴ ProN W3" charset="0"/>
          <a:sym typeface="Gill Sans" charset="0"/>
        </a:defRPr>
      </a:lvl9pPr>
    </p:titleStyle>
    <p:bodyStyle>
      <a:lvl1pPr marL="939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84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2pPr>
      <a:lvl3pPr marL="1828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733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4pPr>
      <a:lvl5pPr marL="2717800" indent="-673100" algn="l" rtl="0" eaLnBrk="0" fontAlgn="base" hangingPunct="0">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750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6pPr>
      <a:lvl7pPr marL="36322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894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8pPr>
      <a:lvl9pPr marL="4546600" indent="-673100" algn="l" rtl="0" fontAlgn="base">
        <a:spcBef>
          <a:spcPts val="52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rgbClr val="4AA5D1"/>
        </a:solidFill>
        <a:effectLst/>
      </p:bgPr>
    </p:bg>
    <p:spTree>
      <p:nvGrpSpPr>
        <p:cNvPr id="1" name=""/>
        <p:cNvGrpSpPr/>
        <p:nvPr/>
      </p:nvGrpSpPr>
      <p:grpSpPr>
        <a:xfrm>
          <a:off x="0" y="0"/>
          <a:ext cx="0" cy="0"/>
          <a:chOff x="0" y="0"/>
          <a:chExt cx="0" cy="0"/>
        </a:xfrm>
      </p:grpSpPr>
      <p:sp>
        <p:nvSpPr>
          <p:cNvPr id="1026" name="Rectangle 1"/>
          <p:cNvSpPr>
            <a:spLocks/>
          </p:cNvSpPr>
          <p:nvPr/>
        </p:nvSpPr>
        <p:spPr bwMode="auto">
          <a:xfrm>
            <a:off x="-144464" y="-120385"/>
            <a:ext cx="21521210" cy="13455386"/>
          </a:xfrm>
          <a:prstGeom prst="rect">
            <a:avLst/>
          </a:prstGeom>
          <a:solidFill>
            <a:srgbClr val="000E2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s-AR" sz="6100">
              <a:solidFill>
                <a:srgbClr val="000000"/>
              </a:solidFill>
            </a:endParaRPr>
          </a:p>
        </p:txBody>
      </p:sp>
      <p:pic>
        <p:nvPicPr>
          <p:cNvPr id="10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192" y="1990990"/>
            <a:ext cx="3693055" cy="15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94530617"/>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Lst>
  <p:txStyles>
    <p:titleStyle>
      <a:lvl1pPr algn="ctr" defTabSz="694768" rtl="0" eaLnBrk="0" fontAlgn="base" hangingPunct="0">
        <a:spcBef>
          <a:spcPct val="0"/>
        </a:spcBef>
        <a:spcAft>
          <a:spcPct val="0"/>
        </a:spcAft>
        <a:defRPr sz="6700" kern="1200">
          <a:solidFill>
            <a:schemeClr val="tx1"/>
          </a:solidFill>
          <a:latin typeface="+mj-lt"/>
          <a:ea typeface="MS PGothic" pitchFamily="34" charset="-128"/>
          <a:cs typeface="MS PGothic" charset="0"/>
        </a:defRPr>
      </a:lvl1pPr>
      <a:lvl2pPr algn="ctr" defTabSz="694768" rtl="0" eaLnBrk="0" fontAlgn="base" hangingPunct="0">
        <a:spcBef>
          <a:spcPct val="0"/>
        </a:spcBef>
        <a:spcAft>
          <a:spcPct val="0"/>
        </a:spcAft>
        <a:defRPr sz="6700">
          <a:solidFill>
            <a:schemeClr val="tx1"/>
          </a:solidFill>
          <a:latin typeface="Gill Sans MT" charset="0"/>
          <a:ea typeface="MS PGothic" pitchFamily="34" charset="-128"/>
          <a:cs typeface="MS PGothic" charset="0"/>
        </a:defRPr>
      </a:lvl2pPr>
      <a:lvl3pPr algn="ctr" defTabSz="694768" rtl="0" eaLnBrk="0" fontAlgn="base" hangingPunct="0">
        <a:spcBef>
          <a:spcPct val="0"/>
        </a:spcBef>
        <a:spcAft>
          <a:spcPct val="0"/>
        </a:spcAft>
        <a:defRPr sz="6700">
          <a:solidFill>
            <a:schemeClr val="tx1"/>
          </a:solidFill>
          <a:latin typeface="Gill Sans MT" charset="0"/>
          <a:ea typeface="MS PGothic" pitchFamily="34" charset="-128"/>
          <a:cs typeface="MS PGothic" charset="0"/>
        </a:defRPr>
      </a:lvl3pPr>
      <a:lvl4pPr algn="ctr" defTabSz="694768" rtl="0" eaLnBrk="0" fontAlgn="base" hangingPunct="0">
        <a:spcBef>
          <a:spcPct val="0"/>
        </a:spcBef>
        <a:spcAft>
          <a:spcPct val="0"/>
        </a:spcAft>
        <a:defRPr sz="6700">
          <a:solidFill>
            <a:schemeClr val="tx1"/>
          </a:solidFill>
          <a:latin typeface="Gill Sans MT" charset="0"/>
          <a:ea typeface="MS PGothic" pitchFamily="34" charset="-128"/>
          <a:cs typeface="MS PGothic" charset="0"/>
        </a:defRPr>
      </a:lvl4pPr>
      <a:lvl5pPr algn="ctr" defTabSz="694768" rtl="0" eaLnBrk="0" fontAlgn="base" hangingPunct="0">
        <a:spcBef>
          <a:spcPct val="0"/>
        </a:spcBef>
        <a:spcAft>
          <a:spcPct val="0"/>
        </a:spcAft>
        <a:defRPr sz="6700">
          <a:solidFill>
            <a:schemeClr val="tx1"/>
          </a:solidFill>
          <a:latin typeface="Gill Sans MT" charset="0"/>
          <a:ea typeface="MS PGothic" pitchFamily="34" charset="-128"/>
          <a:cs typeface="MS PGothic" charset="0"/>
        </a:defRPr>
      </a:lvl5pPr>
      <a:lvl6pPr marL="696462" algn="ctr" defTabSz="696462" rtl="0" eaLnBrk="1" fontAlgn="base" hangingPunct="1">
        <a:spcBef>
          <a:spcPct val="0"/>
        </a:spcBef>
        <a:spcAft>
          <a:spcPct val="0"/>
        </a:spcAft>
        <a:defRPr sz="6700">
          <a:solidFill>
            <a:schemeClr val="tx1"/>
          </a:solidFill>
          <a:latin typeface="Gill Sans MT" charset="0"/>
          <a:ea typeface="ＭＳ Ｐゴシック" charset="0"/>
          <a:cs typeface="ＭＳ Ｐゴシック" charset="0"/>
        </a:defRPr>
      </a:lvl6pPr>
      <a:lvl7pPr marL="1392927" algn="ctr" defTabSz="696462" rtl="0" eaLnBrk="1" fontAlgn="base" hangingPunct="1">
        <a:spcBef>
          <a:spcPct val="0"/>
        </a:spcBef>
        <a:spcAft>
          <a:spcPct val="0"/>
        </a:spcAft>
        <a:defRPr sz="6700">
          <a:solidFill>
            <a:schemeClr val="tx1"/>
          </a:solidFill>
          <a:latin typeface="Gill Sans MT" charset="0"/>
          <a:ea typeface="ＭＳ Ｐゴシック" charset="0"/>
          <a:cs typeface="ＭＳ Ｐゴシック" charset="0"/>
        </a:defRPr>
      </a:lvl7pPr>
      <a:lvl8pPr marL="2089389" algn="ctr" defTabSz="696462" rtl="0" eaLnBrk="1" fontAlgn="base" hangingPunct="1">
        <a:spcBef>
          <a:spcPct val="0"/>
        </a:spcBef>
        <a:spcAft>
          <a:spcPct val="0"/>
        </a:spcAft>
        <a:defRPr sz="6700">
          <a:solidFill>
            <a:schemeClr val="tx1"/>
          </a:solidFill>
          <a:latin typeface="Gill Sans MT" charset="0"/>
          <a:ea typeface="ＭＳ Ｐゴシック" charset="0"/>
          <a:cs typeface="ＭＳ Ｐゴシック" charset="0"/>
        </a:defRPr>
      </a:lvl8pPr>
      <a:lvl9pPr marL="2785851" algn="ctr" defTabSz="696462" rtl="0" eaLnBrk="1" fontAlgn="base" hangingPunct="1">
        <a:spcBef>
          <a:spcPct val="0"/>
        </a:spcBef>
        <a:spcAft>
          <a:spcPct val="0"/>
        </a:spcAft>
        <a:defRPr sz="6700">
          <a:solidFill>
            <a:schemeClr val="tx1"/>
          </a:solidFill>
          <a:latin typeface="Gill Sans MT" charset="0"/>
          <a:ea typeface="ＭＳ Ｐゴシック" charset="0"/>
          <a:cs typeface="ＭＳ Ｐゴシック" charset="0"/>
        </a:defRPr>
      </a:lvl9pPr>
    </p:titleStyle>
    <p:bodyStyle>
      <a:lvl1pPr marL="519358" indent="-519358" algn="l" defTabSz="694768" rtl="0" eaLnBrk="0" fontAlgn="base" hangingPunct="0">
        <a:spcBef>
          <a:spcPct val="20000"/>
        </a:spcBef>
        <a:spcAft>
          <a:spcPct val="0"/>
        </a:spcAft>
        <a:buFont typeface="Arial" charset="0"/>
        <a:buChar char="•"/>
        <a:defRPr sz="4700" kern="1200">
          <a:solidFill>
            <a:schemeClr val="tx1"/>
          </a:solidFill>
          <a:latin typeface="+mn-lt"/>
          <a:ea typeface="MS PGothic" pitchFamily="34" charset="-128"/>
          <a:cs typeface="MS PGothic" charset="0"/>
        </a:defRPr>
      </a:lvl1pPr>
      <a:lvl2pPr marL="1131578" indent="-433371" algn="l" defTabSz="694768" rtl="0" eaLnBrk="0" fontAlgn="base" hangingPunct="0">
        <a:spcBef>
          <a:spcPct val="20000"/>
        </a:spcBef>
        <a:spcAft>
          <a:spcPct val="0"/>
        </a:spcAft>
        <a:buFont typeface="Arial" charset="0"/>
        <a:buChar char="–"/>
        <a:defRPr sz="4300" kern="1200">
          <a:solidFill>
            <a:schemeClr val="tx1"/>
          </a:solidFill>
          <a:latin typeface="+mn-lt"/>
          <a:ea typeface="MS PGothic" pitchFamily="34" charset="-128"/>
          <a:cs typeface="MS PGothic" charset="0"/>
        </a:defRPr>
      </a:lvl2pPr>
      <a:lvl3pPr marL="1740360" indent="-347385" algn="l" defTabSz="694768" rtl="0" eaLnBrk="0" fontAlgn="base" hangingPunct="0">
        <a:spcBef>
          <a:spcPct val="20000"/>
        </a:spcBef>
        <a:spcAft>
          <a:spcPct val="0"/>
        </a:spcAft>
        <a:buFont typeface="Arial" charset="0"/>
        <a:buChar char="•"/>
        <a:defRPr sz="3700" kern="1200">
          <a:solidFill>
            <a:schemeClr val="tx1"/>
          </a:solidFill>
          <a:latin typeface="+mn-lt"/>
          <a:ea typeface="MS PGothic" pitchFamily="34" charset="-128"/>
          <a:cs typeface="MS PGothic" charset="0"/>
        </a:defRPr>
      </a:lvl3pPr>
      <a:lvl4pPr marL="2435127" indent="-347385" algn="l" defTabSz="694768" rtl="0" eaLnBrk="0" fontAlgn="base" hangingPunct="0">
        <a:spcBef>
          <a:spcPct val="20000"/>
        </a:spcBef>
        <a:spcAft>
          <a:spcPct val="0"/>
        </a:spcAft>
        <a:buFont typeface="Arial" charset="0"/>
        <a:buChar char="–"/>
        <a:defRPr sz="3000" kern="1200">
          <a:solidFill>
            <a:schemeClr val="tx1"/>
          </a:solidFill>
          <a:latin typeface="+mn-lt"/>
          <a:ea typeface="MS PGothic" pitchFamily="34" charset="-128"/>
          <a:cs typeface="MS PGothic" charset="0"/>
        </a:defRPr>
      </a:lvl4pPr>
      <a:lvl5pPr marL="3133335" indent="-347385" algn="l" defTabSz="694768" rtl="0" eaLnBrk="0" fontAlgn="base" hangingPunct="0">
        <a:spcBef>
          <a:spcPct val="20000"/>
        </a:spcBef>
        <a:spcAft>
          <a:spcPct val="0"/>
        </a:spcAft>
        <a:buFont typeface="Arial" charset="0"/>
        <a:buChar char="»"/>
        <a:defRPr sz="3000" kern="1200">
          <a:solidFill>
            <a:schemeClr val="tx1"/>
          </a:solidFill>
          <a:latin typeface="+mn-lt"/>
          <a:ea typeface="MS PGothic" pitchFamily="34" charset="-128"/>
          <a:cs typeface="MS PGothic" charset="0"/>
        </a:defRPr>
      </a:lvl5pPr>
      <a:lvl6pPr marL="3830545" indent="-348232" algn="l" defTabSz="696462" rtl="0" eaLnBrk="1" latinLnBrk="0" hangingPunct="1">
        <a:spcBef>
          <a:spcPct val="20000"/>
        </a:spcBef>
        <a:buFont typeface="Arial"/>
        <a:buChar char="•"/>
        <a:defRPr sz="3000" kern="1200">
          <a:solidFill>
            <a:schemeClr val="tx1"/>
          </a:solidFill>
          <a:latin typeface="+mn-lt"/>
          <a:ea typeface="+mn-ea"/>
          <a:cs typeface="+mn-cs"/>
        </a:defRPr>
      </a:lvl6pPr>
      <a:lvl7pPr marL="4527010" indent="-348232" algn="l" defTabSz="696462" rtl="0" eaLnBrk="1" latinLnBrk="0" hangingPunct="1">
        <a:spcBef>
          <a:spcPct val="20000"/>
        </a:spcBef>
        <a:buFont typeface="Arial"/>
        <a:buChar char="•"/>
        <a:defRPr sz="3000" kern="1200">
          <a:solidFill>
            <a:schemeClr val="tx1"/>
          </a:solidFill>
          <a:latin typeface="+mn-lt"/>
          <a:ea typeface="+mn-ea"/>
          <a:cs typeface="+mn-cs"/>
        </a:defRPr>
      </a:lvl7pPr>
      <a:lvl8pPr marL="5223472" indent="-348232" algn="l" defTabSz="696462" rtl="0" eaLnBrk="1" latinLnBrk="0" hangingPunct="1">
        <a:spcBef>
          <a:spcPct val="20000"/>
        </a:spcBef>
        <a:buFont typeface="Arial"/>
        <a:buChar char="•"/>
        <a:defRPr sz="3000" kern="1200">
          <a:solidFill>
            <a:schemeClr val="tx1"/>
          </a:solidFill>
          <a:latin typeface="+mn-lt"/>
          <a:ea typeface="+mn-ea"/>
          <a:cs typeface="+mn-cs"/>
        </a:defRPr>
      </a:lvl8pPr>
      <a:lvl9pPr marL="5919934" indent="-348232" algn="l" defTabSz="696462" rtl="0" eaLnBrk="1" latinLnBrk="0" hangingPunct="1">
        <a:spcBef>
          <a:spcPct val="20000"/>
        </a:spcBef>
        <a:buFont typeface="Arial"/>
        <a:buChar char="•"/>
        <a:defRPr sz="3000" kern="1200">
          <a:solidFill>
            <a:schemeClr val="tx1"/>
          </a:solidFill>
          <a:latin typeface="+mn-lt"/>
          <a:ea typeface="+mn-ea"/>
          <a:cs typeface="+mn-cs"/>
        </a:defRPr>
      </a:lvl9pPr>
    </p:bodyStyle>
    <p:otherStyle>
      <a:defPPr>
        <a:defRPr lang="en-US"/>
      </a:defPPr>
      <a:lvl1pPr marL="0" algn="l" defTabSz="696462" rtl="0" eaLnBrk="1" latinLnBrk="0" hangingPunct="1">
        <a:defRPr sz="2700" kern="1200">
          <a:solidFill>
            <a:schemeClr val="tx1"/>
          </a:solidFill>
          <a:latin typeface="+mn-lt"/>
          <a:ea typeface="+mn-ea"/>
          <a:cs typeface="+mn-cs"/>
        </a:defRPr>
      </a:lvl1pPr>
      <a:lvl2pPr marL="696462" algn="l" defTabSz="696462" rtl="0" eaLnBrk="1" latinLnBrk="0" hangingPunct="1">
        <a:defRPr sz="2700" kern="1200">
          <a:solidFill>
            <a:schemeClr val="tx1"/>
          </a:solidFill>
          <a:latin typeface="+mn-lt"/>
          <a:ea typeface="+mn-ea"/>
          <a:cs typeface="+mn-cs"/>
        </a:defRPr>
      </a:lvl2pPr>
      <a:lvl3pPr marL="1392927" algn="l" defTabSz="696462" rtl="0" eaLnBrk="1" latinLnBrk="0" hangingPunct="1">
        <a:defRPr sz="2700" kern="1200">
          <a:solidFill>
            <a:schemeClr val="tx1"/>
          </a:solidFill>
          <a:latin typeface="+mn-lt"/>
          <a:ea typeface="+mn-ea"/>
          <a:cs typeface="+mn-cs"/>
        </a:defRPr>
      </a:lvl3pPr>
      <a:lvl4pPr marL="2089389" algn="l" defTabSz="696462" rtl="0" eaLnBrk="1" latinLnBrk="0" hangingPunct="1">
        <a:defRPr sz="2700" kern="1200">
          <a:solidFill>
            <a:schemeClr val="tx1"/>
          </a:solidFill>
          <a:latin typeface="+mn-lt"/>
          <a:ea typeface="+mn-ea"/>
          <a:cs typeface="+mn-cs"/>
        </a:defRPr>
      </a:lvl4pPr>
      <a:lvl5pPr marL="2785851" algn="l" defTabSz="696462" rtl="0" eaLnBrk="1" latinLnBrk="0" hangingPunct="1">
        <a:defRPr sz="2700" kern="1200">
          <a:solidFill>
            <a:schemeClr val="tx1"/>
          </a:solidFill>
          <a:latin typeface="+mn-lt"/>
          <a:ea typeface="+mn-ea"/>
          <a:cs typeface="+mn-cs"/>
        </a:defRPr>
      </a:lvl5pPr>
      <a:lvl6pPr marL="3482316" algn="l" defTabSz="696462" rtl="0" eaLnBrk="1" latinLnBrk="0" hangingPunct="1">
        <a:defRPr sz="2700" kern="1200">
          <a:solidFill>
            <a:schemeClr val="tx1"/>
          </a:solidFill>
          <a:latin typeface="+mn-lt"/>
          <a:ea typeface="+mn-ea"/>
          <a:cs typeface="+mn-cs"/>
        </a:defRPr>
      </a:lvl6pPr>
      <a:lvl7pPr marL="4178778" algn="l" defTabSz="696462" rtl="0" eaLnBrk="1" latinLnBrk="0" hangingPunct="1">
        <a:defRPr sz="2700" kern="1200">
          <a:solidFill>
            <a:schemeClr val="tx1"/>
          </a:solidFill>
          <a:latin typeface="+mn-lt"/>
          <a:ea typeface="+mn-ea"/>
          <a:cs typeface="+mn-cs"/>
        </a:defRPr>
      </a:lvl7pPr>
      <a:lvl8pPr marL="4875240" algn="l" defTabSz="696462" rtl="0" eaLnBrk="1" latinLnBrk="0" hangingPunct="1">
        <a:defRPr sz="2700" kern="1200">
          <a:solidFill>
            <a:schemeClr val="tx1"/>
          </a:solidFill>
          <a:latin typeface="+mn-lt"/>
          <a:ea typeface="+mn-ea"/>
          <a:cs typeface="+mn-cs"/>
        </a:defRPr>
      </a:lvl8pPr>
      <a:lvl9pPr marL="5571703" algn="l" defTabSz="696462"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67000" y="673100"/>
            <a:ext cx="16002000" cy="1200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4229100" y="9740900"/>
            <a:ext cx="128905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algn="ctr" rtl="0" eaLnBrk="0" fontAlgn="base" hangingPunct="0">
        <a:spcBef>
          <a:spcPct val="0"/>
        </a:spcBef>
        <a:spcAft>
          <a:spcPct val="0"/>
        </a:spcAft>
        <a:defRPr sz="10200">
          <a:solidFill>
            <a:schemeClr val="tx1"/>
          </a:solidFill>
          <a:latin typeface="+mj-lt"/>
          <a:ea typeface="+mj-ea"/>
          <a:cs typeface="+mj-cs"/>
          <a:sym typeface="Gill Sans" charset="0"/>
        </a:defRPr>
      </a:lvl1pPr>
      <a:lvl2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2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42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42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42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4200">
          <a:solidFill>
            <a:schemeClr val="tx1"/>
          </a:solidFill>
          <a:latin typeface="+mn-lt"/>
          <a:ea typeface="+mn-ea"/>
          <a:cs typeface="+mn-cs"/>
          <a:sym typeface="Gill Sans" charset="0"/>
        </a:defRPr>
      </a:lvl5pPr>
      <a:lvl6pPr marL="457200" algn="ctr" rtl="0" fontAlgn="base">
        <a:spcBef>
          <a:spcPct val="0"/>
        </a:spcBef>
        <a:spcAft>
          <a:spcPct val="0"/>
        </a:spcAft>
        <a:defRPr sz="4200">
          <a:solidFill>
            <a:schemeClr val="tx1"/>
          </a:solidFill>
          <a:latin typeface="+mn-lt"/>
          <a:ea typeface="+mn-ea"/>
          <a:cs typeface="+mn-cs"/>
          <a:sym typeface="Gill Sans" charset="0"/>
        </a:defRPr>
      </a:lvl6pPr>
      <a:lvl7pPr marL="914400" algn="ctr" rtl="0" fontAlgn="base">
        <a:spcBef>
          <a:spcPct val="0"/>
        </a:spcBef>
        <a:spcAft>
          <a:spcPct val="0"/>
        </a:spcAft>
        <a:defRPr sz="4200">
          <a:solidFill>
            <a:schemeClr val="tx1"/>
          </a:solidFill>
          <a:latin typeface="+mn-lt"/>
          <a:ea typeface="+mn-ea"/>
          <a:cs typeface="+mn-cs"/>
          <a:sym typeface="Gill Sans" charset="0"/>
        </a:defRPr>
      </a:lvl7pPr>
      <a:lvl8pPr marL="1371600" algn="ctr" rtl="0" fontAlgn="base">
        <a:spcBef>
          <a:spcPct val="0"/>
        </a:spcBef>
        <a:spcAft>
          <a:spcPct val="0"/>
        </a:spcAft>
        <a:defRPr sz="4200">
          <a:solidFill>
            <a:schemeClr val="tx1"/>
          </a:solidFill>
          <a:latin typeface="+mn-lt"/>
          <a:ea typeface="+mn-ea"/>
          <a:cs typeface="+mn-cs"/>
          <a:sym typeface="Gill Sans" charset="0"/>
        </a:defRPr>
      </a:lvl8pPr>
      <a:lvl9pPr marL="1828800" algn="ctr" rtl="0" fontAlgn="base">
        <a:spcBef>
          <a:spcPct val="0"/>
        </a:spcBef>
        <a:spcAft>
          <a:spcPct val="0"/>
        </a:spcAft>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4229100" y="9740900"/>
            <a:ext cx="128905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ctr" rtl="0" eaLnBrk="0" fontAlgn="base" hangingPunct="0">
        <a:spcBef>
          <a:spcPct val="0"/>
        </a:spcBef>
        <a:spcAft>
          <a:spcPct val="0"/>
        </a:spcAft>
        <a:defRPr sz="10200">
          <a:solidFill>
            <a:schemeClr val="tx1"/>
          </a:solidFill>
          <a:latin typeface="+mj-lt"/>
          <a:ea typeface="+mj-ea"/>
          <a:cs typeface="+mj-cs"/>
          <a:sym typeface="Gill Sans" charset="0"/>
        </a:defRPr>
      </a:lvl1pPr>
      <a:lvl2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42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42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42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42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4200">
          <a:solidFill>
            <a:schemeClr val="tx1"/>
          </a:solidFill>
          <a:latin typeface="+mn-lt"/>
          <a:ea typeface="+mn-ea"/>
          <a:cs typeface="+mn-cs"/>
          <a:sym typeface="Gill Sans" charset="0"/>
        </a:defRPr>
      </a:lvl5pPr>
      <a:lvl6pPr marL="457200" algn="ctr" rtl="0" fontAlgn="base">
        <a:spcBef>
          <a:spcPct val="0"/>
        </a:spcBef>
        <a:spcAft>
          <a:spcPct val="0"/>
        </a:spcAft>
        <a:defRPr sz="4200">
          <a:solidFill>
            <a:schemeClr val="tx1"/>
          </a:solidFill>
          <a:latin typeface="+mn-lt"/>
          <a:ea typeface="+mn-ea"/>
          <a:cs typeface="+mn-cs"/>
          <a:sym typeface="Gill Sans" charset="0"/>
        </a:defRPr>
      </a:lvl6pPr>
      <a:lvl7pPr marL="914400" algn="ctr" rtl="0" fontAlgn="base">
        <a:spcBef>
          <a:spcPct val="0"/>
        </a:spcBef>
        <a:spcAft>
          <a:spcPct val="0"/>
        </a:spcAft>
        <a:defRPr sz="4200">
          <a:solidFill>
            <a:schemeClr val="tx1"/>
          </a:solidFill>
          <a:latin typeface="+mn-lt"/>
          <a:ea typeface="+mn-ea"/>
          <a:cs typeface="+mn-cs"/>
          <a:sym typeface="Gill Sans" charset="0"/>
        </a:defRPr>
      </a:lvl7pPr>
      <a:lvl8pPr marL="1371600" algn="ctr" rtl="0" fontAlgn="base">
        <a:spcBef>
          <a:spcPct val="0"/>
        </a:spcBef>
        <a:spcAft>
          <a:spcPct val="0"/>
        </a:spcAft>
        <a:defRPr sz="4200">
          <a:solidFill>
            <a:schemeClr val="tx1"/>
          </a:solidFill>
          <a:latin typeface="+mn-lt"/>
          <a:ea typeface="+mn-ea"/>
          <a:cs typeface="+mn-cs"/>
          <a:sym typeface="Gill Sans" charset="0"/>
        </a:defRPr>
      </a:lvl8pPr>
      <a:lvl9pPr marL="1828800" algn="ctr" rtl="0" fontAlgn="base">
        <a:spcBef>
          <a:spcPct val="0"/>
        </a:spcBef>
        <a:spcAft>
          <a:spcPct val="0"/>
        </a:spcAft>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67000" y="673100"/>
            <a:ext cx="16002000" cy="1200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body" idx="1"/>
          </p:nvPr>
        </p:nvSpPr>
        <p:spPr bwMode="auto">
          <a:xfrm>
            <a:off x="3454400" y="6705600"/>
            <a:ext cx="72136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1" name="Rectangle 3"/>
          <p:cNvSpPr>
            <a:spLocks noGrp="1" noChangeArrowheads="1"/>
          </p:cNvSpPr>
          <p:nvPr>
            <p:ph type="title"/>
          </p:nvPr>
        </p:nvSpPr>
        <p:spPr bwMode="auto">
          <a:xfrm>
            <a:off x="3454400" y="2552700"/>
            <a:ext cx="72136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charset="0"/>
        </a:defRPr>
      </a:lvl5pPr>
      <a:lvl6pPr marL="457200" algn="ctr" rtl="0" fontAlgn="base">
        <a:spcBef>
          <a:spcPct val="0"/>
        </a:spcBef>
        <a:spcAft>
          <a:spcPct val="0"/>
        </a:spcAft>
        <a:defRPr sz="3800">
          <a:solidFill>
            <a:schemeClr val="tx1"/>
          </a:solidFill>
          <a:latin typeface="+mn-lt"/>
          <a:ea typeface="+mn-ea"/>
          <a:cs typeface="+mn-cs"/>
          <a:sym typeface="Gill Sans" charset="0"/>
        </a:defRPr>
      </a:lvl6pPr>
      <a:lvl7pPr marL="914400" algn="ctr" rtl="0" fontAlgn="base">
        <a:spcBef>
          <a:spcPct val="0"/>
        </a:spcBef>
        <a:spcAft>
          <a:spcPct val="0"/>
        </a:spcAft>
        <a:defRPr sz="3800">
          <a:solidFill>
            <a:schemeClr val="tx1"/>
          </a:solidFill>
          <a:latin typeface="+mn-lt"/>
          <a:ea typeface="+mn-ea"/>
          <a:cs typeface="+mn-cs"/>
          <a:sym typeface="Gill Sans" charset="0"/>
        </a:defRPr>
      </a:lvl7pPr>
      <a:lvl8pPr marL="1371600" algn="ctr" rtl="0" fontAlgn="base">
        <a:spcBef>
          <a:spcPct val="0"/>
        </a:spcBef>
        <a:spcAft>
          <a:spcPct val="0"/>
        </a:spcAft>
        <a:defRPr sz="3800">
          <a:solidFill>
            <a:schemeClr val="tx1"/>
          </a:solidFill>
          <a:latin typeface="+mn-lt"/>
          <a:ea typeface="+mn-ea"/>
          <a:cs typeface="+mn-cs"/>
          <a:sym typeface="Gill Sans" charset="0"/>
        </a:defRPr>
      </a:lvl8pPr>
      <a:lvl9pPr marL="1828800" algn="ctr" rtl="0" fontAlgn="base">
        <a:spcBef>
          <a:spcPct val="0"/>
        </a:spcBef>
        <a:spcAft>
          <a:spcPct val="0"/>
        </a:spcAft>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3454400" y="6705600"/>
            <a:ext cx="72136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8194" name="Rectangle 2"/>
          <p:cNvSpPr>
            <a:spLocks noGrp="1" noChangeArrowheads="1"/>
          </p:cNvSpPr>
          <p:nvPr>
            <p:ph type="title"/>
          </p:nvPr>
        </p:nvSpPr>
        <p:spPr bwMode="auto">
          <a:xfrm>
            <a:off x="3454400" y="2552700"/>
            <a:ext cx="72136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b"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charset="0"/>
        </a:defRPr>
      </a:lvl5pPr>
      <a:lvl6pPr marL="457200" algn="ctr" rtl="0" fontAlgn="base">
        <a:spcBef>
          <a:spcPct val="0"/>
        </a:spcBef>
        <a:spcAft>
          <a:spcPct val="0"/>
        </a:spcAft>
        <a:defRPr sz="3800">
          <a:solidFill>
            <a:schemeClr val="tx1"/>
          </a:solidFill>
          <a:latin typeface="+mn-lt"/>
          <a:ea typeface="+mn-ea"/>
          <a:cs typeface="+mn-cs"/>
          <a:sym typeface="Gill Sans" charset="0"/>
        </a:defRPr>
      </a:lvl6pPr>
      <a:lvl7pPr marL="914400" algn="ctr" rtl="0" fontAlgn="base">
        <a:spcBef>
          <a:spcPct val="0"/>
        </a:spcBef>
        <a:spcAft>
          <a:spcPct val="0"/>
        </a:spcAft>
        <a:defRPr sz="3800">
          <a:solidFill>
            <a:schemeClr val="tx1"/>
          </a:solidFill>
          <a:latin typeface="+mn-lt"/>
          <a:ea typeface="+mn-ea"/>
          <a:cs typeface="+mn-cs"/>
          <a:sym typeface="Gill Sans" charset="0"/>
        </a:defRPr>
      </a:lvl7pPr>
      <a:lvl8pPr marL="1371600" algn="ctr" rtl="0" fontAlgn="base">
        <a:spcBef>
          <a:spcPct val="0"/>
        </a:spcBef>
        <a:spcAft>
          <a:spcPct val="0"/>
        </a:spcAft>
        <a:defRPr sz="3800">
          <a:solidFill>
            <a:schemeClr val="tx1"/>
          </a:solidFill>
          <a:latin typeface="+mn-lt"/>
          <a:ea typeface="+mn-ea"/>
          <a:cs typeface="+mn-cs"/>
          <a:sym typeface="Gill Sans" charset="0"/>
        </a:defRPr>
      </a:lvl8pPr>
      <a:lvl9pPr marL="1828800" algn="ctr" rtl="0" fontAlgn="base">
        <a:spcBef>
          <a:spcPct val="0"/>
        </a:spcBef>
        <a:spcAft>
          <a:spcPct val="0"/>
        </a:spcAft>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4229100" y="990600"/>
            <a:ext cx="12890500" cy="299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63500" tIns="63500" rIns="63500" bIns="635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p:txStyles>
    <p:titleStyle>
      <a:lvl1pPr algn="ctr" rtl="0" eaLnBrk="0" fontAlgn="base" hangingPunct="0">
        <a:spcBef>
          <a:spcPct val="0"/>
        </a:spcBef>
        <a:spcAft>
          <a:spcPct val="0"/>
        </a:spcAft>
        <a:defRPr sz="10200">
          <a:solidFill>
            <a:schemeClr val="tx1"/>
          </a:solidFill>
          <a:latin typeface="+mj-lt"/>
          <a:ea typeface="+mj-ea"/>
          <a:cs typeface="+mj-cs"/>
          <a:sym typeface="Gill Sans" charset="0"/>
        </a:defRPr>
      </a:lvl1pPr>
      <a:lvl2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0200">
          <a:solidFill>
            <a:schemeClr val="tx1"/>
          </a:solidFill>
          <a:latin typeface="Gill Sans" charset="0"/>
          <a:ea typeface="ヒラギノ角ゴ ProN W3" charset="0"/>
          <a:cs typeface="ヒラギノ角ゴ ProN W3" charset="0"/>
          <a:sym typeface="Gill Sans" charset="0"/>
        </a:defRPr>
      </a:lvl9pPr>
    </p:titleStyle>
    <p:bodyStyle>
      <a:lvl1pPr marL="10795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1pPr>
      <a:lvl2pPr marL="16383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2pPr>
      <a:lvl3pPr marL="21844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3pPr>
      <a:lvl4pPr marL="27305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4pPr>
      <a:lvl5pPr marL="3276600" indent="-698500" algn="l" rtl="0" eaLnBrk="0" fontAlgn="base" hangingPunct="0">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5pPr>
      <a:lvl6pPr marL="3733800" indent="-698500" algn="l" rtl="0" fontAlgn="base">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6pPr>
      <a:lvl7pPr marL="4191000" indent="-698500" algn="l" rtl="0" fontAlgn="base">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7pPr>
      <a:lvl8pPr marL="4648200" indent="-698500" algn="l" rtl="0" fontAlgn="base">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8pPr>
      <a:lvl9pPr marL="5105400" indent="-698500" algn="l" rtl="0" fontAlgn="base">
        <a:spcBef>
          <a:spcPts val="3000"/>
        </a:spcBef>
        <a:spcAft>
          <a:spcPct val="0"/>
        </a:spcAft>
        <a:buSzPct val="171000"/>
        <a:buFont typeface="Gill Sans" charset="0"/>
        <a:buChar char="•"/>
        <a:defRPr sz="4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sp>
        <p:nvSpPr>
          <p:cNvPr id="44034" name="Rectangle 1"/>
          <p:cNvSpPr>
            <a:spLocks/>
          </p:cNvSpPr>
          <p:nvPr/>
        </p:nvSpPr>
        <p:spPr bwMode="auto">
          <a:xfrm>
            <a:off x="-152400" y="-127000"/>
            <a:ext cx="21526500" cy="134620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44035" name="Rectangle 2"/>
          <p:cNvSpPr>
            <a:spLocks/>
          </p:cNvSpPr>
          <p:nvPr/>
        </p:nvSpPr>
        <p:spPr bwMode="auto">
          <a:xfrm>
            <a:off x="-128588" y="-127000"/>
            <a:ext cx="5143500" cy="13496925"/>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pic>
        <p:nvPicPr>
          <p:cNvPr id="440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4038" name="Rectangle 5"/>
          <p:cNvSpPr>
            <a:spLocks/>
          </p:cNvSpPr>
          <p:nvPr/>
        </p:nvSpPr>
        <p:spPr bwMode="auto">
          <a:xfrm>
            <a:off x="6242050" y="1200150"/>
            <a:ext cx="137795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90000"/>
              </a:lnSpc>
            </a:pPr>
            <a:r>
              <a:rPr lang="en-US" sz="8000" dirty="0">
                <a:latin typeface="Arial"/>
                <a:cs typeface="Arial"/>
              </a:rPr>
              <a:t>Liberalization of Abortion Laws and Abortion bans in Latin America: Perspectives on the implications for democracy, social equity, and health</a:t>
            </a:r>
            <a:endParaRPr lang="es-ES_tradnl" sz="8000" dirty="0">
              <a:latin typeface="Arial"/>
              <a:ea typeface="Gotham Medium" charset="0"/>
              <a:cs typeface="Arial"/>
              <a:sym typeface="Gotham Medium" charset="0"/>
            </a:endParaRPr>
          </a:p>
          <a:p>
            <a:pPr algn="l">
              <a:lnSpc>
                <a:spcPct val="90000"/>
              </a:lnSpc>
            </a:pPr>
            <a:endParaRPr lang="es-ES_tradnl" sz="8000" dirty="0">
              <a:solidFill>
                <a:srgbClr val="FFFEFD"/>
              </a:solidFill>
              <a:latin typeface="Arial"/>
              <a:ea typeface="ＭＳ Ｐゴシック" charset="0"/>
              <a:cs typeface="Arial"/>
              <a:sym typeface="Gotham Medium" charset="0"/>
            </a:endParaRPr>
          </a:p>
        </p:txBody>
      </p:sp>
      <p:sp>
        <p:nvSpPr>
          <p:cNvPr id="44039" name="Rectangle 6"/>
          <p:cNvSpPr>
            <a:spLocks/>
          </p:cNvSpPr>
          <p:nvPr/>
        </p:nvSpPr>
        <p:spPr bwMode="auto">
          <a:xfrm>
            <a:off x="6242050" y="5721350"/>
            <a:ext cx="137795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120000"/>
              </a:lnSpc>
            </a:pPr>
            <a:endParaRPr lang="en-US" sz="4400" b="1" dirty="0">
              <a:latin typeface="Gotham Medium" charset="0"/>
              <a:ea typeface="Gotham Medium" charset="0"/>
              <a:cs typeface="Gotham Medium" charset="0"/>
              <a:sym typeface="Gotham Medium" charset="0"/>
            </a:endParaRPr>
          </a:p>
        </p:txBody>
      </p:sp>
      <p:pic>
        <p:nvPicPr>
          <p:cNvPr id="4404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105791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 name="Rectangle 3"/>
          <p:cNvSpPr txBox="1">
            <a:spLocks noChangeArrowheads="1"/>
          </p:cNvSpPr>
          <p:nvPr/>
        </p:nvSpPr>
        <p:spPr bwMode="auto">
          <a:xfrm>
            <a:off x="6248400" y="9105900"/>
            <a:ext cx="1356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797" tIns="50797" rIns="50797" bIns="50797"/>
          <a:lstStyle>
            <a:lvl1pPr eaLnBrk="0" hangingPunct="0">
              <a:defRPr sz="4000">
                <a:solidFill>
                  <a:srgbClr val="000000"/>
                </a:solidFill>
                <a:latin typeface="Gill Sans" charset="0"/>
                <a:ea typeface="ヒラギノ角ゴ ProN W3" charset="-128"/>
                <a:sym typeface="Gill Sans" charset="0"/>
              </a:defRPr>
            </a:lvl1pPr>
            <a:lvl2pPr marL="742950" indent="-285750" eaLnBrk="0" hangingPunct="0">
              <a:defRPr sz="4000">
                <a:solidFill>
                  <a:srgbClr val="000000"/>
                </a:solidFill>
                <a:latin typeface="Gill Sans" charset="0"/>
                <a:ea typeface="ヒラギノ角ゴ ProN W3" charset="-128"/>
                <a:sym typeface="Gill Sans" charset="0"/>
              </a:defRPr>
            </a:lvl2pPr>
            <a:lvl3pPr marL="1143000" indent="-228600" eaLnBrk="0" hangingPunct="0">
              <a:defRPr sz="4000">
                <a:solidFill>
                  <a:srgbClr val="000000"/>
                </a:solidFill>
                <a:latin typeface="Gill Sans" charset="0"/>
                <a:ea typeface="ヒラギノ角ゴ ProN W3" charset="-128"/>
                <a:sym typeface="Gill Sans" charset="0"/>
              </a:defRPr>
            </a:lvl3pPr>
            <a:lvl4pPr marL="1600200" indent="-228600" eaLnBrk="0" hangingPunct="0">
              <a:defRPr sz="4000">
                <a:solidFill>
                  <a:srgbClr val="000000"/>
                </a:solidFill>
                <a:latin typeface="Gill Sans" charset="0"/>
                <a:ea typeface="ヒラギノ角ゴ ProN W3" charset="-128"/>
                <a:sym typeface="Gill Sans" charset="0"/>
              </a:defRPr>
            </a:lvl4pPr>
            <a:lvl5pPr marL="2057400" indent="-228600" eaLnBrk="0" hangingPunct="0">
              <a:defRPr sz="40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dirty="0">
                <a:ln>
                  <a:noFill/>
                </a:ln>
                <a:solidFill>
                  <a:sysClr val="windowText" lastClr="000000"/>
                </a:solidFill>
                <a:effectLst/>
                <a:uLnTx/>
                <a:uFillTx/>
                <a:latin typeface="Arial"/>
                <a:cs typeface="Arial"/>
                <a:sym typeface="Gill Sans" charset="0"/>
              </a:rPr>
              <a:t>OSCAR A. CABRERA</a:t>
            </a:r>
          </a:p>
          <a:p>
            <a:pPr algn="l" eaLnBrk="1" fontAlgn="auto" hangingPunct="1">
              <a:spcBef>
                <a:spcPts val="0"/>
              </a:spcBef>
              <a:spcAft>
                <a:spcPts val="0"/>
              </a:spcAft>
            </a:pPr>
            <a:r>
              <a:rPr lang="en-US" sz="2400" b="1" kern="0" dirty="0">
                <a:solidFill>
                  <a:sysClr val="windowText" lastClr="000000"/>
                </a:solidFill>
                <a:latin typeface="Arial"/>
                <a:cs typeface="Arial"/>
              </a:rPr>
              <a:t>O’</a:t>
            </a:r>
            <a:r>
              <a:rPr lang="en-US" altLang="ja-JP" sz="2400" b="1" kern="0" dirty="0">
                <a:solidFill>
                  <a:sysClr val="windowText" lastClr="000000"/>
                </a:solidFill>
                <a:latin typeface="Arial"/>
                <a:cs typeface="Arial"/>
              </a:rPr>
              <a:t>Neill Institute for National and Global Health Law</a:t>
            </a:r>
            <a:endParaRPr kumimoji="0" lang="en-US" altLang="ja-JP" sz="2400" b="1" i="1" u="none" strike="noStrike" kern="0" cap="none" spc="0" normalizeH="0" baseline="0" dirty="0">
              <a:ln>
                <a:noFill/>
              </a:ln>
              <a:solidFill>
                <a:sysClr val="windowText" lastClr="000000"/>
              </a:solidFill>
              <a:effectLst/>
              <a:uLnTx/>
              <a:uFillTx/>
              <a:latin typeface="Arial"/>
              <a:cs typeface="Arial"/>
              <a:sym typeface="Gill Sans" charset="0"/>
            </a:endParaRPr>
          </a:p>
          <a:p>
            <a:pPr algn="l" eaLnBrk="1" fontAlgn="auto" hangingPunct="1">
              <a:spcBef>
                <a:spcPts val="0"/>
              </a:spcBef>
              <a:spcAft>
                <a:spcPts val="0"/>
              </a:spcAft>
            </a:pPr>
            <a:r>
              <a:rPr lang="en-US" altLang="ja-JP" sz="2400" b="1" kern="0" dirty="0">
                <a:solidFill>
                  <a:sysClr val="windowText" lastClr="000000"/>
                </a:solidFill>
                <a:latin typeface="Arial"/>
                <a:cs typeface="Arial"/>
              </a:rPr>
              <a:t>Georgetown University</a:t>
            </a:r>
            <a:endParaRPr kumimoji="0" lang="en-US" altLang="ja-JP" sz="2400" b="1" u="none" strike="noStrike" kern="0" cap="none" spc="0" normalizeH="0" baseline="0" dirty="0">
              <a:ln>
                <a:noFill/>
              </a:ln>
              <a:solidFill>
                <a:sysClr val="windowText" lastClr="000000"/>
              </a:solidFill>
              <a:effectLst/>
              <a:uLnTx/>
              <a:uFillTx/>
              <a:latin typeface="Arial"/>
              <a:cs typeface="Arial"/>
              <a:sym typeface="Gill Sans"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2400" kern="0" dirty="0">
                <a:solidFill>
                  <a:sysClr val="windowText" lastClr="000000"/>
                </a:solidFill>
                <a:latin typeface="Arial"/>
                <a:cs typeface="Arial"/>
              </a:rPr>
              <a:t>cabrera</a:t>
            </a:r>
            <a:r>
              <a:rPr kumimoji="0" lang="en-US" sz="2400" b="0" i="0" u="none" strike="noStrike" kern="0" cap="none" spc="0" normalizeH="0" baseline="0" dirty="0">
                <a:ln>
                  <a:noFill/>
                </a:ln>
                <a:solidFill>
                  <a:sysClr val="windowText" lastClr="000000"/>
                </a:solidFill>
                <a:effectLst/>
                <a:uLnTx/>
                <a:uFillTx/>
                <a:latin typeface="Arial"/>
                <a:cs typeface="Arial"/>
                <a:sym typeface="Gill Sans" charset="0"/>
              </a:rPr>
              <a:t>@law.georgetown.edu</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dirty="0">
              <a:ln>
                <a:noFill/>
              </a:ln>
              <a:solidFill>
                <a:sysClr val="windowText" lastClr="000000"/>
              </a:solidFill>
              <a:effectLst/>
              <a:uLnTx/>
              <a:uFillTx/>
              <a:latin typeface="Arial"/>
              <a:cs typeface="Arial"/>
              <a:sym typeface="Gill Sans"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2400" b="1" i="1" kern="0" dirty="0">
                <a:solidFill>
                  <a:sysClr val="windowText" lastClr="000000"/>
                </a:solidFill>
                <a:latin typeface="Arial"/>
                <a:cs typeface="Arial"/>
              </a:rPr>
              <a:t>Symposium Reproductive Rights in Latin America – </a:t>
            </a:r>
            <a:r>
              <a:rPr kumimoji="0" lang="en-US" sz="2400" b="1" i="1" u="none" strike="noStrike" kern="0" cap="none" spc="0" normalizeH="0" baseline="0" dirty="0">
                <a:ln>
                  <a:noFill/>
                </a:ln>
                <a:solidFill>
                  <a:sysClr val="windowText" lastClr="000000"/>
                </a:solidFill>
                <a:effectLst/>
                <a:uLnTx/>
                <a:uFillTx/>
                <a:latin typeface="Arial"/>
                <a:cs typeface="Arial"/>
                <a:sym typeface="Gill Sans" charset="0"/>
              </a:rPr>
              <a:t>Center for Reproductive</a:t>
            </a:r>
            <a:r>
              <a:rPr kumimoji="0" lang="en-US" sz="2400" b="1" i="1" u="none" strike="noStrike" kern="0" cap="none" spc="0" normalizeH="0" dirty="0">
                <a:ln>
                  <a:noFill/>
                </a:ln>
                <a:solidFill>
                  <a:sysClr val="windowText" lastClr="000000"/>
                </a:solidFill>
                <a:effectLst/>
                <a:uLnTx/>
                <a:uFillTx/>
                <a:latin typeface="Arial"/>
                <a:cs typeface="Arial"/>
                <a:sym typeface="Gill Sans" charset="0"/>
              </a:rPr>
              <a:t> Rights</a:t>
            </a:r>
            <a:endParaRPr kumimoji="0" lang="en-US" sz="2400" b="1" i="1" u="none" strike="noStrike" kern="0" cap="none" spc="0" normalizeH="0" baseline="0" dirty="0">
              <a:ln>
                <a:noFill/>
              </a:ln>
              <a:solidFill>
                <a:sysClr val="windowText" lastClr="000000"/>
              </a:solidFill>
              <a:effectLst/>
              <a:uLnTx/>
              <a:uFillTx/>
              <a:latin typeface="Arial"/>
              <a:cs typeface="Arial"/>
              <a:sym typeface="Gill Sans"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a:ln>
                  <a:noFill/>
                </a:ln>
                <a:solidFill>
                  <a:sysClr val="windowText" lastClr="000000"/>
                </a:solidFill>
                <a:effectLst/>
                <a:uLnTx/>
                <a:uFillTx/>
                <a:latin typeface="Arial"/>
                <a:cs typeface="Arial"/>
                <a:sym typeface="Gill Sans" charset="0"/>
              </a:rPr>
              <a:t>June 10, 2014 | Washington, DC</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dirty="0">
              <a:ln>
                <a:noFill/>
              </a:ln>
              <a:solidFill>
                <a:sysClr val="windowText" lastClr="000000"/>
              </a:solidFill>
              <a:effectLst/>
              <a:uLnTx/>
              <a:uFillTx/>
              <a:latin typeface="Arial"/>
              <a:cs typeface="Arial"/>
              <a:sym typeface="Gill Sans"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sz="2400" b="0" i="0" u="none" strike="noStrike" kern="0" cap="none" spc="0" normalizeH="0" baseline="0" dirty="0">
              <a:ln>
                <a:noFill/>
              </a:ln>
              <a:solidFill>
                <a:sysClr val="windowText" lastClr="000000"/>
              </a:solidFill>
              <a:effectLst/>
              <a:uLnTx/>
              <a:uFillTx/>
              <a:latin typeface="Arial"/>
              <a:cs typeface="Arial"/>
              <a:sym typeface="Gill Sans"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63491" name="Rectangle 2"/>
          <p:cNvSpPr>
            <a:spLocks/>
          </p:cNvSpPr>
          <p:nvPr/>
        </p:nvSpPr>
        <p:spPr bwMode="auto">
          <a:xfrm>
            <a:off x="-152400" y="-127000"/>
            <a:ext cx="52832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37795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s-ES" sz="7200" dirty="0">
                <a:solidFill>
                  <a:srgbClr val="FFFEFD"/>
                </a:solidFill>
                <a:latin typeface="Gotham Medium" charset="0"/>
                <a:ea typeface="ＭＳ Ｐゴシック" charset="0"/>
                <a:sym typeface="Gotham Medium" charset="0"/>
              </a:rPr>
              <a:t>DEFINITION OF “HEALTH”</a:t>
            </a:r>
          </a:p>
        </p:txBody>
      </p:sp>
      <p:sp>
        <p:nvSpPr>
          <p:cNvPr id="63494" name="Rectangle 5"/>
          <p:cNvSpPr>
            <a:spLocks/>
          </p:cNvSpPr>
          <p:nvPr/>
        </p:nvSpPr>
        <p:spPr bwMode="auto">
          <a:xfrm>
            <a:off x="6242050" y="4000500"/>
            <a:ext cx="13779500" cy="85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1028700" lvl="1" indent="-571500" algn="l">
              <a:spcBef>
                <a:spcPts val="1200"/>
              </a:spcBef>
              <a:buFont typeface="Wingdings" charset="2"/>
              <a:buChar char="§"/>
            </a:pPr>
            <a:endParaRPr lang="es-ES" sz="4000" dirty="0">
              <a:solidFill>
                <a:srgbClr val="000000"/>
              </a:solidFill>
              <a:latin typeface="Arial" charset="0"/>
              <a:ea typeface="ＭＳ Ｐゴシック" charset="0"/>
              <a:cs typeface="ＭＳ Ｐゴシック" charset="0"/>
            </a:endParaRPr>
          </a:p>
          <a:p>
            <a:pPr marL="1028700" lvl="1" indent="-571500" algn="l">
              <a:spcBef>
                <a:spcPts val="1200"/>
              </a:spcBef>
              <a:buFont typeface="Wingdings" charset="2"/>
              <a:buChar char="§"/>
            </a:pPr>
            <a:endParaRPr lang="en-US" sz="4000" dirty="0">
              <a:solidFill>
                <a:srgbClr val="000E23"/>
              </a:solidFill>
              <a:latin typeface="Gotham Medium" charset="0"/>
              <a:ea typeface="ＭＳ Ｐゴシック" charset="0"/>
              <a:sym typeface="Gotham Medium" charset="0"/>
            </a:endParaRPr>
          </a:p>
          <a:p>
            <a:pPr marL="571500" indent="-571500" algn="l">
              <a:spcBef>
                <a:spcPts val="1200"/>
              </a:spcBef>
              <a:buFont typeface="Arial"/>
              <a:buChar char="•"/>
            </a:pPr>
            <a:endParaRPr lang="en-US" sz="4000" dirty="0">
              <a:solidFill>
                <a:srgbClr val="000E23"/>
              </a:solidFill>
              <a:latin typeface="Gotham Medium" charset="0"/>
              <a:ea typeface="ＭＳ Ｐゴシック" charset="0"/>
              <a:sym typeface="Gotham Medium" charset="0"/>
            </a:endParaRP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2</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6394450" y="4152901"/>
            <a:ext cx="13779500" cy="842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a:bodyPr>
          <a:lstStyle/>
          <a:p>
            <a:pPr algn="l">
              <a:spcBef>
                <a:spcPts val="1200"/>
              </a:spcBef>
            </a:pPr>
            <a:r>
              <a:rPr lang="en-US" sz="4400" i="1" dirty="0">
                <a:solidFill>
                  <a:srgbClr val="000000"/>
                </a:solidFill>
                <a:latin typeface="Arial" charset="0"/>
                <a:ea typeface="ＭＳ Ｐゴシック" charset="0"/>
                <a:cs typeface="ＭＳ Ｐゴシック" charset="0"/>
              </a:rPr>
              <a:t>Health is a state of </a:t>
            </a:r>
            <a:r>
              <a:rPr lang="en-US" sz="4400" b="1" i="1" dirty="0">
                <a:solidFill>
                  <a:srgbClr val="000000"/>
                </a:solidFill>
                <a:latin typeface="Arial" charset="0"/>
                <a:ea typeface="ＭＳ Ｐゴシック" charset="0"/>
                <a:cs typeface="ＭＳ Ｐゴシック" charset="0"/>
              </a:rPr>
              <a:t>complete physical, mental and social well-being</a:t>
            </a:r>
            <a:r>
              <a:rPr lang="en-US" sz="4400" i="1" dirty="0">
                <a:solidFill>
                  <a:srgbClr val="000000"/>
                </a:solidFill>
                <a:latin typeface="Arial" charset="0"/>
                <a:ea typeface="ＭＳ Ｐゴシック" charset="0"/>
                <a:cs typeface="ＭＳ Ｐゴシック" charset="0"/>
              </a:rPr>
              <a:t> and not merely the absence of disease or infirmity.</a:t>
            </a:r>
          </a:p>
          <a:p>
            <a:pPr marL="571500" indent="-571500" algn="l">
              <a:spcBef>
                <a:spcPts val="1200"/>
              </a:spcBef>
              <a:buFont typeface="Wingdings" panose="05000000000000000000" pitchFamily="2" charset="2"/>
              <a:buChar char="q"/>
            </a:pPr>
            <a:endParaRPr lang="en-US" sz="4400" dirty="0">
              <a:solidFill>
                <a:srgbClr val="000000"/>
              </a:solidFill>
              <a:latin typeface="Arial" charset="0"/>
              <a:ea typeface="ＭＳ Ｐゴシック" charset="0"/>
              <a:cs typeface="ＭＳ Ｐゴシック" charset="0"/>
            </a:endParaRPr>
          </a:p>
          <a:p>
            <a:pPr algn="r">
              <a:spcBef>
                <a:spcPts val="1200"/>
              </a:spcBef>
            </a:pPr>
            <a:r>
              <a:rPr lang="en-US" sz="3600" dirty="0">
                <a:solidFill>
                  <a:srgbClr val="000000"/>
                </a:solidFill>
                <a:latin typeface="Arial" charset="0"/>
                <a:ea typeface="ＭＳ Ｐゴシック" charset="0"/>
                <a:cs typeface="ＭＳ Ｐゴシック" charset="0"/>
              </a:rPr>
              <a:t>--Preamble, WHO Constitution (1948)</a:t>
            </a:r>
            <a:endParaRPr lang="es-ES" sz="3600" b="1" dirty="0">
              <a:solidFill>
                <a:srgbClr val="000000"/>
              </a:solidFill>
              <a:latin typeface="Arial" charset="0"/>
              <a:ea typeface="ＭＳ Ｐゴシック" charset="0"/>
              <a:cs typeface="ＭＳ Ｐゴシック" charset="0"/>
            </a:endParaRPr>
          </a:p>
          <a:p>
            <a:pPr marL="571500" indent="-571500" algn="l">
              <a:spcBef>
                <a:spcPts val="1200"/>
              </a:spcBef>
              <a:buFont typeface="Arial"/>
              <a:buChar char="•"/>
            </a:pPr>
            <a:endParaRPr lang="es-ES" sz="4400" dirty="0">
              <a:solidFill>
                <a:srgbClr val="000000"/>
              </a:solidFill>
              <a:latin typeface="Arial" charset="0"/>
              <a:ea typeface="ＭＳ Ｐゴシック" charset="0"/>
              <a:cs typeface="ＭＳ Ｐゴシック" charset="0"/>
            </a:endParaRPr>
          </a:p>
          <a:p>
            <a:pPr marL="1028700" lvl="1" indent="-571500" algn="l">
              <a:spcBef>
                <a:spcPts val="1200"/>
              </a:spcBef>
              <a:buFont typeface="Arial"/>
              <a:buChar char="•"/>
            </a:pPr>
            <a:endParaRPr lang="es-ES" sz="4400" dirty="0">
              <a:solidFill>
                <a:srgbClr val="000000"/>
              </a:solidFill>
              <a:latin typeface="Arial" charset="0"/>
              <a:ea typeface="ＭＳ Ｐゴシック" charset="0"/>
              <a:cs typeface="ＭＳ Ｐゴシック" charset="0"/>
            </a:endParaRPr>
          </a:p>
        </p:txBody>
      </p:sp>
      <p:sp>
        <p:nvSpPr>
          <p:cNvPr id="15"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extLst>
      <p:ext uri="{BB962C8B-B14F-4D97-AF65-F5344CB8AC3E}">
        <p14:creationId xmlns:p14="http://schemas.microsoft.com/office/powerpoint/2010/main" val="3004710209"/>
      </p:ext>
    </p:extLst>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63491" name="Rectangle 2"/>
          <p:cNvSpPr>
            <a:spLocks/>
          </p:cNvSpPr>
          <p:nvPr/>
        </p:nvSpPr>
        <p:spPr bwMode="auto">
          <a:xfrm>
            <a:off x="-152400" y="-127000"/>
            <a:ext cx="52832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37795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s-ES" sz="7200" dirty="0">
                <a:solidFill>
                  <a:srgbClr val="FFFEFD"/>
                </a:solidFill>
                <a:latin typeface="Gotham Medium" charset="0"/>
                <a:ea typeface="ＭＳ Ｐゴシック" charset="0"/>
                <a:sym typeface="Gotham Medium" charset="0"/>
              </a:rPr>
              <a:t>DEFINITION OF “REPRODUCTIVE HEALTH”</a:t>
            </a:r>
          </a:p>
        </p:txBody>
      </p:sp>
      <p:sp>
        <p:nvSpPr>
          <p:cNvPr id="63494" name="Rectangle 5"/>
          <p:cNvSpPr>
            <a:spLocks/>
          </p:cNvSpPr>
          <p:nvPr/>
        </p:nvSpPr>
        <p:spPr bwMode="auto">
          <a:xfrm>
            <a:off x="6242050" y="4000500"/>
            <a:ext cx="13779500" cy="85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1028700" lvl="1" indent="-571500" algn="l">
              <a:spcBef>
                <a:spcPts val="1200"/>
              </a:spcBef>
              <a:buFont typeface="Wingdings" charset="2"/>
              <a:buChar char="§"/>
            </a:pPr>
            <a:endParaRPr lang="es-ES" sz="4000" dirty="0">
              <a:solidFill>
                <a:srgbClr val="000000"/>
              </a:solidFill>
              <a:latin typeface="Arial" charset="0"/>
              <a:ea typeface="ＭＳ Ｐゴシック" charset="0"/>
              <a:cs typeface="ＭＳ Ｐゴシック" charset="0"/>
            </a:endParaRPr>
          </a:p>
          <a:p>
            <a:pPr marL="1028700" lvl="1" indent="-571500" algn="l">
              <a:spcBef>
                <a:spcPts val="1200"/>
              </a:spcBef>
              <a:buFont typeface="Wingdings" charset="2"/>
              <a:buChar char="§"/>
            </a:pPr>
            <a:endParaRPr lang="en-US" sz="4000" dirty="0">
              <a:solidFill>
                <a:srgbClr val="000E23"/>
              </a:solidFill>
              <a:latin typeface="Gotham Medium" charset="0"/>
              <a:ea typeface="ＭＳ Ｐゴシック" charset="0"/>
              <a:sym typeface="Gotham Medium" charset="0"/>
            </a:endParaRPr>
          </a:p>
          <a:p>
            <a:pPr marL="571500" indent="-571500" algn="l">
              <a:spcBef>
                <a:spcPts val="1200"/>
              </a:spcBef>
              <a:buFont typeface="Arial"/>
              <a:buChar char="•"/>
            </a:pPr>
            <a:endParaRPr lang="en-US" sz="4000" dirty="0">
              <a:solidFill>
                <a:srgbClr val="000E23"/>
              </a:solidFill>
              <a:latin typeface="Gotham Medium" charset="0"/>
              <a:ea typeface="ＭＳ Ｐゴシック" charset="0"/>
              <a:sym typeface="Gotham Medium" charset="0"/>
            </a:endParaRP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2</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6394450" y="4152901"/>
            <a:ext cx="13779500" cy="842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a:bodyPr>
          <a:lstStyle/>
          <a:p>
            <a:pPr algn="l">
              <a:spcBef>
                <a:spcPts val="1200"/>
              </a:spcBef>
            </a:pPr>
            <a:r>
              <a:rPr lang="en-US" sz="4400" i="1" dirty="0">
                <a:solidFill>
                  <a:srgbClr val="000000"/>
                </a:solidFill>
                <a:latin typeface="Arial" charset="0"/>
                <a:ea typeface="ＭＳ Ｐゴシック" charset="0"/>
                <a:cs typeface="ＭＳ Ｐゴシック" charset="0"/>
              </a:rPr>
              <a:t>Reproductive health is a state of </a:t>
            </a:r>
            <a:r>
              <a:rPr lang="en-US" sz="4400" b="1" i="1" dirty="0">
                <a:solidFill>
                  <a:srgbClr val="000000"/>
                </a:solidFill>
                <a:latin typeface="Arial" charset="0"/>
                <a:ea typeface="ＭＳ Ｐゴシック" charset="0"/>
                <a:cs typeface="ＭＳ Ｐゴシック" charset="0"/>
              </a:rPr>
              <a:t>complete physical, mental and social well-being </a:t>
            </a:r>
            <a:r>
              <a:rPr lang="en-US" sz="4400" i="1" dirty="0">
                <a:solidFill>
                  <a:srgbClr val="000000"/>
                </a:solidFill>
                <a:latin typeface="Arial" charset="0"/>
                <a:ea typeface="ＭＳ Ｐゴシック" charset="0"/>
                <a:cs typeface="ＭＳ Ｐゴシック" charset="0"/>
              </a:rPr>
              <a:t>and not merely the absence of disease or infirmity, </a:t>
            </a:r>
            <a:r>
              <a:rPr lang="en-US" sz="4400" b="1" i="1" dirty="0">
                <a:solidFill>
                  <a:srgbClr val="000000"/>
                </a:solidFill>
                <a:latin typeface="Arial" charset="0"/>
                <a:ea typeface="ＭＳ Ｐゴシック" charset="0"/>
                <a:cs typeface="ＭＳ Ｐゴシック" charset="0"/>
              </a:rPr>
              <a:t>in all matters relating to the reproductive system and to its functions and processes</a:t>
            </a:r>
            <a:r>
              <a:rPr lang="en-US" sz="4400" i="1" dirty="0">
                <a:solidFill>
                  <a:srgbClr val="000000"/>
                </a:solidFill>
                <a:latin typeface="Arial" charset="0"/>
                <a:ea typeface="ＭＳ Ｐゴシック" charset="0"/>
                <a:cs typeface="ＭＳ Ｐゴシック" charset="0"/>
              </a:rPr>
              <a:t> … Implicit … are the right of men and women to be informed and to have </a:t>
            </a:r>
            <a:r>
              <a:rPr lang="en-US" sz="4400" b="1" i="1" dirty="0">
                <a:solidFill>
                  <a:srgbClr val="000000"/>
                </a:solidFill>
                <a:latin typeface="Arial" charset="0"/>
                <a:ea typeface="ＭＳ Ｐゴシック" charset="0"/>
                <a:cs typeface="ＭＳ Ｐゴシック" charset="0"/>
              </a:rPr>
              <a:t>access to safe, effective, affordable and acceptable methods of family planning of their choice</a:t>
            </a:r>
            <a:r>
              <a:rPr lang="en-US" sz="4400" i="1" dirty="0">
                <a:solidFill>
                  <a:srgbClr val="000000"/>
                </a:solidFill>
                <a:latin typeface="Arial" charset="0"/>
                <a:ea typeface="ＭＳ Ｐゴシック" charset="0"/>
                <a:cs typeface="ＭＳ Ｐゴシック" charset="0"/>
              </a:rPr>
              <a:t>, as well as other methods of their choice for regulation of fertility which are not against the law…. </a:t>
            </a:r>
            <a:endParaRPr lang="en-US" sz="4400" dirty="0">
              <a:solidFill>
                <a:srgbClr val="000000"/>
              </a:solidFill>
              <a:latin typeface="Arial" charset="0"/>
              <a:ea typeface="ＭＳ Ｐゴシック" charset="0"/>
              <a:cs typeface="ＭＳ Ｐゴシック" charset="0"/>
            </a:endParaRPr>
          </a:p>
          <a:p>
            <a:pPr algn="r">
              <a:spcBef>
                <a:spcPts val="1200"/>
              </a:spcBef>
            </a:pPr>
            <a:r>
              <a:rPr lang="en-US" sz="3600" dirty="0">
                <a:solidFill>
                  <a:srgbClr val="000000"/>
                </a:solidFill>
                <a:latin typeface="Arial" charset="0"/>
                <a:ea typeface="ＭＳ Ｐゴシック" charset="0"/>
                <a:cs typeface="ＭＳ Ｐゴシック" charset="0"/>
              </a:rPr>
              <a:t>--Programme of Action of the International Conference on Population and Development (1994)</a:t>
            </a:r>
            <a:endParaRPr lang="es-ES" sz="3600" b="1" dirty="0">
              <a:solidFill>
                <a:srgbClr val="000000"/>
              </a:solidFill>
              <a:latin typeface="Arial" charset="0"/>
              <a:ea typeface="ＭＳ Ｐゴシック" charset="0"/>
              <a:cs typeface="ＭＳ Ｐゴシック" charset="0"/>
            </a:endParaRPr>
          </a:p>
          <a:p>
            <a:pPr marL="571500" indent="-571500" algn="l">
              <a:spcBef>
                <a:spcPts val="1200"/>
              </a:spcBef>
              <a:buFont typeface="Arial"/>
              <a:buChar char="•"/>
            </a:pPr>
            <a:endParaRPr lang="es-ES" sz="4400" dirty="0">
              <a:solidFill>
                <a:srgbClr val="000000"/>
              </a:solidFill>
              <a:latin typeface="Arial" charset="0"/>
              <a:ea typeface="ＭＳ Ｐゴシック" charset="0"/>
              <a:cs typeface="ＭＳ Ｐゴシック" charset="0"/>
            </a:endParaRPr>
          </a:p>
          <a:p>
            <a:pPr marL="1028700" lvl="1" indent="-571500" algn="l">
              <a:spcBef>
                <a:spcPts val="1200"/>
              </a:spcBef>
              <a:buFont typeface="Arial"/>
              <a:buChar char="•"/>
            </a:pPr>
            <a:endParaRPr lang="es-ES" sz="4400" dirty="0">
              <a:solidFill>
                <a:srgbClr val="000000"/>
              </a:solidFill>
              <a:latin typeface="Arial" charset="0"/>
              <a:ea typeface="ＭＳ Ｐゴシック" charset="0"/>
              <a:cs typeface="ＭＳ Ｐゴシック" charset="0"/>
            </a:endParaRPr>
          </a:p>
        </p:txBody>
      </p:sp>
      <p:sp>
        <p:nvSpPr>
          <p:cNvPr id="15"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extLst>
      <p:ext uri="{BB962C8B-B14F-4D97-AF65-F5344CB8AC3E}">
        <p14:creationId xmlns:p14="http://schemas.microsoft.com/office/powerpoint/2010/main" val="2156781188"/>
      </p:ext>
    </p:extLst>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48131" name="Rectangle 2"/>
          <p:cNvSpPr>
            <a:spLocks/>
          </p:cNvSpPr>
          <p:nvPr/>
        </p:nvSpPr>
        <p:spPr bwMode="auto">
          <a:xfrm>
            <a:off x="-152400" y="-127000"/>
            <a:ext cx="52832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481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8133" name="Rectangle 4"/>
          <p:cNvSpPr>
            <a:spLocks/>
          </p:cNvSpPr>
          <p:nvPr/>
        </p:nvSpPr>
        <p:spPr bwMode="auto">
          <a:xfrm>
            <a:off x="6242050" y="1289050"/>
            <a:ext cx="137795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90000"/>
              </a:lnSpc>
            </a:pPr>
            <a:r>
              <a:rPr lang="en-US" sz="7200" dirty="0">
                <a:solidFill>
                  <a:srgbClr val="FFFEFD"/>
                </a:solidFill>
                <a:latin typeface="Arial"/>
                <a:ea typeface="ＭＳ Ｐゴシック" charset="0"/>
                <a:cs typeface="Arial"/>
                <a:sym typeface="Gotham Medium" charset="0"/>
              </a:rPr>
              <a:t>RELEVANT HUMAN RIGHTS TREATIES</a:t>
            </a:r>
          </a:p>
        </p:txBody>
      </p:sp>
      <p:sp>
        <p:nvSpPr>
          <p:cNvPr id="4813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2</a:t>
            </a:r>
          </a:p>
        </p:txBody>
      </p:sp>
      <p:grpSp>
        <p:nvGrpSpPr>
          <p:cNvPr id="48136" name="Group 9"/>
          <p:cNvGrpSpPr>
            <a:grpSpLocks/>
          </p:cNvGrpSpPr>
          <p:nvPr/>
        </p:nvGrpSpPr>
        <p:grpSpPr bwMode="auto">
          <a:xfrm>
            <a:off x="1054100" y="8547100"/>
            <a:ext cx="2971800" cy="3454400"/>
            <a:chOff x="0" y="0"/>
            <a:chExt cx="1872" cy="2176"/>
          </a:xfrm>
        </p:grpSpPr>
        <p:sp>
          <p:nvSpPr>
            <p:cNvPr id="4813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14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4813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4052554932"/>
              </p:ext>
            </p:extLst>
          </p:nvPr>
        </p:nvGraphicFramePr>
        <p:xfrm>
          <a:off x="5791200" y="3475566"/>
          <a:ext cx="15011400" cy="9516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extLst>
      <p:ext uri="{BB962C8B-B14F-4D97-AF65-F5344CB8AC3E}">
        <p14:creationId xmlns:p14="http://schemas.microsoft.com/office/powerpoint/2010/main" val="2312690963"/>
      </p:ext>
    </p:extLst>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63491" name="Rectangle 2"/>
          <p:cNvSpPr>
            <a:spLocks/>
          </p:cNvSpPr>
          <p:nvPr/>
        </p:nvSpPr>
        <p:spPr bwMode="auto">
          <a:xfrm>
            <a:off x="-152400" y="-127000"/>
            <a:ext cx="52832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37795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s-ES" sz="7200" dirty="0">
                <a:solidFill>
                  <a:srgbClr val="FFFEFD"/>
                </a:solidFill>
                <a:latin typeface="Arial" panose="020B0604020202020204" pitchFamily="34" charset="0"/>
                <a:ea typeface="ＭＳ Ｐゴシック" charset="0"/>
                <a:cs typeface="Arial" panose="020B0604020202020204" pitchFamily="34" charset="0"/>
                <a:sym typeface="Gotham Medium" charset="0"/>
              </a:rPr>
              <a:t>ABORTION AND THE RIGHT TO HEALTH</a:t>
            </a:r>
            <a:endParaRPr lang="es-ES" sz="7200" dirty="0">
              <a:solidFill>
                <a:srgbClr val="FFFEFD"/>
              </a:solidFill>
              <a:latin typeface="Gotham Medium" charset="0"/>
              <a:ea typeface="ＭＳ Ｐゴシック" charset="0"/>
              <a:sym typeface="Gotham Medium" charset="0"/>
            </a:endParaRPr>
          </a:p>
        </p:txBody>
      </p:sp>
      <p:sp>
        <p:nvSpPr>
          <p:cNvPr id="63494" name="Rectangle 5"/>
          <p:cNvSpPr>
            <a:spLocks/>
          </p:cNvSpPr>
          <p:nvPr/>
        </p:nvSpPr>
        <p:spPr bwMode="auto">
          <a:xfrm>
            <a:off x="6242050" y="4000500"/>
            <a:ext cx="13779500" cy="85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1028700" lvl="1" indent="-571500" algn="l">
              <a:spcBef>
                <a:spcPts val="1200"/>
              </a:spcBef>
              <a:buFont typeface="Wingdings" charset="2"/>
              <a:buChar char="§"/>
            </a:pPr>
            <a:endParaRPr lang="es-ES" sz="4000" dirty="0">
              <a:solidFill>
                <a:srgbClr val="000000"/>
              </a:solidFill>
              <a:latin typeface="Arial" charset="0"/>
              <a:ea typeface="ＭＳ Ｐゴシック" charset="0"/>
              <a:cs typeface="ＭＳ Ｐゴシック" charset="0"/>
            </a:endParaRPr>
          </a:p>
          <a:p>
            <a:pPr marL="1028700" lvl="1" indent="-571500" algn="l">
              <a:spcBef>
                <a:spcPts val="1200"/>
              </a:spcBef>
              <a:buFont typeface="Wingdings" charset="2"/>
              <a:buChar char="§"/>
            </a:pPr>
            <a:endParaRPr lang="en-US" sz="4000" dirty="0">
              <a:solidFill>
                <a:srgbClr val="000E23"/>
              </a:solidFill>
              <a:latin typeface="Gotham Medium" charset="0"/>
              <a:ea typeface="ＭＳ Ｐゴシック" charset="0"/>
              <a:sym typeface="Gotham Medium" charset="0"/>
            </a:endParaRPr>
          </a:p>
          <a:p>
            <a:pPr marL="571500" indent="-571500" algn="l">
              <a:spcBef>
                <a:spcPts val="1200"/>
              </a:spcBef>
              <a:buFont typeface="Arial"/>
              <a:buChar char="•"/>
            </a:pPr>
            <a:endParaRPr lang="en-US" sz="4000" dirty="0">
              <a:solidFill>
                <a:srgbClr val="000E23"/>
              </a:solidFill>
              <a:latin typeface="Gotham Medium" charset="0"/>
              <a:ea typeface="ＭＳ Ｐゴシック" charset="0"/>
              <a:sym typeface="Gotham Medium" charset="0"/>
            </a:endParaRP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2</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6394450" y="4000500"/>
            <a:ext cx="13779500" cy="85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fontScale="70000" lnSpcReduction="20000"/>
          </a:bodyPr>
          <a:lstStyle/>
          <a:p>
            <a:pPr algn="l">
              <a:spcBef>
                <a:spcPts val="1200"/>
              </a:spcBef>
            </a:pPr>
            <a:r>
              <a:rPr lang="en-US" sz="4400" dirty="0">
                <a:solidFill>
                  <a:srgbClr val="000000"/>
                </a:solidFill>
                <a:latin typeface="Arial" charset="0"/>
                <a:ea typeface="ＭＳ Ｐゴシック" charset="0"/>
                <a:cs typeface="ＭＳ Ｐゴシック" charset="0"/>
              </a:rPr>
              <a:t>The right to terminate a pregnancy under safe conditions and without risking the health and life of the woman is an element of a woman’s right to health.</a:t>
            </a:r>
          </a:p>
          <a:p>
            <a:pPr algn="l">
              <a:spcBef>
                <a:spcPts val="1200"/>
              </a:spcBef>
            </a:pPr>
            <a:endParaRPr lang="en-US" sz="4400" b="1" dirty="0">
              <a:solidFill>
                <a:schemeClr val="bg1"/>
              </a:solidFill>
              <a:latin typeface="Arial" charset="0"/>
              <a:ea typeface="ＭＳ Ｐゴシック" charset="0"/>
              <a:cs typeface="ＭＳ Ｐゴシック" charset="0"/>
            </a:endParaRPr>
          </a:p>
          <a:p>
            <a:pPr marL="571500" indent="-571500" algn="l">
              <a:spcBef>
                <a:spcPts val="1200"/>
              </a:spcBef>
              <a:buFont typeface="Wingdings" panose="05000000000000000000" pitchFamily="2" charset="2"/>
              <a:buChar char="q"/>
            </a:pPr>
            <a:r>
              <a:rPr lang="en-US" sz="4400" b="1" dirty="0">
                <a:solidFill>
                  <a:schemeClr val="tx1"/>
                </a:solidFill>
                <a:latin typeface="Arial" charset="0"/>
                <a:ea typeface="ＭＳ Ｐゴシック" charset="0"/>
                <a:cs typeface="ＭＳ Ｐゴシック" charset="0"/>
              </a:rPr>
              <a:t>ICESCR, Art. 12 (right to health)</a:t>
            </a:r>
          </a:p>
          <a:p>
            <a:pPr marL="1028700" lvl="1" indent="-571500" algn="l">
              <a:spcBef>
                <a:spcPts val="1200"/>
              </a:spcBef>
              <a:buFont typeface="Wingdings" panose="05000000000000000000" pitchFamily="2" charset="2"/>
              <a:buChar char="§"/>
            </a:pPr>
            <a:r>
              <a:rPr lang="en-US" sz="4400" u="sng" dirty="0">
                <a:solidFill>
                  <a:schemeClr val="tx1"/>
                </a:solidFill>
                <a:latin typeface="Arial" charset="0"/>
                <a:ea typeface="ＭＳ Ｐゴシック" charset="0"/>
                <a:cs typeface="ＭＳ Ｐゴシック" charset="0"/>
              </a:rPr>
              <a:t>State obligations</a:t>
            </a:r>
            <a:r>
              <a:rPr lang="en-US" sz="4400" dirty="0">
                <a:solidFill>
                  <a:schemeClr val="tx1"/>
                </a:solidFill>
                <a:latin typeface="Arial" charset="0"/>
                <a:ea typeface="ＭＳ Ｐゴシック" charset="0"/>
                <a:cs typeface="ＭＳ Ｐゴシック" charset="0"/>
              </a:rPr>
              <a:t>: </a:t>
            </a:r>
            <a:r>
              <a:rPr lang="en-US" sz="4400" i="1" dirty="0">
                <a:solidFill>
                  <a:schemeClr val="tx1"/>
                </a:solidFill>
                <a:latin typeface="Arial" charset="0"/>
                <a:ea typeface="ＭＳ Ｐゴシック" charset="0"/>
                <a:cs typeface="ＭＳ Ｐゴシック" charset="0"/>
              </a:rPr>
              <a:t>(a) The provision for the </a:t>
            </a:r>
            <a:r>
              <a:rPr lang="en-US" sz="4400" b="1" i="1" dirty="0">
                <a:solidFill>
                  <a:schemeClr val="tx1"/>
                </a:solidFill>
                <a:latin typeface="Arial" charset="0"/>
                <a:ea typeface="ＭＳ Ｐゴシック" charset="0"/>
                <a:cs typeface="ＭＳ Ｐゴシック" charset="0"/>
              </a:rPr>
              <a:t>reduction of the stillbirth-rate and of infant mortality</a:t>
            </a:r>
            <a:r>
              <a:rPr lang="en-US" sz="4400" i="1" dirty="0">
                <a:solidFill>
                  <a:schemeClr val="tx1"/>
                </a:solidFill>
                <a:latin typeface="Arial" charset="0"/>
                <a:ea typeface="ＭＳ Ｐゴシック" charset="0"/>
                <a:cs typeface="ＭＳ Ｐゴシック" charset="0"/>
              </a:rPr>
              <a:t> and for the healthy development of the child;…(d) The creation of </a:t>
            </a:r>
            <a:r>
              <a:rPr lang="en-US" sz="4400" b="1" i="1" dirty="0">
                <a:solidFill>
                  <a:schemeClr val="tx1"/>
                </a:solidFill>
                <a:latin typeface="Arial" charset="0"/>
                <a:ea typeface="ＭＳ Ｐゴシック" charset="0"/>
                <a:cs typeface="ＭＳ Ｐゴシック" charset="0"/>
              </a:rPr>
              <a:t>conditions which would assure to all medical service and medical attention </a:t>
            </a:r>
            <a:r>
              <a:rPr lang="en-US" sz="4400" i="1" dirty="0">
                <a:solidFill>
                  <a:schemeClr val="tx1"/>
                </a:solidFill>
                <a:latin typeface="Arial" charset="0"/>
                <a:ea typeface="ＭＳ Ｐゴシック" charset="0"/>
                <a:cs typeface="ＭＳ Ｐゴシック" charset="0"/>
              </a:rPr>
              <a:t>in the event of sickness.</a:t>
            </a:r>
          </a:p>
          <a:p>
            <a:pPr marL="1485900" lvl="2" indent="-571500" algn="l">
              <a:spcBef>
                <a:spcPts val="1200"/>
              </a:spcBef>
              <a:buFont typeface="Times New Roman" panose="02020603050405020304" pitchFamily="18" charset="0"/>
              <a:buChar char="−"/>
            </a:pPr>
            <a:endParaRPr lang="en-US" sz="4400" dirty="0">
              <a:solidFill>
                <a:schemeClr val="tx1"/>
              </a:solidFill>
              <a:latin typeface="Arial" charset="0"/>
              <a:ea typeface="ＭＳ Ｐゴシック" charset="0"/>
              <a:cs typeface="ＭＳ Ｐゴシック" charset="0"/>
            </a:endParaRPr>
          </a:p>
          <a:p>
            <a:pPr marL="571500" indent="-571500" algn="l">
              <a:spcBef>
                <a:spcPts val="1200"/>
              </a:spcBef>
              <a:buFont typeface="Wingdings" panose="05000000000000000000" pitchFamily="2" charset="2"/>
              <a:buChar char="q"/>
            </a:pPr>
            <a:r>
              <a:rPr lang="en-US" sz="4400" b="1" dirty="0">
                <a:solidFill>
                  <a:schemeClr val="tx1"/>
                </a:solidFill>
                <a:latin typeface="Arial" charset="0"/>
                <a:ea typeface="ＭＳ Ｐゴシック" charset="0"/>
                <a:cs typeface="ＭＳ Ｐゴシック" charset="0"/>
              </a:rPr>
              <a:t>CESCR, General Comment 14 on the right to health</a:t>
            </a:r>
          </a:p>
          <a:p>
            <a:pPr marL="1028700" lvl="1" indent="-571500" algn="l">
              <a:spcBef>
                <a:spcPts val="1200"/>
              </a:spcBef>
              <a:buFont typeface="Wingdings" panose="05000000000000000000" pitchFamily="2" charset="2"/>
              <a:buChar char="§"/>
            </a:pPr>
            <a:r>
              <a:rPr lang="en-US" sz="4400" i="1" dirty="0">
                <a:solidFill>
                  <a:schemeClr val="tx1"/>
                </a:solidFill>
                <a:latin typeface="Arial" charset="0"/>
                <a:ea typeface="ＭＳ Ｐゴシック" charset="0"/>
                <a:cs typeface="ＭＳ Ｐゴシック" charset="0"/>
              </a:rPr>
              <a:t>The Committee interprets the right to health…as an </a:t>
            </a:r>
            <a:r>
              <a:rPr lang="en-US" sz="4400" b="1" i="1" dirty="0">
                <a:solidFill>
                  <a:schemeClr val="tx1"/>
                </a:solidFill>
                <a:latin typeface="Arial" charset="0"/>
                <a:ea typeface="ＭＳ Ｐゴシック" charset="0"/>
                <a:cs typeface="ＭＳ Ｐゴシック" charset="0"/>
              </a:rPr>
              <a:t>inclusive right </a:t>
            </a:r>
            <a:r>
              <a:rPr lang="en-US" sz="4400" i="1" dirty="0">
                <a:solidFill>
                  <a:schemeClr val="tx1"/>
                </a:solidFill>
                <a:latin typeface="Arial" charset="0"/>
                <a:ea typeface="ＭＳ Ｐゴシック" charset="0"/>
                <a:cs typeface="ＭＳ Ｐゴシック" charset="0"/>
              </a:rPr>
              <a:t>extending </a:t>
            </a:r>
            <a:r>
              <a:rPr lang="en-US" sz="4400" b="1" i="1" dirty="0">
                <a:solidFill>
                  <a:schemeClr val="tx1"/>
                </a:solidFill>
                <a:latin typeface="Arial" charset="0"/>
                <a:ea typeface="ＭＳ Ｐゴシック" charset="0"/>
                <a:cs typeface="ＭＳ Ｐゴシック" charset="0"/>
              </a:rPr>
              <a:t>not only to timely and appropriate health care but also to the underlying determinants of health,</a:t>
            </a:r>
            <a:r>
              <a:rPr lang="en-US" sz="4400" i="1" dirty="0">
                <a:solidFill>
                  <a:schemeClr val="tx1"/>
                </a:solidFill>
                <a:latin typeface="Arial" charset="0"/>
                <a:ea typeface="ＭＳ Ｐゴシック" charset="0"/>
                <a:cs typeface="ＭＳ Ｐゴシック" charset="0"/>
              </a:rPr>
              <a:t> such as …</a:t>
            </a:r>
            <a:r>
              <a:rPr lang="en-US" sz="4400" b="1" i="1" dirty="0">
                <a:solidFill>
                  <a:schemeClr val="tx1"/>
                </a:solidFill>
                <a:latin typeface="Arial" charset="0"/>
                <a:ea typeface="ＭＳ Ｐゴシック" charset="0"/>
                <a:cs typeface="ＭＳ Ｐゴシック" charset="0"/>
              </a:rPr>
              <a:t>access to health-related education and information, including on sexual and reproductive health.</a:t>
            </a:r>
            <a:r>
              <a:rPr lang="en-US" sz="4400" i="1" dirty="0">
                <a:solidFill>
                  <a:schemeClr val="tx1"/>
                </a:solidFill>
                <a:latin typeface="Arial" charset="0"/>
                <a:ea typeface="ＭＳ Ｐゴシック" charset="0"/>
                <a:cs typeface="ＭＳ Ｐゴシック" charset="0"/>
              </a:rPr>
              <a:t> (para. 11).</a:t>
            </a:r>
          </a:p>
          <a:p>
            <a:pPr marL="1028700" lvl="1" indent="-571500" algn="l">
              <a:spcBef>
                <a:spcPts val="1200"/>
              </a:spcBef>
              <a:buFont typeface="Wingdings" panose="05000000000000000000" pitchFamily="2" charset="2"/>
              <a:buChar char="§"/>
            </a:pPr>
            <a:r>
              <a:rPr lang="en-US" sz="4400" i="1" dirty="0">
                <a:solidFill>
                  <a:schemeClr val="tx1"/>
                </a:solidFill>
                <a:latin typeface="Arial" charset="0"/>
                <a:ea typeface="ＭＳ Ｐゴシック" charset="0"/>
                <a:cs typeface="ＭＳ Ｐゴシック" charset="0"/>
              </a:rPr>
              <a:t>[A]rt. 12.2 (a) may be understood as requiring measures to improve child and maternal health, </a:t>
            </a:r>
            <a:r>
              <a:rPr lang="en-US" sz="4400" b="1" i="1" dirty="0">
                <a:solidFill>
                  <a:schemeClr val="tx1"/>
                </a:solidFill>
                <a:latin typeface="Arial" charset="0"/>
                <a:ea typeface="ＭＳ Ｐゴシック" charset="0"/>
                <a:cs typeface="ＭＳ Ｐゴシック" charset="0"/>
              </a:rPr>
              <a:t>sexual and reproductive health services</a:t>
            </a:r>
            <a:r>
              <a:rPr lang="en-US" sz="4400" i="1" dirty="0">
                <a:solidFill>
                  <a:schemeClr val="tx1"/>
                </a:solidFill>
                <a:latin typeface="Arial" charset="0"/>
                <a:ea typeface="ＭＳ Ｐゴシック" charset="0"/>
                <a:cs typeface="ＭＳ Ｐゴシック" charset="0"/>
              </a:rPr>
              <a:t>, including access to </a:t>
            </a:r>
            <a:r>
              <a:rPr lang="en-US" sz="4400" b="1" i="1" dirty="0">
                <a:solidFill>
                  <a:schemeClr val="tx1"/>
                </a:solidFill>
                <a:latin typeface="Arial" charset="0"/>
                <a:ea typeface="ＭＳ Ｐゴシック" charset="0"/>
                <a:cs typeface="ＭＳ Ｐゴシック" charset="0"/>
              </a:rPr>
              <a:t>family planning</a:t>
            </a:r>
            <a:r>
              <a:rPr lang="en-US" sz="4400" i="1" dirty="0">
                <a:solidFill>
                  <a:schemeClr val="tx1"/>
                </a:solidFill>
                <a:latin typeface="Arial" charset="0"/>
                <a:ea typeface="ＭＳ Ｐゴシック" charset="0"/>
                <a:cs typeface="ＭＳ Ｐゴシック" charset="0"/>
              </a:rPr>
              <a:t>, .... (para. 14).</a:t>
            </a:r>
          </a:p>
          <a:p>
            <a:pPr marL="1028700" lvl="1" indent="-571500" algn="l">
              <a:spcBef>
                <a:spcPts val="1200"/>
              </a:spcBef>
              <a:buFont typeface="Arial"/>
              <a:buChar char="•"/>
            </a:pPr>
            <a:endParaRPr lang="en-US" sz="4400" dirty="0">
              <a:solidFill>
                <a:srgbClr val="000000"/>
              </a:solidFill>
              <a:latin typeface="Arial" charset="0"/>
              <a:ea typeface="ＭＳ Ｐゴシック" charset="0"/>
              <a:cs typeface="ＭＳ Ｐゴシック" charset="0"/>
            </a:endParaRPr>
          </a:p>
        </p:txBody>
      </p:sp>
      <p:sp>
        <p:nvSpPr>
          <p:cNvPr id="15"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extLst>
      <p:ext uri="{BB962C8B-B14F-4D97-AF65-F5344CB8AC3E}">
        <p14:creationId xmlns:p14="http://schemas.microsoft.com/office/powerpoint/2010/main" val="2103575410"/>
      </p:ext>
    </p:extLst>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63491" name="Rectangle 2"/>
          <p:cNvSpPr>
            <a:spLocks/>
          </p:cNvSpPr>
          <p:nvPr/>
        </p:nvSpPr>
        <p:spPr bwMode="auto">
          <a:xfrm>
            <a:off x="-152400" y="-127000"/>
            <a:ext cx="52832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37795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7200" dirty="0">
                <a:solidFill>
                  <a:srgbClr val="FFFEFD"/>
                </a:solidFill>
                <a:latin typeface="Gotham Medium" charset="0"/>
                <a:ea typeface="ＭＳ Ｐゴシック" charset="0"/>
                <a:sym typeface="Gotham Medium" charset="0"/>
              </a:rPr>
              <a:t>REPRODUCTIVE RIGHTS AND CEDAW</a:t>
            </a:r>
          </a:p>
        </p:txBody>
      </p:sp>
      <p:sp>
        <p:nvSpPr>
          <p:cNvPr id="63494" name="Rectangle 5"/>
          <p:cNvSpPr>
            <a:spLocks/>
          </p:cNvSpPr>
          <p:nvPr/>
        </p:nvSpPr>
        <p:spPr bwMode="auto">
          <a:xfrm>
            <a:off x="6242050" y="4000500"/>
            <a:ext cx="13779500" cy="85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1028700" lvl="1" indent="-571500" algn="l">
              <a:spcBef>
                <a:spcPts val="1200"/>
              </a:spcBef>
              <a:buFont typeface="Wingdings" charset="2"/>
              <a:buChar char="§"/>
            </a:pPr>
            <a:endParaRPr lang="es-ES" sz="4000" dirty="0">
              <a:solidFill>
                <a:srgbClr val="000000"/>
              </a:solidFill>
              <a:latin typeface="Arial" charset="0"/>
              <a:ea typeface="ＭＳ Ｐゴシック" charset="0"/>
              <a:cs typeface="ＭＳ Ｐゴシック" charset="0"/>
            </a:endParaRPr>
          </a:p>
          <a:p>
            <a:pPr marL="1028700" lvl="1" indent="-571500" algn="l">
              <a:spcBef>
                <a:spcPts val="1200"/>
              </a:spcBef>
              <a:buFont typeface="Wingdings" charset="2"/>
              <a:buChar char="§"/>
            </a:pPr>
            <a:endParaRPr lang="en-US" sz="4000" dirty="0">
              <a:solidFill>
                <a:srgbClr val="000E23"/>
              </a:solidFill>
              <a:latin typeface="Gotham Medium" charset="0"/>
              <a:ea typeface="ＭＳ Ｐゴシック" charset="0"/>
              <a:sym typeface="Gotham Medium" charset="0"/>
            </a:endParaRPr>
          </a:p>
          <a:p>
            <a:pPr marL="571500" indent="-571500" algn="l">
              <a:spcBef>
                <a:spcPts val="1200"/>
              </a:spcBef>
              <a:buFont typeface="Arial"/>
              <a:buChar char="•"/>
            </a:pPr>
            <a:endParaRPr lang="en-US" sz="4000" dirty="0">
              <a:solidFill>
                <a:srgbClr val="000E23"/>
              </a:solidFill>
              <a:latin typeface="Gotham Medium" charset="0"/>
              <a:ea typeface="ＭＳ Ｐゴシック" charset="0"/>
              <a:sym typeface="Gotham Medium" charset="0"/>
            </a:endParaRP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2</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6394450" y="4152901"/>
            <a:ext cx="13779500" cy="899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a:bodyPr>
          <a:lstStyle/>
          <a:p>
            <a:pPr marL="571500" indent="-571500" algn="l">
              <a:spcBef>
                <a:spcPts val="1200"/>
              </a:spcBef>
              <a:buFont typeface="Arial"/>
              <a:buChar char="•"/>
            </a:pPr>
            <a:endParaRPr lang="es-ES" sz="4400" dirty="0">
              <a:solidFill>
                <a:srgbClr val="000000"/>
              </a:solidFill>
              <a:latin typeface="Arial" charset="0"/>
              <a:ea typeface="ＭＳ Ｐゴシック" charset="0"/>
              <a:cs typeface="ＭＳ Ｐゴシック" charset="0"/>
            </a:endParaRPr>
          </a:p>
          <a:p>
            <a:pPr marL="571500" indent="-571500" algn="l">
              <a:spcBef>
                <a:spcPts val="1200"/>
              </a:spcBef>
              <a:buFont typeface="Arial"/>
              <a:buChar char="•"/>
            </a:pPr>
            <a:endParaRPr lang="es-ES" sz="4400" dirty="0">
              <a:solidFill>
                <a:srgbClr val="000000"/>
              </a:solidFill>
              <a:latin typeface="Arial" charset="0"/>
              <a:ea typeface="ＭＳ Ｐゴシック" charset="0"/>
              <a:cs typeface="ＭＳ Ｐゴシック" charset="0"/>
            </a:endParaRPr>
          </a:p>
          <a:p>
            <a:pPr marL="1028700" lvl="1" indent="-571500" algn="l">
              <a:spcBef>
                <a:spcPts val="1200"/>
              </a:spcBef>
              <a:buFont typeface="Arial"/>
              <a:buChar char="•"/>
            </a:pPr>
            <a:endParaRPr lang="es-ES" sz="4400" dirty="0">
              <a:solidFill>
                <a:srgbClr val="000000"/>
              </a:solidFill>
              <a:latin typeface="Arial" charset="0"/>
              <a:ea typeface="ＭＳ Ｐゴシック" charset="0"/>
              <a:cs typeface="ＭＳ Ｐゴシック" charset="0"/>
            </a:endParaRPr>
          </a:p>
        </p:txBody>
      </p:sp>
      <p:sp>
        <p:nvSpPr>
          <p:cNvPr id="15" name="Rectangle 5"/>
          <p:cNvSpPr>
            <a:spLocks/>
          </p:cNvSpPr>
          <p:nvPr/>
        </p:nvSpPr>
        <p:spPr bwMode="auto">
          <a:xfrm>
            <a:off x="6394450" y="4152901"/>
            <a:ext cx="13779500" cy="822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fontScale="77500" lnSpcReduction="20000"/>
          </a:bodyPr>
          <a:lstStyle/>
          <a:p>
            <a:pPr marL="571500" indent="-571500" algn="l">
              <a:spcBef>
                <a:spcPts val="1200"/>
              </a:spcBef>
              <a:buFont typeface="Wingdings" panose="05000000000000000000" pitchFamily="2" charset="2"/>
              <a:buChar char="q"/>
            </a:pPr>
            <a:r>
              <a:rPr lang="en-US" sz="4400" b="1" dirty="0">
                <a:solidFill>
                  <a:schemeClr val="tx1"/>
                </a:solidFill>
                <a:latin typeface="Arial" charset="0"/>
                <a:ea typeface="ＭＳ Ｐゴシック" charset="0"/>
                <a:cs typeface="ＭＳ Ｐゴシック" charset="0"/>
              </a:rPr>
              <a:t>CEDAW, Art. 12 (right to health)</a:t>
            </a:r>
          </a:p>
          <a:p>
            <a:pPr marL="1028700" lvl="1" indent="-571500" algn="l">
              <a:spcBef>
                <a:spcPts val="1200"/>
              </a:spcBef>
              <a:buFont typeface="Wingdings" panose="05000000000000000000" pitchFamily="2" charset="2"/>
              <a:buChar char="§"/>
            </a:pPr>
            <a:r>
              <a:rPr lang="en-US" sz="4400" u="sng" dirty="0">
                <a:solidFill>
                  <a:schemeClr val="tx1"/>
                </a:solidFill>
                <a:latin typeface="Arial" charset="0"/>
                <a:ea typeface="ＭＳ Ｐゴシック" charset="0"/>
                <a:cs typeface="ＭＳ Ｐゴシック" charset="0"/>
              </a:rPr>
              <a:t>State obligation</a:t>
            </a:r>
            <a:r>
              <a:rPr lang="en-US" sz="4400" dirty="0">
                <a:solidFill>
                  <a:schemeClr val="tx1"/>
                </a:solidFill>
                <a:latin typeface="Arial" charset="0"/>
                <a:ea typeface="ＭＳ Ｐゴシック" charset="0"/>
                <a:cs typeface="ＭＳ Ｐゴシック" charset="0"/>
              </a:rPr>
              <a:t>: </a:t>
            </a:r>
            <a:r>
              <a:rPr lang="en-US" sz="4400" i="1" dirty="0">
                <a:solidFill>
                  <a:schemeClr val="tx1"/>
                </a:solidFill>
                <a:latin typeface="Arial" charset="0"/>
                <a:ea typeface="ＭＳ Ｐゴシック" charset="0"/>
                <a:cs typeface="ＭＳ Ｐゴシック" charset="0"/>
              </a:rPr>
              <a:t>[To] take all appropriate measures to </a:t>
            </a:r>
            <a:r>
              <a:rPr lang="en-US" sz="4400" b="1" i="1" dirty="0">
                <a:solidFill>
                  <a:schemeClr val="tx1"/>
                </a:solidFill>
                <a:latin typeface="Arial" charset="0"/>
                <a:ea typeface="ＭＳ Ｐゴシック" charset="0"/>
                <a:cs typeface="ＭＳ Ｐゴシック" charset="0"/>
              </a:rPr>
              <a:t>eliminate discrimination against women in the field of health care </a:t>
            </a:r>
            <a:r>
              <a:rPr lang="en-US" sz="4400" i="1" dirty="0">
                <a:solidFill>
                  <a:schemeClr val="tx1"/>
                </a:solidFill>
                <a:latin typeface="Arial" charset="0"/>
                <a:ea typeface="ＭＳ Ｐゴシック" charset="0"/>
                <a:cs typeface="ＭＳ Ｐゴシック" charset="0"/>
              </a:rPr>
              <a:t>in order to ensure, on a basis of equality of men and women, </a:t>
            </a:r>
            <a:r>
              <a:rPr lang="en-US" sz="4400" b="1" i="1" dirty="0">
                <a:solidFill>
                  <a:schemeClr val="tx1"/>
                </a:solidFill>
                <a:latin typeface="Arial" charset="0"/>
                <a:ea typeface="ＭＳ Ｐゴシック" charset="0"/>
                <a:cs typeface="ＭＳ Ｐゴシック" charset="0"/>
              </a:rPr>
              <a:t>access to health care services, including those related to family planning</a:t>
            </a:r>
            <a:r>
              <a:rPr lang="en-US" sz="4400" i="1" dirty="0">
                <a:solidFill>
                  <a:schemeClr val="tx1"/>
                </a:solidFill>
                <a:latin typeface="Arial" charset="0"/>
                <a:ea typeface="ＭＳ Ｐゴシック" charset="0"/>
                <a:cs typeface="ＭＳ Ｐゴシック" charset="0"/>
              </a:rPr>
              <a:t>.</a:t>
            </a:r>
          </a:p>
          <a:p>
            <a:pPr marL="1028700" lvl="1" indent="-571500" algn="l">
              <a:spcBef>
                <a:spcPts val="1200"/>
              </a:spcBef>
              <a:buFont typeface="Wingdings" panose="05000000000000000000" pitchFamily="2" charset="2"/>
              <a:buChar char="§"/>
            </a:pPr>
            <a:endParaRPr lang="en-US" sz="4400" i="1" dirty="0">
              <a:solidFill>
                <a:schemeClr val="tx1"/>
              </a:solidFill>
              <a:latin typeface="Arial" charset="0"/>
              <a:ea typeface="ＭＳ Ｐゴシック" charset="0"/>
              <a:cs typeface="ＭＳ Ｐゴシック" charset="0"/>
            </a:endParaRPr>
          </a:p>
          <a:p>
            <a:pPr marL="571500" indent="-571500" algn="l">
              <a:spcBef>
                <a:spcPts val="1200"/>
              </a:spcBef>
              <a:buFont typeface="Wingdings" panose="05000000000000000000" pitchFamily="2" charset="2"/>
              <a:buChar char="q"/>
            </a:pPr>
            <a:r>
              <a:rPr lang="en-US" sz="4400" b="1" i="1" dirty="0">
                <a:solidFill>
                  <a:schemeClr val="tx1"/>
                </a:solidFill>
                <a:latin typeface="Arial" charset="0"/>
                <a:ea typeface="ＭＳ Ｐゴシック" charset="0"/>
                <a:cs typeface="ＭＳ Ｐゴシック" charset="0"/>
              </a:rPr>
              <a:t>CEDAW, General Recommendations</a:t>
            </a:r>
            <a:endParaRPr lang="en-US" sz="4400" i="1" dirty="0">
              <a:solidFill>
                <a:schemeClr val="tx1"/>
              </a:solidFill>
              <a:latin typeface="Arial" charset="0"/>
              <a:ea typeface="ＭＳ Ｐゴシック" charset="0"/>
              <a:cs typeface="ＭＳ Ｐゴシック" charset="0"/>
            </a:endParaRPr>
          </a:p>
          <a:p>
            <a:pPr marL="1028700" lvl="1" indent="-571500" algn="l">
              <a:spcBef>
                <a:spcPts val="1200"/>
              </a:spcBef>
              <a:buFont typeface="Wingdings" panose="05000000000000000000" pitchFamily="2" charset="2"/>
              <a:buChar char="§"/>
            </a:pPr>
            <a:r>
              <a:rPr lang="en-US" sz="4400" i="1" dirty="0">
                <a:solidFill>
                  <a:schemeClr val="tx1"/>
                </a:solidFill>
                <a:latin typeface="Arial" charset="0"/>
                <a:ea typeface="ＭＳ Ｐゴシック" charset="0"/>
                <a:cs typeface="ＭＳ Ｐゴシック" charset="0"/>
              </a:rPr>
              <a:t>[T]he Committee …recommends that: …States parties should …</a:t>
            </a:r>
            <a:r>
              <a:rPr lang="en-US" sz="4400" b="1" i="1" dirty="0">
                <a:solidFill>
                  <a:schemeClr val="tx1"/>
                </a:solidFill>
                <a:latin typeface="Arial" charset="0"/>
                <a:ea typeface="ＭＳ Ｐゴシック" charset="0"/>
                <a:cs typeface="ＭＳ Ｐゴシック" charset="0"/>
              </a:rPr>
              <a:t>ensure that women are not forced to seek unsafe medical procedures such as illegal abortion because of lack of appropriate services in regard to fertility control</a:t>
            </a:r>
            <a:r>
              <a:rPr lang="en-US" sz="4400" i="1" dirty="0">
                <a:solidFill>
                  <a:schemeClr val="tx1"/>
                </a:solidFill>
                <a:latin typeface="Arial" charset="0"/>
                <a:ea typeface="ＭＳ Ｐゴシック" charset="0"/>
                <a:cs typeface="ＭＳ Ｐゴシック" charset="0"/>
              </a:rPr>
              <a:t>…</a:t>
            </a:r>
            <a:r>
              <a:rPr lang="en-US" sz="4400" i="1" dirty="0">
                <a:solidFill>
                  <a:srgbClr val="000000"/>
                </a:solidFill>
                <a:latin typeface="Arial" charset="0"/>
                <a:ea typeface="ＭＳ Ｐゴシック" charset="0"/>
                <a:cs typeface="ＭＳ Ｐゴシック" charset="0"/>
              </a:rPr>
              <a:t>(CEDAW, General Recommendation No. 19, para. 24).</a:t>
            </a:r>
          </a:p>
          <a:p>
            <a:pPr marL="1028700" lvl="1" indent="-571500" algn="l">
              <a:spcBef>
                <a:spcPts val="1200"/>
              </a:spcBef>
              <a:buFont typeface="Wingdings" panose="05000000000000000000" pitchFamily="2" charset="2"/>
              <a:buChar char="§"/>
            </a:pPr>
            <a:r>
              <a:rPr lang="en-US" sz="4400" i="1" dirty="0">
                <a:solidFill>
                  <a:srgbClr val="000000"/>
                </a:solidFill>
                <a:latin typeface="Arial" charset="0"/>
                <a:ea typeface="ＭＳ Ｐゴシック" charset="0"/>
                <a:cs typeface="ＭＳ Ｐゴシック" charset="0"/>
              </a:rPr>
              <a:t>It is </a:t>
            </a:r>
            <a:r>
              <a:rPr lang="en-US" sz="4400" b="1" i="1" dirty="0">
                <a:solidFill>
                  <a:srgbClr val="000000"/>
                </a:solidFill>
                <a:latin typeface="Arial" charset="0"/>
                <a:ea typeface="ＭＳ Ｐゴシック" charset="0"/>
                <a:cs typeface="ＭＳ Ｐゴシック" charset="0"/>
              </a:rPr>
              <a:t>discriminatory</a:t>
            </a:r>
            <a:r>
              <a:rPr lang="en-US" sz="4400" i="1" dirty="0">
                <a:solidFill>
                  <a:srgbClr val="000000"/>
                </a:solidFill>
                <a:latin typeface="Arial" charset="0"/>
                <a:ea typeface="ＭＳ Ｐゴシック" charset="0"/>
                <a:cs typeface="ＭＳ Ｐゴシック" charset="0"/>
              </a:rPr>
              <a:t> for a State party to </a:t>
            </a:r>
            <a:r>
              <a:rPr lang="en-US" sz="4400" b="1" i="1" dirty="0">
                <a:solidFill>
                  <a:srgbClr val="000000"/>
                </a:solidFill>
                <a:latin typeface="Arial" charset="0"/>
                <a:ea typeface="ＭＳ Ｐゴシック" charset="0"/>
                <a:cs typeface="ＭＳ Ｐゴシック" charset="0"/>
              </a:rPr>
              <a:t>refuse to legally provide for the performance of certain reproductive health services </a:t>
            </a:r>
            <a:r>
              <a:rPr lang="en-US" sz="4400" i="1" dirty="0">
                <a:solidFill>
                  <a:srgbClr val="000000"/>
                </a:solidFill>
                <a:latin typeface="Arial" charset="0"/>
                <a:ea typeface="ＭＳ Ｐゴシック" charset="0"/>
                <a:cs typeface="ＭＳ Ｐゴシック" charset="0"/>
              </a:rPr>
              <a:t>for women. </a:t>
            </a:r>
            <a:r>
              <a:rPr lang="en-US" sz="4400" i="1" dirty="0">
                <a:solidFill>
                  <a:schemeClr val="tx1"/>
                </a:solidFill>
                <a:latin typeface="Arial" charset="0"/>
                <a:ea typeface="ＭＳ Ｐゴシック" charset="0"/>
                <a:cs typeface="ＭＳ Ｐゴシック" charset="0"/>
              </a:rPr>
              <a:t>…</a:t>
            </a:r>
            <a:r>
              <a:rPr lang="en-US" sz="4400" i="1" dirty="0">
                <a:solidFill>
                  <a:srgbClr val="000000"/>
                </a:solidFill>
                <a:latin typeface="Arial" charset="0"/>
                <a:ea typeface="ＭＳ Ｐゴシック" charset="0"/>
                <a:cs typeface="ＭＳ Ｐゴシック" charset="0"/>
              </a:rPr>
              <a:t>(CEDAW, General Recommendation No. 24, para. 11).</a:t>
            </a:r>
          </a:p>
          <a:p>
            <a:pPr marL="1028700" lvl="1" indent="-571500" algn="l">
              <a:spcBef>
                <a:spcPts val="1200"/>
              </a:spcBef>
              <a:buFont typeface="Wingdings" panose="05000000000000000000" pitchFamily="2" charset="2"/>
              <a:buChar char="§"/>
            </a:pPr>
            <a:endParaRPr lang="en-US" sz="4400" i="1" dirty="0">
              <a:solidFill>
                <a:srgbClr val="000000"/>
              </a:solidFill>
              <a:latin typeface="Arial" charset="0"/>
              <a:ea typeface="ＭＳ Ｐゴシック" charset="0"/>
              <a:cs typeface="ＭＳ Ｐゴシック" charset="0"/>
            </a:endParaRPr>
          </a:p>
          <a:p>
            <a:pPr marL="1028700" lvl="1" indent="-571500" algn="l">
              <a:spcBef>
                <a:spcPts val="1200"/>
              </a:spcBef>
              <a:buFont typeface="Wingdings" panose="05000000000000000000" pitchFamily="2" charset="2"/>
              <a:buChar char="§"/>
            </a:pPr>
            <a:endParaRPr lang="en-US" sz="4400" i="1" dirty="0">
              <a:solidFill>
                <a:srgbClr val="000000"/>
              </a:solidFill>
              <a:latin typeface="Arial" charset="0"/>
              <a:ea typeface="ＭＳ Ｐゴシック" charset="0"/>
              <a:cs typeface="ＭＳ Ｐゴシック" charset="0"/>
            </a:endParaRPr>
          </a:p>
          <a:p>
            <a:pPr marL="1028700" lvl="1" indent="-571500" algn="l">
              <a:spcBef>
                <a:spcPts val="1200"/>
              </a:spcBef>
              <a:buFont typeface="Wingdings" panose="05000000000000000000" pitchFamily="2" charset="2"/>
              <a:buChar char="§"/>
            </a:pPr>
            <a:endParaRPr lang="en-US" sz="4400" i="1" dirty="0">
              <a:solidFill>
                <a:srgbClr val="000000"/>
              </a:solidFill>
              <a:latin typeface="Arial" charset="0"/>
              <a:ea typeface="ＭＳ Ｐゴシック" charset="0"/>
              <a:cs typeface="ＭＳ Ｐゴシック" charset="0"/>
            </a:endParaRPr>
          </a:p>
          <a:p>
            <a:pPr marL="1028700" lvl="1" indent="-571500" algn="l">
              <a:spcBef>
                <a:spcPts val="1200"/>
              </a:spcBef>
              <a:buFont typeface="Wingdings" panose="05000000000000000000" pitchFamily="2" charset="2"/>
              <a:buChar char="§"/>
            </a:pPr>
            <a:endParaRPr lang="en-US" sz="4400" i="1" dirty="0">
              <a:solidFill>
                <a:schemeClr val="tx1"/>
              </a:solidFill>
              <a:latin typeface="Arial" charset="0"/>
              <a:ea typeface="ＭＳ Ｐゴシック" charset="0"/>
              <a:cs typeface="ＭＳ Ｐゴシック" charset="0"/>
            </a:endParaRPr>
          </a:p>
          <a:p>
            <a:pPr marL="1028700" lvl="1" indent="-571500" algn="l">
              <a:spcBef>
                <a:spcPts val="1200"/>
              </a:spcBef>
              <a:buFont typeface="Wingdings" panose="05000000000000000000" pitchFamily="2" charset="2"/>
              <a:buChar char="§"/>
            </a:pPr>
            <a:endParaRPr lang="en-US" sz="4400" dirty="0">
              <a:solidFill>
                <a:srgbClr val="000000"/>
              </a:solidFill>
              <a:latin typeface="Arial" charset="0"/>
              <a:ea typeface="ＭＳ Ｐゴシック" charset="0"/>
              <a:cs typeface="ＭＳ Ｐゴシック" charset="0"/>
            </a:endParaRPr>
          </a:p>
          <a:p>
            <a:pPr marL="1028700" lvl="1" indent="-571500" algn="l">
              <a:spcBef>
                <a:spcPts val="1200"/>
              </a:spcBef>
              <a:buFont typeface="Wingdings" panose="05000000000000000000" pitchFamily="2" charset="2"/>
              <a:buChar char="§"/>
            </a:pPr>
            <a:endParaRPr lang="en-US" sz="4400" dirty="0">
              <a:solidFill>
                <a:srgbClr val="000000"/>
              </a:solidFill>
              <a:latin typeface="Arial" charset="0"/>
              <a:ea typeface="ＭＳ Ｐゴシック" charset="0"/>
              <a:cs typeface="ＭＳ Ｐゴシック" charset="0"/>
            </a:endParaRPr>
          </a:p>
          <a:p>
            <a:pPr marL="571500" indent="-571500" algn="l">
              <a:spcBef>
                <a:spcPts val="1200"/>
              </a:spcBef>
              <a:buFont typeface="Wingdings" panose="05000000000000000000" pitchFamily="2" charset="2"/>
              <a:buChar char="q"/>
            </a:pPr>
            <a:endParaRPr lang="en-US" sz="4400" dirty="0">
              <a:solidFill>
                <a:srgbClr val="000000"/>
              </a:solidFill>
              <a:latin typeface="Arial" charset="0"/>
              <a:ea typeface="ＭＳ Ｐゴシック" charset="0"/>
              <a:cs typeface="ＭＳ Ｐゴシック" charset="0"/>
            </a:endParaRPr>
          </a:p>
          <a:p>
            <a:pPr algn="l">
              <a:spcBef>
                <a:spcPts val="1200"/>
              </a:spcBef>
            </a:pPr>
            <a:endParaRPr lang="en-US" sz="4400" i="1" dirty="0">
              <a:solidFill>
                <a:srgbClr val="000000"/>
              </a:solidFill>
              <a:latin typeface="Arial" charset="0"/>
              <a:ea typeface="ＭＳ Ｐゴシック" charset="0"/>
              <a:cs typeface="ＭＳ Ｐゴシック" charset="0"/>
            </a:endParaRPr>
          </a:p>
          <a:p>
            <a:pPr marL="1028700" lvl="1" indent="-571500" algn="l">
              <a:spcBef>
                <a:spcPts val="1200"/>
              </a:spcBef>
              <a:buFont typeface="Wingdings" panose="05000000000000000000" pitchFamily="2" charset="2"/>
              <a:buChar char="§"/>
            </a:pPr>
            <a:endParaRPr lang="en-US" sz="4400" b="1" dirty="0">
              <a:solidFill>
                <a:srgbClr val="000000"/>
              </a:solidFill>
              <a:latin typeface="Arial" charset="0"/>
              <a:ea typeface="ＭＳ Ｐゴシック" charset="0"/>
              <a:cs typeface="ＭＳ Ｐゴシック" charset="0"/>
            </a:endParaRPr>
          </a:p>
          <a:p>
            <a:pPr marL="571500" indent="-571500" algn="l">
              <a:spcBef>
                <a:spcPts val="1200"/>
              </a:spcBef>
              <a:buFont typeface="Arial"/>
              <a:buChar char="•"/>
            </a:pPr>
            <a:endParaRPr lang="en-US" sz="4400" dirty="0">
              <a:solidFill>
                <a:srgbClr val="000000"/>
              </a:solidFill>
              <a:latin typeface="Arial" charset="0"/>
              <a:ea typeface="ＭＳ Ｐゴシック" charset="0"/>
              <a:cs typeface="ＭＳ Ｐゴシック" charset="0"/>
            </a:endParaRPr>
          </a:p>
          <a:p>
            <a:pPr marL="1028700" lvl="1" indent="-571500" algn="l">
              <a:spcBef>
                <a:spcPts val="1200"/>
              </a:spcBef>
              <a:buFont typeface="Arial"/>
              <a:buChar char="•"/>
            </a:pPr>
            <a:endParaRPr lang="en-US" sz="4400" dirty="0">
              <a:solidFill>
                <a:srgbClr val="000000"/>
              </a:solidFill>
              <a:latin typeface="Arial" charset="0"/>
              <a:ea typeface="ＭＳ Ｐゴシック" charset="0"/>
              <a:cs typeface="ＭＳ Ｐゴシック" charset="0"/>
            </a:endParaRPr>
          </a:p>
        </p:txBody>
      </p:sp>
      <p:sp>
        <p:nvSpPr>
          <p:cNvPr id="16"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extLst>
      <p:ext uri="{BB962C8B-B14F-4D97-AF65-F5344CB8AC3E}">
        <p14:creationId xmlns:p14="http://schemas.microsoft.com/office/powerpoint/2010/main" val="3044675220"/>
      </p:ext>
    </p:extLst>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63491" name="Rectangle 2"/>
          <p:cNvSpPr>
            <a:spLocks/>
          </p:cNvSpPr>
          <p:nvPr/>
        </p:nvSpPr>
        <p:spPr bwMode="auto">
          <a:xfrm>
            <a:off x="-152400" y="-127000"/>
            <a:ext cx="52832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8400" y="647700"/>
            <a:ext cx="137731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6000" dirty="0">
                <a:solidFill>
                  <a:srgbClr val="FFFEFD"/>
                </a:solidFill>
                <a:latin typeface="Arial" panose="020B0604020202020204" pitchFamily="34" charset="0"/>
                <a:ea typeface="ＭＳ Ｐゴシック" charset="0"/>
                <a:cs typeface="Arial" panose="020B0604020202020204" pitchFamily="34" charset="0"/>
                <a:sym typeface="Gotham Medium" charset="0"/>
              </a:rPr>
              <a:t>WHY RIGHT TO HEALTH/HEALTH RIGHTS APPROACH</a:t>
            </a:r>
            <a:endParaRPr lang="en-US" sz="1200" dirty="0">
              <a:solidFill>
                <a:srgbClr val="FFFEFD"/>
              </a:solidFill>
              <a:latin typeface="Arial" panose="020B0604020202020204" pitchFamily="34" charset="0"/>
              <a:ea typeface="ＭＳ Ｐゴシック" charset="0"/>
              <a:cs typeface="Arial" panose="020B0604020202020204" pitchFamily="34" charset="0"/>
              <a:sym typeface="Gotham Medium" charset="0"/>
            </a:endParaRPr>
          </a:p>
          <a:p>
            <a:pPr algn="l"/>
            <a:endParaRPr lang="en-US" sz="1200" dirty="0">
              <a:solidFill>
                <a:srgbClr val="FFFEFD"/>
              </a:solidFill>
              <a:latin typeface="Arial" panose="020B0604020202020204" pitchFamily="34" charset="0"/>
              <a:ea typeface="ＭＳ Ｐゴシック" charset="0"/>
              <a:cs typeface="Arial" panose="020B0604020202020204" pitchFamily="34" charset="0"/>
              <a:sym typeface="Gotham Medium" charset="0"/>
            </a:endParaRPr>
          </a:p>
          <a:p>
            <a:pPr algn="l"/>
            <a:r>
              <a:rPr lang="en-US" sz="4400" dirty="0">
                <a:solidFill>
                  <a:srgbClr val="FFFEFD"/>
                </a:solidFill>
                <a:latin typeface="Arial" panose="020B0604020202020204" pitchFamily="34" charset="0"/>
                <a:ea typeface="ＭＳ Ｐゴシック" charset="0"/>
                <a:cs typeface="Arial" panose="020B0604020202020204" pitchFamily="34" charset="0"/>
                <a:sym typeface="Gotham Medium" charset="0"/>
              </a:rPr>
              <a:t>CIVIL AND POLITICAL RIGHTS NOT ENOUGH (JUST A FIRST STEP?)</a:t>
            </a:r>
          </a:p>
          <a:p>
            <a:pPr algn="l"/>
            <a:endParaRPr lang="en-US" dirty="0">
              <a:solidFill>
                <a:srgbClr val="FFFEFD"/>
              </a:solidFill>
              <a:latin typeface="Arial" panose="020B0604020202020204" pitchFamily="34" charset="0"/>
              <a:ea typeface="ＭＳ Ｐゴシック" charset="0"/>
              <a:cs typeface="Arial" panose="020B0604020202020204" pitchFamily="34" charset="0"/>
              <a:sym typeface="Gotham Medium" charset="0"/>
            </a:endParaRPr>
          </a:p>
        </p:txBody>
      </p:sp>
      <p:sp>
        <p:nvSpPr>
          <p:cNvPr id="63494" name="Rectangle 5"/>
          <p:cNvSpPr>
            <a:spLocks/>
          </p:cNvSpPr>
          <p:nvPr/>
        </p:nvSpPr>
        <p:spPr bwMode="auto">
          <a:xfrm>
            <a:off x="6242050" y="4000500"/>
            <a:ext cx="13779500" cy="85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1028700" lvl="1" indent="-571500" algn="l">
              <a:spcBef>
                <a:spcPts val="1200"/>
              </a:spcBef>
              <a:buFont typeface="Wingdings" charset="2"/>
              <a:buChar char="§"/>
            </a:pPr>
            <a:endParaRPr lang="es-ES" sz="4000" dirty="0">
              <a:solidFill>
                <a:srgbClr val="000000"/>
              </a:solidFill>
              <a:latin typeface="Arial" charset="0"/>
              <a:ea typeface="ＭＳ Ｐゴシック" charset="0"/>
              <a:cs typeface="ＭＳ Ｐゴシック" charset="0"/>
            </a:endParaRPr>
          </a:p>
          <a:p>
            <a:pPr marL="1028700" lvl="1" indent="-571500" algn="l">
              <a:spcBef>
                <a:spcPts val="1200"/>
              </a:spcBef>
              <a:buFont typeface="Wingdings" charset="2"/>
              <a:buChar char="§"/>
            </a:pPr>
            <a:endParaRPr lang="en-US" sz="4000" dirty="0">
              <a:solidFill>
                <a:srgbClr val="000E23"/>
              </a:solidFill>
              <a:latin typeface="Gotham Medium" charset="0"/>
              <a:ea typeface="ＭＳ Ｐゴシック" charset="0"/>
              <a:sym typeface="Gotham Medium" charset="0"/>
            </a:endParaRPr>
          </a:p>
          <a:p>
            <a:pPr marL="571500" indent="-571500" algn="l">
              <a:spcBef>
                <a:spcPts val="1200"/>
              </a:spcBef>
              <a:buFont typeface="Arial"/>
              <a:buChar char="•"/>
            </a:pPr>
            <a:endParaRPr lang="en-US" sz="4000" dirty="0">
              <a:solidFill>
                <a:srgbClr val="000E23"/>
              </a:solidFill>
              <a:latin typeface="Gotham Medium" charset="0"/>
              <a:ea typeface="ＭＳ Ｐゴシック" charset="0"/>
              <a:sym typeface="Gotham Medium" charset="0"/>
            </a:endParaRP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2</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6394450" y="4914900"/>
            <a:ext cx="13779500" cy="758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a:bodyPr>
          <a:lstStyle/>
          <a:p>
            <a:pPr algn="l">
              <a:spcBef>
                <a:spcPts val="1200"/>
              </a:spcBef>
            </a:pPr>
            <a:r>
              <a:rPr lang="en-US" sz="4400" b="1" dirty="0">
                <a:solidFill>
                  <a:schemeClr val="tx1"/>
                </a:solidFill>
                <a:latin typeface="Arial" charset="0"/>
                <a:ea typeface="ＭＳ Ｐゴシック" charset="0"/>
                <a:cs typeface="ＭＳ Ｐゴシック" charset="0"/>
              </a:rPr>
              <a:t>E.g., Autonomy / Self-Determination </a:t>
            </a:r>
          </a:p>
          <a:p>
            <a:pPr algn="l">
              <a:spcBef>
                <a:spcPts val="1200"/>
              </a:spcBef>
            </a:pPr>
            <a:endParaRPr lang="en-US" sz="4400" b="1" dirty="0">
              <a:solidFill>
                <a:schemeClr val="tx1"/>
              </a:solidFill>
              <a:latin typeface="Arial" charset="0"/>
              <a:ea typeface="ＭＳ Ｐゴシック" charset="0"/>
              <a:cs typeface="ＭＳ Ｐゴシック" charset="0"/>
            </a:endParaRPr>
          </a:p>
          <a:p>
            <a:pPr marL="571500" indent="-571500" algn="l">
              <a:spcBef>
                <a:spcPts val="1200"/>
              </a:spcBef>
              <a:buFont typeface="Wingdings" panose="05000000000000000000" pitchFamily="2" charset="2"/>
              <a:buChar char="q"/>
            </a:pPr>
            <a:r>
              <a:rPr lang="en-US" sz="4400" dirty="0">
                <a:solidFill>
                  <a:schemeClr val="tx1"/>
                </a:solidFill>
                <a:latin typeface="Arial" charset="0"/>
                <a:ea typeface="ＭＳ Ｐゴシック" charset="0"/>
                <a:cs typeface="ＭＳ Ｐゴシック" charset="0"/>
              </a:rPr>
              <a:t>Eliminates legal barriers but factual barriers become harder to overcome.</a:t>
            </a:r>
          </a:p>
          <a:p>
            <a:pPr marL="571500" indent="-571500" algn="l">
              <a:spcBef>
                <a:spcPts val="1200"/>
              </a:spcBef>
              <a:buFont typeface="Wingdings" panose="05000000000000000000" pitchFamily="2" charset="2"/>
              <a:buChar char="q"/>
            </a:pPr>
            <a:endParaRPr lang="en-US" sz="4400" dirty="0">
              <a:solidFill>
                <a:schemeClr val="tx1"/>
              </a:solidFill>
              <a:latin typeface="Arial" charset="0"/>
              <a:ea typeface="ＭＳ Ｐゴシック" charset="0"/>
              <a:cs typeface="ＭＳ Ｐゴシック" charset="0"/>
            </a:endParaRPr>
          </a:p>
          <a:p>
            <a:pPr marL="571500" indent="-571500" algn="l">
              <a:spcBef>
                <a:spcPts val="1200"/>
              </a:spcBef>
              <a:buFont typeface="Wingdings" panose="05000000000000000000" pitchFamily="2" charset="2"/>
              <a:buChar char="q"/>
            </a:pPr>
            <a:r>
              <a:rPr lang="en-US" sz="4400" dirty="0">
                <a:solidFill>
                  <a:schemeClr val="tx1"/>
                </a:solidFill>
                <a:latin typeface="Arial" charset="0"/>
                <a:ea typeface="ＭＳ Ｐゴシック" charset="0"/>
                <a:cs typeface="ＭＳ Ｐゴシック" charset="0"/>
              </a:rPr>
              <a:t>Focus on state not interfering and not on guarantees to access.</a:t>
            </a:r>
          </a:p>
          <a:p>
            <a:pPr marL="571500" indent="-571500" algn="l">
              <a:spcBef>
                <a:spcPts val="1200"/>
              </a:spcBef>
              <a:buFont typeface="Wingdings" panose="05000000000000000000" pitchFamily="2" charset="2"/>
              <a:buChar char="q"/>
            </a:pPr>
            <a:endParaRPr lang="en-US" sz="4400" dirty="0">
              <a:solidFill>
                <a:schemeClr val="tx1"/>
              </a:solidFill>
              <a:latin typeface="Arial" charset="0"/>
              <a:ea typeface="ＭＳ Ｐゴシック" charset="0"/>
              <a:cs typeface="ＭＳ Ｐゴシック" charset="0"/>
            </a:endParaRPr>
          </a:p>
          <a:p>
            <a:pPr marL="571500" indent="-571500" algn="l">
              <a:spcBef>
                <a:spcPts val="1200"/>
              </a:spcBef>
              <a:buFont typeface="Wingdings" panose="05000000000000000000" pitchFamily="2" charset="2"/>
              <a:buChar char="q"/>
            </a:pPr>
            <a:r>
              <a:rPr lang="en-US" sz="4400" dirty="0">
                <a:solidFill>
                  <a:schemeClr val="tx1"/>
                </a:solidFill>
                <a:latin typeface="Arial" charset="0"/>
                <a:ea typeface="ＭＳ Ｐゴシック" charset="0"/>
                <a:cs typeface="ＭＳ Ｐゴシック" charset="0"/>
              </a:rPr>
              <a:t>Question of whether it helps achieves health equity.</a:t>
            </a:r>
          </a:p>
        </p:txBody>
      </p:sp>
      <p:sp>
        <p:nvSpPr>
          <p:cNvPr id="15"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extLst>
      <p:ext uri="{BB962C8B-B14F-4D97-AF65-F5344CB8AC3E}">
        <p14:creationId xmlns:p14="http://schemas.microsoft.com/office/powerpoint/2010/main" val="1195313028"/>
      </p:ext>
    </p:extLst>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63491" name="Rectangle 2"/>
          <p:cNvSpPr>
            <a:spLocks/>
          </p:cNvSpPr>
          <p:nvPr/>
        </p:nvSpPr>
        <p:spPr bwMode="auto">
          <a:xfrm>
            <a:off x="-152400" y="-127000"/>
            <a:ext cx="52832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37795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s-ES" sz="7200" dirty="0">
                <a:solidFill>
                  <a:srgbClr val="FFFEFD"/>
                </a:solidFill>
                <a:latin typeface="Arial" panose="020B0604020202020204" pitchFamily="34" charset="0"/>
                <a:ea typeface="ＭＳ Ｐゴシック" charset="0"/>
                <a:cs typeface="Arial" panose="020B0604020202020204" pitchFamily="34" charset="0"/>
                <a:sym typeface="Gotham Medium" charset="0"/>
              </a:rPr>
              <a:t>WHY RIGHT TO HEALTH/ HEALTH RIGHTS APPROACH? </a:t>
            </a:r>
            <a:endParaRPr lang="es-ES" sz="7200" dirty="0">
              <a:solidFill>
                <a:srgbClr val="FFFEFD"/>
              </a:solidFill>
              <a:latin typeface="Gotham Medium" charset="0"/>
              <a:ea typeface="ＭＳ Ｐゴシック" charset="0"/>
              <a:sym typeface="Gotham Medium" charset="0"/>
            </a:endParaRPr>
          </a:p>
        </p:txBody>
      </p:sp>
      <p:sp>
        <p:nvSpPr>
          <p:cNvPr id="63494" name="Rectangle 5"/>
          <p:cNvSpPr>
            <a:spLocks/>
          </p:cNvSpPr>
          <p:nvPr/>
        </p:nvSpPr>
        <p:spPr bwMode="auto">
          <a:xfrm>
            <a:off x="6242050" y="4000500"/>
            <a:ext cx="13779500" cy="85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1028700" lvl="1" indent="-571500" algn="l">
              <a:spcBef>
                <a:spcPts val="1200"/>
              </a:spcBef>
              <a:buFont typeface="Wingdings" charset="2"/>
              <a:buChar char="§"/>
            </a:pPr>
            <a:endParaRPr lang="es-ES" sz="4000" dirty="0">
              <a:solidFill>
                <a:srgbClr val="000000"/>
              </a:solidFill>
              <a:latin typeface="Arial" charset="0"/>
              <a:ea typeface="ＭＳ Ｐゴシック" charset="0"/>
              <a:cs typeface="ＭＳ Ｐゴシック" charset="0"/>
            </a:endParaRPr>
          </a:p>
          <a:p>
            <a:pPr marL="1028700" lvl="1" indent="-571500" algn="l">
              <a:spcBef>
                <a:spcPts val="1200"/>
              </a:spcBef>
              <a:buFont typeface="Wingdings" charset="2"/>
              <a:buChar char="§"/>
            </a:pPr>
            <a:endParaRPr lang="en-US" sz="4000" dirty="0">
              <a:solidFill>
                <a:srgbClr val="000E23"/>
              </a:solidFill>
              <a:latin typeface="Gotham Medium" charset="0"/>
              <a:ea typeface="ＭＳ Ｐゴシック" charset="0"/>
              <a:sym typeface="Gotham Medium" charset="0"/>
            </a:endParaRPr>
          </a:p>
          <a:p>
            <a:pPr marL="571500" indent="-571500" algn="l">
              <a:spcBef>
                <a:spcPts val="1200"/>
              </a:spcBef>
              <a:buFont typeface="Arial"/>
              <a:buChar char="•"/>
            </a:pPr>
            <a:endParaRPr lang="en-US" sz="4000" dirty="0">
              <a:solidFill>
                <a:srgbClr val="000E23"/>
              </a:solidFill>
              <a:latin typeface="Gotham Medium" charset="0"/>
              <a:ea typeface="ＭＳ Ｐゴシック" charset="0"/>
              <a:sym typeface="Gotham Medium" charset="0"/>
            </a:endParaRP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2</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6394450" y="4000500"/>
            <a:ext cx="13779500" cy="85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a:bodyPr>
          <a:lstStyle/>
          <a:p>
            <a:pPr marL="571500" indent="-571500" algn="l">
              <a:spcBef>
                <a:spcPts val="1200"/>
              </a:spcBef>
              <a:buFont typeface="Wingdings" panose="05000000000000000000" pitchFamily="2" charset="2"/>
              <a:buChar char="q"/>
            </a:pPr>
            <a:endParaRPr lang="en-US" sz="4400" dirty="0">
              <a:solidFill>
                <a:schemeClr val="tx1"/>
              </a:solidFill>
              <a:latin typeface="Arial" charset="0"/>
              <a:ea typeface="ＭＳ Ｐゴシック" charset="0"/>
              <a:cs typeface="ＭＳ Ｐゴシック" charset="0"/>
            </a:endParaRPr>
          </a:p>
          <a:p>
            <a:pPr marL="571500" indent="-571500" algn="l">
              <a:spcBef>
                <a:spcPts val="1200"/>
              </a:spcBef>
              <a:buFont typeface="Wingdings" panose="05000000000000000000" pitchFamily="2" charset="2"/>
              <a:buChar char="q"/>
            </a:pPr>
            <a:r>
              <a:rPr lang="en-US" sz="4400" dirty="0">
                <a:solidFill>
                  <a:schemeClr val="tx1"/>
                </a:solidFill>
                <a:latin typeface="Arial" charset="0"/>
                <a:ea typeface="ＭＳ Ｐゴシック" charset="0"/>
                <a:cs typeface="ＭＳ Ｐゴシック" charset="0"/>
              </a:rPr>
              <a:t>Entitlements to services – Defining States’ Obligations</a:t>
            </a:r>
          </a:p>
          <a:p>
            <a:pPr marL="571500" indent="-571500" algn="l">
              <a:spcBef>
                <a:spcPts val="1200"/>
              </a:spcBef>
              <a:buFont typeface="Wingdings" panose="05000000000000000000" pitchFamily="2" charset="2"/>
              <a:buChar char="q"/>
            </a:pPr>
            <a:endParaRPr lang="en-US" sz="4400" dirty="0">
              <a:solidFill>
                <a:schemeClr val="tx1"/>
              </a:solidFill>
              <a:latin typeface="Arial" charset="0"/>
              <a:ea typeface="ＭＳ Ｐゴシック" charset="0"/>
              <a:cs typeface="ＭＳ Ｐゴシック" charset="0"/>
            </a:endParaRPr>
          </a:p>
          <a:p>
            <a:pPr marL="571500" indent="-571500" algn="l">
              <a:spcBef>
                <a:spcPts val="1200"/>
              </a:spcBef>
              <a:buFont typeface="Wingdings" panose="05000000000000000000" pitchFamily="2" charset="2"/>
              <a:buChar char="q"/>
            </a:pPr>
            <a:r>
              <a:rPr lang="en-US" sz="4400" dirty="0">
                <a:solidFill>
                  <a:schemeClr val="tx1"/>
                </a:solidFill>
                <a:latin typeface="Arial" charset="0"/>
                <a:ea typeface="ＭＳ Ｐゴシック" charset="0"/>
                <a:cs typeface="ＭＳ Ｐゴシック" charset="0"/>
              </a:rPr>
              <a:t>Coverage</a:t>
            </a:r>
          </a:p>
          <a:p>
            <a:pPr marL="571500" indent="-571500" algn="l">
              <a:spcBef>
                <a:spcPts val="1200"/>
              </a:spcBef>
              <a:buFont typeface="Wingdings" panose="05000000000000000000" pitchFamily="2" charset="2"/>
              <a:buChar char="q"/>
            </a:pPr>
            <a:endParaRPr lang="en-US" sz="4400" dirty="0">
              <a:solidFill>
                <a:schemeClr val="tx1"/>
              </a:solidFill>
              <a:latin typeface="Arial" charset="0"/>
              <a:ea typeface="ＭＳ Ｐゴシック" charset="0"/>
              <a:cs typeface="ＭＳ Ｐゴシック" charset="0"/>
            </a:endParaRPr>
          </a:p>
          <a:p>
            <a:pPr marL="571500" indent="-571500" algn="l">
              <a:spcBef>
                <a:spcPts val="1200"/>
              </a:spcBef>
              <a:buFont typeface="Wingdings" panose="05000000000000000000" pitchFamily="2" charset="2"/>
              <a:buChar char="q"/>
            </a:pPr>
            <a:r>
              <a:rPr lang="en-US" sz="4400" dirty="0">
                <a:solidFill>
                  <a:schemeClr val="tx1"/>
                </a:solidFill>
                <a:latin typeface="Arial" charset="0"/>
                <a:ea typeface="ＭＳ Ｐゴシック" charset="0"/>
                <a:cs typeface="ＭＳ Ｐゴシック" charset="0"/>
              </a:rPr>
              <a:t>Ensuring access</a:t>
            </a:r>
          </a:p>
          <a:p>
            <a:pPr marL="571500" indent="-571500" algn="l">
              <a:spcBef>
                <a:spcPts val="1200"/>
              </a:spcBef>
              <a:buFont typeface="Wingdings" panose="05000000000000000000" pitchFamily="2" charset="2"/>
              <a:buChar char="q"/>
            </a:pPr>
            <a:endParaRPr lang="en-US" sz="4400" dirty="0">
              <a:solidFill>
                <a:schemeClr val="tx1"/>
              </a:solidFill>
              <a:latin typeface="Arial" charset="0"/>
              <a:ea typeface="ＭＳ Ｐゴシック" charset="0"/>
              <a:cs typeface="ＭＳ Ｐゴシック" charset="0"/>
            </a:endParaRPr>
          </a:p>
          <a:p>
            <a:pPr marL="571500" indent="-571500" algn="l">
              <a:spcBef>
                <a:spcPts val="1200"/>
              </a:spcBef>
              <a:buFont typeface="Wingdings" panose="05000000000000000000" pitchFamily="2" charset="2"/>
              <a:buChar char="q"/>
            </a:pPr>
            <a:r>
              <a:rPr lang="en-US" sz="4400" dirty="0">
                <a:solidFill>
                  <a:schemeClr val="tx1"/>
                </a:solidFill>
                <a:latin typeface="Arial" charset="0"/>
                <a:ea typeface="ＭＳ Ｐゴシック" charset="0"/>
                <a:cs typeface="ＭＳ Ｐゴシック" charset="0"/>
              </a:rPr>
              <a:t>Potential for reaching vulnerable groups</a:t>
            </a:r>
          </a:p>
        </p:txBody>
      </p:sp>
      <p:sp>
        <p:nvSpPr>
          <p:cNvPr id="15"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extLst>
      <p:ext uri="{BB962C8B-B14F-4D97-AF65-F5344CB8AC3E}">
        <p14:creationId xmlns:p14="http://schemas.microsoft.com/office/powerpoint/2010/main" val="3243489975"/>
      </p:ext>
    </p:extLst>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63491" name="Rectangle 2"/>
          <p:cNvSpPr>
            <a:spLocks/>
          </p:cNvSpPr>
          <p:nvPr/>
        </p:nvSpPr>
        <p:spPr bwMode="auto">
          <a:xfrm>
            <a:off x="-152400" y="-114300"/>
            <a:ext cx="52959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41795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7200" dirty="0">
                <a:solidFill>
                  <a:srgbClr val="FFFEFD"/>
                </a:solidFill>
                <a:latin typeface="Arial"/>
                <a:ea typeface="ＭＳ Ｐゴシック" charset="0"/>
                <a:cs typeface="Arial"/>
                <a:sym typeface="Gotham Medium" charset="0"/>
              </a:rPr>
              <a:t>WHY HEALTH RIGHTS APPROACH IN LATIN AMERICA?</a:t>
            </a:r>
          </a:p>
        </p:txBody>
      </p:sp>
      <p:sp>
        <p:nvSpPr>
          <p:cNvPr id="63494" name="Rectangle 5"/>
          <p:cNvSpPr>
            <a:spLocks/>
          </p:cNvSpPr>
          <p:nvPr/>
        </p:nvSpPr>
        <p:spPr bwMode="auto">
          <a:xfrm>
            <a:off x="6242050" y="5130800"/>
            <a:ext cx="7245350" cy="75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fontScale="77500" lnSpcReduction="20000"/>
          </a:bodyPr>
          <a:lstStyle/>
          <a:p>
            <a:pPr marL="857250" indent="-857250" algn="l">
              <a:buFont typeface="Wingdings" panose="05000000000000000000" pitchFamily="2" charset="2"/>
              <a:buChar char="q"/>
            </a:pPr>
            <a:r>
              <a:rPr lang="en-US" sz="6400" dirty="0">
                <a:solidFill>
                  <a:schemeClr val="tx1"/>
                </a:solidFill>
                <a:latin typeface="Arial"/>
                <a:cs typeface="Arial"/>
              </a:rPr>
              <a:t>Status of </a:t>
            </a:r>
            <a:r>
              <a:rPr lang="en-US" sz="6400" dirty="0" err="1">
                <a:solidFill>
                  <a:schemeClr val="tx1"/>
                </a:solidFill>
                <a:latin typeface="Arial"/>
                <a:cs typeface="Arial"/>
              </a:rPr>
              <a:t>justiciability</a:t>
            </a:r>
            <a:r>
              <a:rPr lang="en-US" sz="6400" dirty="0">
                <a:solidFill>
                  <a:schemeClr val="tx1"/>
                </a:solidFill>
                <a:latin typeface="Arial"/>
                <a:cs typeface="Arial"/>
              </a:rPr>
              <a:t> of ESCRs</a:t>
            </a:r>
          </a:p>
          <a:p>
            <a:pPr lvl="2" algn="l"/>
            <a:endParaRPr lang="en-US" sz="5800" dirty="0">
              <a:solidFill>
                <a:schemeClr val="tx1"/>
              </a:solidFill>
              <a:latin typeface="Arial"/>
              <a:cs typeface="Arial"/>
            </a:endParaRPr>
          </a:p>
          <a:p>
            <a:pPr marL="857250" indent="-857250" algn="l">
              <a:buFont typeface="Wingdings" panose="05000000000000000000" pitchFamily="2" charset="2"/>
              <a:buChar char="q"/>
            </a:pPr>
            <a:r>
              <a:rPr lang="en-US" sz="6000" dirty="0">
                <a:solidFill>
                  <a:schemeClr val="tx1"/>
                </a:solidFill>
                <a:latin typeface="Arial"/>
                <a:cs typeface="Arial"/>
              </a:rPr>
              <a:t>Role of social rights in our constitutions. </a:t>
            </a:r>
          </a:p>
          <a:p>
            <a:pPr marL="857250" indent="-857250" algn="l">
              <a:buFont typeface="Wingdings" panose="05000000000000000000" pitchFamily="2" charset="2"/>
              <a:buChar char="q"/>
            </a:pPr>
            <a:endParaRPr lang="en-US" sz="6000" dirty="0">
              <a:solidFill>
                <a:schemeClr val="tx1"/>
              </a:solidFill>
              <a:latin typeface="Arial"/>
              <a:cs typeface="Arial"/>
            </a:endParaRPr>
          </a:p>
          <a:p>
            <a:pPr marL="857250" indent="-857250" algn="l">
              <a:buFont typeface="Wingdings" panose="05000000000000000000" pitchFamily="2" charset="2"/>
              <a:buChar char="q"/>
            </a:pPr>
            <a:r>
              <a:rPr lang="en-US" sz="6000" dirty="0">
                <a:solidFill>
                  <a:schemeClr val="tx1"/>
                </a:solidFill>
                <a:latin typeface="Arial"/>
                <a:cs typeface="Arial"/>
              </a:rPr>
              <a:t>Advancing public policies through use of fundamental rights discourse.</a:t>
            </a:r>
          </a:p>
          <a:p>
            <a:pPr marL="857250" indent="-857250" algn="l">
              <a:buFont typeface="Wingdings" panose="05000000000000000000" pitchFamily="2" charset="2"/>
              <a:buChar char="q"/>
            </a:pPr>
            <a:endParaRPr lang="en-US" sz="6000" dirty="0">
              <a:solidFill>
                <a:schemeClr val="tx1"/>
              </a:solidFill>
              <a:latin typeface="Arial"/>
              <a:cs typeface="Arial"/>
            </a:endParaRPr>
          </a:p>
          <a:p>
            <a:pPr marL="857250" indent="-857250" algn="l">
              <a:buFont typeface="Wingdings" panose="05000000000000000000" pitchFamily="2" charset="2"/>
              <a:buChar char="q"/>
            </a:pPr>
            <a:r>
              <a:rPr lang="en-US" sz="6000" dirty="0">
                <a:solidFill>
                  <a:schemeClr val="tx1"/>
                </a:solidFill>
                <a:latin typeface="Arial"/>
                <a:cs typeface="Arial"/>
              </a:rPr>
              <a:t>Strengthening policies.</a:t>
            </a:r>
          </a:p>
          <a:p>
            <a:pPr marL="857250" indent="-857250" algn="l">
              <a:buFont typeface="Wingdings" panose="05000000000000000000" pitchFamily="2" charset="2"/>
              <a:buChar char="§"/>
            </a:pPr>
            <a:endParaRPr lang="en-US" sz="5800" dirty="0">
              <a:solidFill>
                <a:schemeClr val="tx1"/>
              </a:solidFill>
              <a:latin typeface="Arial"/>
              <a:cs typeface="Arial"/>
            </a:endParaRPr>
          </a:p>
          <a:p>
            <a:pPr marL="857250" indent="-857250" algn="l">
              <a:buFont typeface="Wingdings" panose="05000000000000000000" pitchFamily="2" charset="2"/>
              <a:buChar char="q"/>
            </a:pPr>
            <a:endParaRPr lang="en-US" sz="6400" dirty="0">
              <a:solidFill>
                <a:schemeClr val="tx1"/>
              </a:solidFill>
              <a:latin typeface="Arial"/>
              <a:cs typeface="Arial"/>
            </a:endParaRPr>
          </a:p>
          <a:p>
            <a:pPr algn="l"/>
            <a:endParaRPr lang="en-US" dirty="0">
              <a:solidFill>
                <a:schemeClr val="tx1"/>
              </a:solidFill>
              <a:latin typeface="Arial"/>
              <a:cs typeface="Arial"/>
            </a:endParaRP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1</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4599" y="4918075"/>
            <a:ext cx="6178493" cy="776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621000" y="12839700"/>
            <a:ext cx="4502092"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brlatina.com</a:t>
            </a:r>
          </a:p>
        </p:txBody>
      </p:sp>
    </p:spTree>
    <p:extLst>
      <p:ext uri="{BB962C8B-B14F-4D97-AF65-F5344CB8AC3E}">
        <p14:creationId xmlns:p14="http://schemas.microsoft.com/office/powerpoint/2010/main" val="761211643"/>
      </p:ext>
    </p:extLst>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sp>
        <p:nvSpPr>
          <p:cNvPr id="62466" name="Rectangle 1"/>
          <p:cNvSpPr>
            <a:spLocks/>
          </p:cNvSpPr>
          <p:nvPr/>
        </p:nvSpPr>
        <p:spPr bwMode="auto">
          <a:xfrm>
            <a:off x="-8021" y="-127000"/>
            <a:ext cx="215265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2468" name="Rectangle 3"/>
          <p:cNvSpPr>
            <a:spLocks/>
          </p:cNvSpPr>
          <p:nvPr/>
        </p:nvSpPr>
        <p:spPr bwMode="auto">
          <a:xfrm>
            <a:off x="6242050" y="2933700"/>
            <a:ext cx="11817350" cy="843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7200" dirty="0">
                <a:solidFill>
                  <a:srgbClr val="FFFEFD"/>
                </a:solidFill>
                <a:latin typeface="Gotham Medium" charset="0"/>
                <a:ea typeface="ＭＳ Ｐゴシック" charset="0"/>
                <a:sym typeface="Gotham Medium" charset="0"/>
              </a:rPr>
              <a:t>PROGRESSIVE REALIZATION - </a:t>
            </a:r>
          </a:p>
          <a:p>
            <a:pPr algn="l"/>
            <a:r>
              <a:rPr lang="en-US" sz="7200" dirty="0">
                <a:solidFill>
                  <a:srgbClr val="FFFEFD"/>
                </a:solidFill>
                <a:latin typeface="Gotham Medium" charset="0"/>
                <a:ea typeface="ＭＳ Ｐゴシック" charset="0"/>
                <a:sym typeface="Gotham Medium" charset="0"/>
              </a:rPr>
              <a:t>NON-RETROGRESSION</a:t>
            </a:r>
          </a:p>
        </p:txBody>
      </p:sp>
      <p:sp>
        <p:nvSpPr>
          <p:cNvPr id="62469" name="Rectangle 4"/>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latin typeface="Gotham Medium" charset="0"/>
                <a:ea typeface="ＭＳ Ｐゴシック" charset="0"/>
                <a:sym typeface="Gotham Medium" charset="0"/>
              </a:rPr>
              <a:t>3</a:t>
            </a:r>
          </a:p>
        </p:txBody>
      </p:sp>
      <p:grpSp>
        <p:nvGrpSpPr>
          <p:cNvPr id="62470" name="Group 7"/>
          <p:cNvGrpSpPr>
            <a:grpSpLocks/>
          </p:cNvGrpSpPr>
          <p:nvPr/>
        </p:nvGrpSpPr>
        <p:grpSpPr bwMode="auto">
          <a:xfrm>
            <a:off x="1054100" y="8547100"/>
            <a:ext cx="2971800" cy="3454400"/>
            <a:chOff x="0" y="0"/>
            <a:chExt cx="1872" cy="2176"/>
          </a:xfrm>
        </p:grpSpPr>
        <p:sp>
          <p:nvSpPr>
            <p:cNvPr id="62473" name="Rectangle 5"/>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2474" name="Rectangle 6"/>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247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41639"/>
          <a:stretch/>
        </p:blipFill>
        <p:spPr bwMode="auto">
          <a:xfrm>
            <a:off x="14026814" y="6537826"/>
            <a:ext cx="6772275" cy="569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042856" y="12153900"/>
            <a:ext cx="6477001"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siasitv.com</a:t>
            </a:r>
          </a:p>
        </p:txBody>
      </p:sp>
    </p:spTree>
    <p:extLst>
      <p:ext uri="{BB962C8B-B14F-4D97-AF65-F5344CB8AC3E}">
        <p14:creationId xmlns:p14="http://schemas.microsoft.com/office/powerpoint/2010/main" val="14090961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63491" name="Rectangle 2"/>
          <p:cNvSpPr>
            <a:spLocks/>
          </p:cNvSpPr>
          <p:nvPr/>
        </p:nvSpPr>
        <p:spPr bwMode="auto">
          <a:xfrm>
            <a:off x="-152400" y="-127000"/>
            <a:ext cx="52832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37795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s-ES" sz="7200" dirty="0">
                <a:solidFill>
                  <a:srgbClr val="FFFEFD"/>
                </a:solidFill>
                <a:latin typeface="Arial" panose="020B0604020202020204" pitchFamily="34" charset="0"/>
                <a:ea typeface="ＭＳ Ｐゴシック" charset="0"/>
                <a:cs typeface="Arial" panose="020B0604020202020204" pitchFamily="34" charset="0"/>
                <a:sym typeface="Gotham Medium" charset="0"/>
              </a:rPr>
              <a:t>PRINCIPLE OF </a:t>
            </a:r>
          </a:p>
          <a:p>
            <a:pPr algn="l"/>
            <a:r>
              <a:rPr lang="es-ES" sz="7200" dirty="0">
                <a:solidFill>
                  <a:srgbClr val="FFFEFD"/>
                </a:solidFill>
                <a:latin typeface="Arial" panose="020B0604020202020204" pitchFamily="34" charset="0"/>
                <a:ea typeface="ＭＳ Ｐゴシック" charset="0"/>
                <a:cs typeface="Arial" panose="020B0604020202020204" pitchFamily="34" charset="0"/>
                <a:sym typeface="Gotham Medium" charset="0"/>
              </a:rPr>
              <a:t>“NON-RETROGRESSION”</a:t>
            </a:r>
            <a:endParaRPr lang="es-ES" sz="7200" dirty="0">
              <a:solidFill>
                <a:srgbClr val="FFFEFD"/>
              </a:solidFill>
              <a:latin typeface="Gotham Medium" charset="0"/>
              <a:ea typeface="ＭＳ Ｐゴシック" charset="0"/>
              <a:sym typeface="Gotham Medium" charset="0"/>
            </a:endParaRPr>
          </a:p>
          <a:p>
            <a:pPr algn="l"/>
            <a:r>
              <a:rPr lang="es-ES" sz="7200" dirty="0">
                <a:solidFill>
                  <a:srgbClr val="FFFEFD"/>
                </a:solidFill>
                <a:latin typeface="Arial" panose="020B0604020202020204" pitchFamily="34" charset="0"/>
                <a:ea typeface="ＭＳ Ｐゴシック" charset="0"/>
                <a:cs typeface="Arial" panose="020B0604020202020204" pitchFamily="34" charset="0"/>
                <a:sym typeface="Gotham Medium" charset="0"/>
              </a:rPr>
              <a:t> </a:t>
            </a:r>
            <a:endParaRPr lang="es-ES" sz="7200" dirty="0">
              <a:solidFill>
                <a:srgbClr val="FFFEFD"/>
              </a:solidFill>
              <a:latin typeface="Gotham Medium" charset="0"/>
              <a:ea typeface="ＭＳ Ｐゴシック" charset="0"/>
              <a:sym typeface="Gotham Medium" charset="0"/>
            </a:endParaRPr>
          </a:p>
        </p:txBody>
      </p:sp>
      <p:sp>
        <p:nvSpPr>
          <p:cNvPr id="63494" name="Rectangle 5"/>
          <p:cNvSpPr>
            <a:spLocks/>
          </p:cNvSpPr>
          <p:nvPr/>
        </p:nvSpPr>
        <p:spPr bwMode="auto">
          <a:xfrm>
            <a:off x="6242050" y="4762500"/>
            <a:ext cx="13779500" cy="78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fontScale="92500" lnSpcReduction="20000"/>
          </a:bodyPr>
          <a:lstStyle/>
          <a:p>
            <a:pPr algn="l"/>
            <a:r>
              <a:rPr lang="en-US" b="1" dirty="0">
                <a:solidFill>
                  <a:schemeClr val="tx1"/>
                </a:solidFill>
                <a:latin typeface="Arial" charset="0"/>
                <a:ea typeface="ＭＳ Ｐゴシック" charset="0"/>
                <a:cs typeface="ＭＳ Ｐゴシック" charset="0"/>
              </a:rPr>
              <a:t>International Covenant on Economic, Social and Cultural Rights</a:t>
            </a:r>
          </a:p>
          <a:p>
            <a:pPr algn="l"/>
            <a:endParaRPr lang="en-US" b="1" dirty="0">
              <a:solidFill>
                <a:schemeClr val="tx1"/>
              </a:solidFill>
              <a:latin typeface="Arial" charset="0"/>
              <a:ea typeface="ＭＳ Ｐゴシック" charset="0"/>
              <a:cs typeface="ＭＳ Ｐゴシック" charset="0"/>
            </a:endParaRPr>
          </a:p>
          <a:p>
            <a:pPr algn="l"/>
            <a:r>
              <a:rPr lang="en-US" b="1" dirty="0">
                <a:solidFill>
                  <a:schemeClr val="tx1"/>
                </a:solidFill>
                <a:latin typeface="Arial" charset="0"/>
                <a:ea typeface="ＭＳ Ｐゴシック" charset="0"/>
                <a:cs typeface="ＭＳ Ｐゴシック" charset="0"/>
              </a:rPr>
              <a:t>Art. 2.1</a:t>
            </a:r>
          </a:p>
          <a:p>
            <a:pPr algn="l"/>
            <a:endParaRPr lang="en-US" i="1" dirty="0">
              <a:solidFill>
                <a:schemeClr val="tx1"/>
              </a:solidFill>
              <a:latin typeface="Arial"/>
              <a:cs typeface="Arial"/>
            </a:endParaRPr>
          </a:p>
          <a:p>
            <a:pPr algn="l"/>
            <a:r>
              <a:rPr lang="en-US" i="1" dirty="0">
                <a:solidFill>
                  <a:schemeClr val="tx1"/>
                </a:solidFill>
                <a:latin typeface="Arial"/>
                <a:cs typeface="Arial"/>
              </a:rPr>
              <a:t>Each State Party …</a:t>
            </a:r>
            <a:r>
              <a:rPr lang="en-US" b="1" i="1" dirty="0">
                <a:solidFill>
                  <a:schemeClr val="tx1"/>
                </a:solidFill>
                <a:latin typeface="Arial"/>
                <a:cs typeface="Arial"/>
              </a:rPr>
              <a:t>undertakes to take steps</a:t>
            </a:r>
            <a:r>
              <a:rPr lang="en-US" i="1" dirty="0">
                <a:solidFill>
                  <a:schemeClr val="tx1"/>
                </a:solidFill>
                <a:latin typeface="Arial"/>
                <a:cs typeface="Arial"/>
              </a:rPr>
              <a:t>, individually and through international assistance and co-operation, especially economic and technical, to the maximum of its available resources, </a:t>
            </a:r>
            <a:r>
              <a:rPr lang="en-US" b="1" i="1" dirty="0">
                <a:solidFill>
                  <a:schemeClr val="tx1"/>
                </a:solidFill>
                <a:latin typeface="Arial"/>
                <a:cs typeface="Arial"/>
              </a:rPr>
              <a:t>with a view to achieving progressively the full realization of the rights recognized in the present Covenant </a:t>
            </a:r>
            <a:r>
              <a:rPr lang="en-US" i="1" dirty="0">
                <a:solidFill>
                  <a:schemeClr val="tx1"/>
                </a:solidFill>
                <a:latin typeface="Arial"/>
                <a:cs typeface="Arial"/>
              </a:rPr>
              <a:t>by all appropriate means, including particularly the adoption of legislative measures..</a:t>
            </a:r>
            <a:endParaRPr lang="es-BO" i="1" dirty="0">
              <a:solidFill>
                <a:schemeClr val="tx1"/>
              </a:solidFill>
              <a:latin typeface="Arial"/>
              <a:cs typeface="Arial"/>
            </a:endParaRP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3</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6394450" y="4000500"/>
            <a:ext cx="13779500" cy="85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a:bodyPr>
          <a:lstStyle/>
          <a:p>
            <a:pPr marL="1028700" lvl="1" indent="-571500" algn="l">
              <a:spcBef>
                <a:spcPts val="1200"/>
              </a:spcBef>
              <a:buFont typeface="Arial"/>
              <a:buChar char="•"/>
            </a:pPr>
            <a:endParaRPr lang="es-ES" sz="4400" dirty="0">
              <a:solidFill>
                <a:srgbClr val="000000"/>
              </a:solidFill>
              <a:latin typeface="Arial" charset="0"/>
              <a:ea typeface="ＭＳ Ｐゴシック" charset="0"/>
              <a:cs typeface="ＭＳ Ｐゴシック" charset="0"/>
            </a:endParaRPr>
          </a:p>
        </p:txBody>
      </p:sp>
      <p:sp>
        <p:nvSpPr>
          <p:cNvPr id="15"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extLst>
      <p:ext uri="{BB962C8B-B14F-4D97-AF65-F5344CB8AC3E}">
        <p14:creationId xmlns:p14="http://schemas.microsoft.com/office/powerpoint/2010/main" val="1137685787"/>
      </p:ext>
    </p:extLst>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sp>
        <p:nvSpPr>
          <p:cNvPr id="45058" name="Rectangle 1"/>
          <p:cNvSpPr>
            <a:spLocks/>
          </p:cNvSpPr>
          <p:nvPr/>
        </p:nvSpPr>
        <p:spPr bwMode="auto">
          <a:xfrm>
            <a:off x="-152400" y="-127000"/>
            <a:ext cx="215265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5060" name="Rectangle 3"/>
          <p:cNvSpPr>
            <a:spLocks/>
          </p:cNvSpPr>
          <p:nvPr/>
        </p:nvSpPr>
        <p:spPr bwMode="auto">
          <a:xfrm>
            <a:off x="6242050" y="1428750"/>
            <a:ext cx="13779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120000"/>
              </a:lnSpc>
            </a:pPr>
            <a:r>
              <a:rPr lang="en-US" sz="4400" dirty="0">
                <a:solidFill>
                  <a:srgbClr val="4AA5D1"/>
                </a:solidFill>
                <a:latin typeface="Gotham Medium" charset="0"/>
                <a:ea typeface="ＭＳ Ｐゴシック" charset="0"/>
                <a:sym typeface="Gotham Medium" charset="0"/>
              </a:rPr>
              <a:t>ABOUT THE O’NEILL INSTITUTE</a:t>
            </a:r>
            <a:endParaRPr lang="en-US" sz="4400" dirty="0">
              <a:solidFill>
                <a:srgbClr val="4AA5D1"/>
              </a:solidFill>
              <a:latin typeface="Gotham Medium" charset="0"/>
              <a:ea typeface="Gotham Medium" charset="0"/>
              <a:cs typeface="Gotham Medium" charset="0"/>
              <a:sym typeface="Gotham Medium" charset="0"/>
            </a:endParaRPr>
          </a:p>
        </p:txBody>
      </p:sp>
      <p:sp>
        <p:nvSpPr>
          <p:cNvPr id="45061" name="Rectangle 4"/>
          <p:cNvSpPr>
            <a:spLocks/>
          </p:cNvSpPr>
          <p:nvPr/>
        </p:nvSpPr>
        <p:spPr bwMode="auto">
          <a:xfrm>
            <a:off x="6242050" y="2914650"/>
            <a:ext cx="14071600" cy="942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lnSpcReduction="10000"/>
          </a:bodyPr>
          <a:lstStyle/>
          <a:p>
            <a:pPr lvl="0" algn="l">
              <a:lnSpc>
                <a:spcPct val="90000"/>
              </a:lnSpc>
              <a:buSzPct val="75000"/>
              <a:defRPr/>
            </a:pPr>
            <a:r>
              <a:rPr lang="en-US" sz="3300" b="1" dirty="0">
                <a:solidFill>
                  <a:prstClr val="white"/>
                </a:solidFill>
                <a:latin typeface="Arial"/>
                <a:cs typeface="Arial"/>
              </a:rPr>
              <a:t>Who are we?</a:t>
            </a:r>
          </a:p>
          <a:p>
            <a:pPr lvl="0" algn="l">
              <a:lnSpc>
                <a:spcPct val="90000"/>
              </a:lnSpc>
              <a:buSzPct val="75000"/>
              <a:defRPr/>
            </a:pPr>
            <a:endParaRPr lang="en-US" sz="3300" dirty="0">
              <a:solidFill>
                <a:prstClr val="white"/>
              </a:solidFill>
              <a:latin typeface="Arial"/>
              <a:cs typeface="Arial"/>
            </a:endParaRPr>
          </a:p>
          <a:p>
            <a:pPr marL="1392904" lvl="1" indent="-696470" algn="l">
              <a:lnSpc>
                <a:spcPct val="90000"/>
              </a:lnSpc>
              <a:buClr>
                <a:prstClr val="white"/>
              </a:buClr>
              <a:buSzPct val="75000"/>
              <a:buFont typeface="Wingdings" charset="2"/>
              <a:buChar char="§"/>
              <a:defRPr/>
            </a:pPr>
            <a:r>
              <a:rPr lang="en-US" sz="3300" dirty="0">
                <a:solidFill>
                  <a:prstClr val="white"/>
                </a:solidFill>
                <a:latin typeface="Arial"/>
                <a:cs typeface="Arial"/>
              </a:rPr>
              <a:t>A research institute housed at Georgetown University Law Center (Washington, D.C., USA).</a:t>
            </a:r>
          </a:p>
          <a:p>
            <a:pPr marL="696396" lvl="0" indent="-696396" algn="l">
              <a:lnSpc>
                <a:spcPct val="90000"/>
              </a:lnSpc>
              <a:buClr>
                <a:srgbClr val="4AA5D1"/>
              </a:buClr>
              <a:buSzPct val="75000"/>
              <a:buFont typeface="Wingdings" pitchFamily="2" charset="2"/>
              <a:buChar char="q"/>
              <a:defRPr/>
            </a:pPr>
            <a:endParaRPr lang="en-US" sz="3300" dirty="0">
              <a:solidFill>
                <a:prstClr val="white"/>
              </a:solidFill>
              <a:latin typeface="Arial"/>
              <a:cs typeface="Arial"/>
            </a:endParaRPr>
          </a:p>
          <a:p>
            <a:pPr lvl="0" algn="l">
              <a:lnSpc>
                <a:spcPct val="90000"/>
              </a:lnSpc>
              <a:buClr>
                <a:prstClr val="white"/>
              </a:buClr>
              <a:buSzPct val="75000"/>
              <a:defRPr/>
            </a:pPr>
            <a:r>
              <a:rPr lang="en-US" sz="3300" b="1" dirty="0">
                <a:solidFill>
                  <a:prstClr val="white"/>
                </a:solidFill>
                <a:latin typeface="Arial"/>
                <a:cs typeface="Arial"/>
              </a:rPr>
              <a:t>The Role of Law</a:t>
            </a:r>
          </a:p>
          <a:p>
            <a:pPr marL="1392904" lvl="1" indent="-696470" algn="l">
              <a:lnSpc>
                <a:spcPct val="90000"/>
              </a:lnSpc>
              <a:buClr>
                <a:prstClr val="white"/>
              </a:buClr>
              <a:buSzPct val="75000"/>
              <a:buFont typeface="Wingdings" charset="2"/>
              <a:buChar char="§"/>
              <a:defRPr/>
            </a:pPr>
            <a:endParaRPr lang="en-US" sz="3300" dirty="0">
              <a:solidFill>
                <a:prstClr val="white"/>
              </a:solidFill>
              <a:latin typeface="Arial"/>
              <a:cs typeface="Arial"/>
            </a:endParaRPr>
          </a:p>
          <a:p>
            <a:pPr marL="1392904" lvl="1" indent="-696470" algn="l">
              <a:lnSpc>
                <a:spcPct val="90000"/>
              </a:lnSpc>
              <a:buClr>
                <a:prstClr val="white"/>
              </a:buClr>
              <a:buSzPct val="75000"/>
              <a:buFont typeface="Wingdings" charset="2"/>
              <a:buChar char="§"/>
              <a:defRPr/>
            </a:pPr>
            <a:r>
              <a:rPr lang="en-US" sz="3300" dirty="0">
                <a:solidFill>
                  <a:prstClr val="white"/>
                </a:solidFill>
                <a:latin typeface="Arial"/>
                <a:cs typeface="Arial"/>
              </a:rPr>
              <a:t>Law has been, and will remain, a fundamental tool for solving critical health problems in our local, national, and global communities.</a:t>
            </a:r>
          </a:p>
          <a:p>
            <a:pPr marL="696434" lvl="1" algn="l">
              <a:lnSpc>
                <a:spcPct val="90000"/>
              </a:lnSpc>
              <a:buClr>
                <a:prstClr val="white"/>
              </a:buClr>
              <a:buSzPct val="75000"/>
              <a:defRPr/>
            </a:pPr>
            <a:r>
              <a:rPr lang="en-US" sz="3300" dirty="0">
                <a:solidFill>
                  <a:prstClr val="white"/>
                </a:solidFill>
                <a:latin typeface="Arial"/>
                <a:cs typeface="Arial"/>
              </a:rPr>
              <a:t> </a:t>
            </a:r>
          </a:p>
          <a:p>
            <a:pPr marL="1392904" lvl="1" indent="-696470" algn="l">
              <a:lnSpc>
                <a:spcPct val="90000"/>
              </a:lnSpc>
              <a:buClr>
                <a:prstClr val="white"/>
              </a:buClr>
              <a:buSzPct val="75000"/>
              <a:buFont typeface="Wingdings" charset="2"/>
              <a:buChar char="§"/>
              <a:defRPr/>
            </a:pPr>
            <a:r>
              <a:rPr lang="en-US" sz="3300" dirty="0">
                <a:solidFill>
                  <a:prstClr val="white"/>
                </a:solidFill>
                <a:latin typeface="Arial"/>
                <a:cs typeface="Arial"/>
              </a:rPr>
              <a:t>We work to encourage key decision-makers in the public, private, and civil society sectors to employ the law as a positive tool to enable individuals and populations throughout the world to lead healthier lives.</a:t>
            </a:r>
          </a:p>
          <a:p>
            <a:pPr marL="1392904" lvl="1" indent="-696470" algn="l">
              <a:lnSpc>
                <a:spcPct val="90000"/>
              </a:lnSpc>
              <a:buClr>
                <a:prstClr val="white"/>
              </a:buClr>
              <a:buSzPct val="75000"/>
              <a:buFont typeface="Wingdings" charset="2"/>
              <a:buChar char="§"/>
              <a:defRPr/>
            </a:pPr>
            <a:endParaRPr lang="en-US" sz="3300" dirty="0">
              <a:solidFill>
                <a:prstClr val="white"/>
              </a:solidFill>
              <a:latin typeface="Arial"/>
              <a:cs typeface="Arial"/>
            </a:endParaRPr>
          </a:p>
          <a:p>
            <a:pPr lvl="0" algn="l">
              <a:lnSpc>
                <a:spcPct val="90000"/>
              </a:lnSpc>
              <a:buClr>
                <a:prstClr val="white"/>
              </a:buClr>
              <a:buSzPct val="75000"/>
              <a:defRPr/>
            </a:pPr>
            <a:endParaRPr lang="en-US" sz="3300" dirty="0">
              <a:solidFill>
                <a:prstClr val="white"/>
              </a:solidFill>
              <a:latin typeface="Arial"/>
              <a:cs typeface="Arial"/>
            </a:endParaRPr>
          </a:p>
          <a:p>
            <a:pPr lvl="0" algn="l">
              <a:lnSpc>
                <a:spcPct val="90000"/>
              </a:lnSpc>
              <a:buClr>
                <a:prstClr val="white"/>
              </a:buClr>
              <a:buSzPct val="75000"/>
              <a:defRPr/>
            </a:pPr>
            <a:r>
              <a:rPr lang="en-US" sz="3300" b="1" dirty="0">
                <a:solidFill>
                  <a:prstClr val="white"/>
                </a:solidFill>
                <a:latin typeface="Arial"/>
                <a:cs typeface="Arial"/>
              </a:rPr>
              <a:t>Our Integrated Approach:</a:t>
            </a:r>
          </a:p>
          <a:p>
            <a:pPr marL="696396" lvl="0" indent="-696396" algn="l">
              <a:lnSpc>
                <a:spcPct val="90000"/>
              </a:lnSpc>
              <a:buClr>
                <a:prstClr val="white"/>
              </a:buClr>
              <a:buSzPct val="75000"/>
              <a:buFont typeface="Wingdings" pitchFamily="2" charset="2"/>
              <a:buChar char="q"/>
              <a:defRPr/>
            </a:pPr>
            <a:endParaRPr lang="en-US" sz="3300" dirty="0">
              <a:solidFill>
                <a:prstClr val="white"/>
              </a:solidFill>
              <a:latin typeface="Arial"/>
              <a:cs typeface="Arial"/>
            </a:endParaRPr>
          </a:p>
          <a:p>
            <a:pPr marL="1392799" lvl="1" indent="-696396" algn="l">
              <a:lnSpc>
                <a:spcPct val="90000"/>
              </a:lnSpc>
              <a:buClr>
                <a:prstClr val="white"/>
              </a:buClr>
              <a:buSzPct val="75000"/>
              <a:buFont typeface="Wingdings" pitchFamily="2" charset="2"/>
              <a:buChar char="§"/>
              <a:defRPr/>
            </a:pPr>
            <a:r>
              <a:rPr lang="en-US" sz="3300" dirty="0">
                <a:solidFill>
                  <a:prstClr val="white"/>
                </a:solidFill>
                <a:latin typeface="Arial"/>
                <a:cs typeface="Arial"/>
              </a:rPr>
              <a:t>Combine scholarship, research projects, and capacity building.</a:t>
            </a:r>
          </a:p>
          <a:p>
            <a:pPr marL="1392799" lvl="1" indent="-696396" algn="l">
              <a:lnSpc>
                <a:spcPct val="90000"/>
              </a:lnSpc>
              <a:buClr>
                <a:prstClr val="white"/>
              </a:buClr>
              <a:buSzPct val="75000"/>
              <a:buFont typeface="Wingdings" pitchFamily="2" charset="2"/>
              <a:buChar char="§"/>
              <a:defRPr/>
            </a:pPr>
            <a:endParaRPr lang="en-US" sz="3300" u="sng" dirty="0">
              <a:solidFill>
                <a:prstClr val="white"/>
              </a:solidFill>
              <a:latin typeface="Arial"/>
              <a:cs typeface="Arial"/>
            </a:endParaRPr>
          </a:p>
          <a:p>
            <a:pPr marL="1392799" lvl="1" indent="-696396" algn="l">
              <a:lnSpc>
                <a:spcPct val="90000"/>
              </a:lnSpc>
              <a:buClr>
                <a:prstClr val="white"/>
              </a:buClr>
              <a:buSzPct val="75000"/>
              <a:buFont typeface="Wingdings" pitchFamily="2" charset="2"/>
              <a:buChar char="§"/>
              <a:defRPr/>
            </a:pPr>
            <a:r>
              <a:rPr lang="en-US" sz="3300" u="sng" dirty="0">
                <a:solidFill>
                  <a:prstClr val="white"/>
                </a:solidFill>
                <a:latin typeface="Arial"/>
                <a:cs typeface="Arial"/>
              </a:rPr>
              <a:t>7 thematic areas</a:t>
            </a:r>
            <a:r>
              <a:rPr lang="en-US" sz="3300" dirty="0">
                <a:solidFill>
                  <a:prstClr val="white"/>
                </a:solidFill>
                <a:latin typeface="Arial"/>
                <a:cs typeface="Arial"/>
              </a:rPr>
              <a:t>: global health governance; healthcare; health and human rights; infectious diseases; non-communicable diseases; food and drug law; and trade, investment, and health.</a:t>
            </a:r>
          </a:p>
          <a:p>
            <a:pPr algn="l">
              <a:lnSpc>
                <a:spcPct val="120000"/>
              </a:lnSpc>
              <a:buClr>
                <a:srgbClr val="FFFFFF"/>
              </a:buClr>
              <a:buSzPct val="166000"/>
            </a:pPr>
            <a:endParaRPr lang="es-ES_tradnl" sz="3200" dirty="0">
              <a:latin typeface="Arial"/>
              <a:ea typeface="ＭＳ Ｐゴシック" charset="0"/>
              <a:cs typeface="Arial"/>
            </a:endParaRPr>
          </a:p>
          <a:p>
            <a:pPr algn="l">
              <a:lnSpc>
                <a:spcPct val="120000"/>
              </a:lnSpc>
              <a:buClr>
                <a:srgbClr val="FFFFFF"/>
              </a:buClr>
              <a:buSzPct val="166000"/>
            </a:pPr>
            <a:endParaRPr lang="es-ES_tradnl" sz="3200" dirty="0">
              <a:latin typeface="Arial"/>
              <a:ea typeface="ＭＳ Ｐゴシック" charset="0"/>
              <a:cs typeface="Arial"/>
            </a:endParaRPr>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63491" name="Rectangle 2"/>
          <p:cNvSpPr>
            <a:spLocks/>
          </p:cNvSpPr>
          <p:nvPr/>
        </p:nvSpPr>
        <p:spPr bwMode="auto">
          <a:xfrm>
            <a:off x="-152400" y="-127000"/>
            <a:ext cx="52832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37795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s-ES" sz="7200" dirty="0">
                <a:solidFill>
                  <a:srgbClr val="FFFEFD"/>
                </a:solidFill>
                <a:latin typeface="Arial" panose="020B0604020202020204" pitchFamily="34" charset="0"/>
                <a:ea typeface="ＭＳ Ｐゴシック" charset="0"/>
                <a:cs typeface="Arial" panose="020B0604020202020204" pitchFamily="34" charset="0"/>
                <a:sym typeface="Gotham Medium" charset="0"/>
              </a:rPr>
              <a:t>PRINCIPLE OF </a:t>
            </a:r>
          </a:p>
          <a:p>
            <a:pPr algn="l"/>
            <a:r>
              <a:rPr lang="es-ES" sz="7200" dirty="0">
                <a:solidFill>
                  <a:srgbClr val="FFFEFD"/>
                </a:solidFill>
                <a:latin typeface="Arial" panose="020B0604020202020204" pitchFamily="34" charset="0"/>
                <a:ea typeface="ＭＳ Ｐゴシック" charset="0"/>
                <a:cs typeface="Arial" panose="020B0604020202020204" pitchFamily="34" charset="0"/>
                <a:sym typeface="Gotham Medium" charset="0"/>
              </a:rPr>
              <a:t>“NON-RETROGRESSION”</a:t>
            </a:r>
            <a:endParaRPr lang="es-ES" sz="7200" dirty="0">
              <a:solidFill>
                <a:srgbClr val="FFFEFD"/>
              </a:solidFill>
              <a:latin typeface="Gotham Medium" charset="0"/>
              <a:ea typeface="ＭＳ Ｐゴシック" charset="0"/>
              <a:sym typeface="Gotham Medium" charset="0"/>
            </a:endParaRPr>
          </a:p>
          <a:p>
            <a:pPr algn="l"/>
            <a:r>
              <a:rPr lang="es-ES" sz="7200" dirty="0">
                <a:solidFill>
                  <a:srgbClr val="FFFEFD"/>
                </a:solidFill>
                <a:latin typeface="Arial" panose="020B0604020202020204" pitchFamily="34" charset="0"/>
                <a:ea typeface="ＭＳ Ｐゴシック" charset="0"/>
                <a:cs typeface="Arial" panose="020B0604020202020204" pitchFamily="34" charset="0"/>
                <a:sym typeface="Gotham Medium" charset="0"/>
              </a:rPr>
              <a:t> </a:t>
            </a:r>
            <a:endParaRPr lang="es-ES" sz="7200" dirty="0">
              <a:solidFill>
                <a:srgbClr val="FFFEFD"/>
              </a:solidFill>
              <a:latin typeface="Gotham Medium" charset="0"/>
              <a:ea typeface="ＭＳ Ｐゴシック" charset="0"/>
              <a:sym typeface="Gotham Medium" charset="0"/>
            </a:endParaRPr>
          </a:p>
        </p:txBody>
      </p:sp>
      <p:sp>
        <p:nvSpPr>
          <p:cNvPr id="63494" name="Rectangle 5"/>
          <p:cNvSpPr>
            <a:spLocks/>
          </p:cNvSpPr>
          <p:nvPr/>
        </p:nvSpPr>
        <p:spPr bwMode="auto">
          <a:xfrm>
            <a:off x="6242050" y="4762500"/>
            <a:ext cx="13779500" cy="78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fontScale="92500" lnSpcReduction="20000"/>
          </a:bodyPr>
          <a:lstStyle/>
          <a:p>
            <a:pPr algn="l"/>
            <a:r>
              <a:rPr lang="en-US" b="1" dirty="0">
                <a:solidFill>
                  <a:schemeClr val="tx1"/>
                </a:solidFill>
                <a:latin typeface="Arial" charset="0"/>
                <a:ea typeface="ＭＳ Ｐゴシック" charset="0"/>
                <a:cs typeface="ＭＳ Ｐゴシック" charset="0"/>
              </a:rPr>
              <a:t>American Convention on Human Rights</a:t>
            </a:r>
          </a:p>
          <a:p>
            <a:pPr algn="l"/>
            <a:endParaRPr lang="en-US" b="1" dirty="0">
              <a:solidFill>
                <a:schemeClr val="tx1"/>
              </a:solidFill>
              <a:latin typeface="Arial" charset="0"/>
              <a:ea typeface="ＭＳ Ｐゴシック" charset="0"/>
              <a:cs typeface="ＭＳ Ｐゴシック" charset="0"/>
            </a:endParaRPr>
          </a:p>
          <a:p>
            <a:pPr algn="l"/>
            <a:r>
              <a:rPr lang="en-US" b="1" dirty="0">
                <a:solidFill>
                  <a:schemeClr val="tx1"/>
                </a:solidFill>
                <a:latin typeface="Arial" charset="0"/>
                <a:ea typeface="ＭＳ Ｐゴシック" charset="0"/>
                <a:cs typeface="ＭＳ Ｐゴシック" charset="0"/>
              </a:rPr>
              <a:t>Art. 26. </a:t>
            </a:r>
            <a:r>
              <a:rPr lang="en-US" b="1" dirty="0">
                <a:solidFill>
                  <a:schemeClr val="tx1"/>
                </a:solidFill>
                <a:latin typeface="Arial"/>
                <a:cs typeface="Arial"/>
              </a:rPr>
              <a:t>Progressive Development</a:t>
            </a:r>
          </a:p>
          <a:p>
            <a:pPr algn="l"/>
            <a:endParaRPr lang="en-US" i="1" dirty="0">
              <a:solidFill>
                <a:schemeClr val="tx1"/>
              </a:solidFill>
              <a:latin typeface="Arial"/>
              <a:cs typeface="Arial"/>
            </a:endParaRPr>
          </a:p>
          <a:p>
            <a:pPr algn="l"/>
            <a:r>
              <a:rPr lang="en-US" i="1" dirty="0">
                <a:solidFill>
                  <a:schemeClr val="tx1"/>
                </a:solidFill>
                <a:latin typeface="Arial"/>
                <a:cs typeface="Arial"/>
              </a:rPr>
              <a:t>The States Parties undertake to adopt measures, both internally and through international cooperation, especially those of an economic and technical nature, with a view to </a:t>
            </a:r>
            <a:r>
              <a:rPr lang="en-US" b="1" i="1" dirty="0">
                <a:solidFill>
                  <a:schemeClr val="tx1"/>
                </a:solidFill>
                <a:latin typeface="Arial"/>
                <a:cs typeface="Arial"/>
              </a:rPr>
              <a:t>achieving progressively</a:t>
            </a:r>
            <a:r>
              <a:rPr lang="en-US" i="1" dirty="0">
                <a:solidFill>
                  <a:schemeClr val="tx1"/>
                </a:solidFill>
                <a:latin typeface="Arial"/>
                <a:cs typeface="Arial"/>
              </a:rPr>
              <a:t>, by legislation or other appropriate means, </a:t>
            </a:r>
            <a:r>
              <a:rPr lang="en-US" b="1" i="1" dirty="0">
                <a:solidFill>
                  <a:schemeClr val="tx1"/>
                </a:solidFill>
                <a:latin typeface="Arial"/>
                <a:cs typeface="Arial"/>
              </a:rPr>
              <a:t>the full realization of the rights implicit in the economic, social, educational, scientific, and cultural standards </a:t>
            </a:r>
            <a:r>
              <a:rPr lang="en-US" i="1" dirty="0">
                <a:solidFill>
                  <a:schemeClr val="tx1"/>
                </a:solidFill>
                <a:latin typeface="Arial"/>
                <a:cs typeface="Arial"/>
              </a:rPr>
              <a:t>set forth in the Charter of the Organization of American States as amended by the Protocol of Buenos Aires.</a:t>
            </a:r>
            <a:endParaRPr lang="es-BO" i="1" dirty="0">
              <a:solidFill>
                <a:schemeClr val="tx1"/>
              </a:solidFill>
              <a:latin typeface="Arial"/>
              <a:cs typeface="Arial"/>
            </a:endParaRP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3</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6394450" y="4000500"/>
            <a:ext cx="13779500" cy="85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a:bodyPr>
          <a:lstStyle/>
          <a:p>
            <a:pPr marL="1028700" lvl="1" indent="-571500" algn="l">
              <a:spcBef>
                <a:spcPts val="1200"/>
              </a:spcBef>
              <a:buFont typeface="Arial"/>
              <a:buChar char="•"/>
            </a:pPr>
            <a:endParaRPr lang="es-ES" sz="4400" dirty="0">
              <a:solidFill>
                <a:srgbClr val="000000"/>
              </a:solidFill>
              <a:latin typeface="Arial" charset="0"/>
              <a:ea typeface="ＭＳ Ｐゴシック" charset="0"/>
              <a:cs typeface="ＭＳ Ｐゴシック" charset="0"/>
            </a:endParaRPr>
          </a:p>
        </p:txBody>
      </p:sp>
      <p:sp>
        <p:nvSpPr>
          <p:cNvPr id="15"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extLst>
      <p:ext uri="{BB962C8B-B14F-4D97-AF65-F5344CB8AC3E}">
        <p14:creationId xmlns:p14="http://schemas.microsoft.com/office/powerpoint/2010/main" val="3195982275"/>
      </p:ext>
    </p:extLst>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63491" name="Rectangle 2"/>
          <p:cNvSpPr>
            <a:spLocks/>
          </p:cNvSpPr>
          <p:nvPr/>
        </p:nvSpPr>
        <p:spPr bwMode="auto">
          <a:xfrm>
            <a:off x="-152400" y="-127000"/>
            <a:ext cx="52832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37795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s-ES" sz="7200" dirty="0">
                <a:solidFill>
                  <a:srgbClr val="FFFEFD"/>
                </a:solidFill>
                <a:latin typeface="Arial" panose="020B0604020202020204" pitchFamily="34" charset="0"/>
                <a:ea typeface="ＭＳ Ｐゴシック" charset="0"/>
                <a:cs typeface="Arial" panose="020B0604020202020204" pitchFamily="34" charset="0"/>
                <a:sym typeface="Gotham Medium" charset="0"/>
              </a:rPr>
              <a:t>PRINCIPLE OF </a:t>
            </a:r>
          </a:p>
          <a:p>
            <a:pPr algn="l"/>
            <a:r>
              <a:rPr lang="es-ES" sz="7200" dirty="0">
                <a:solidFill>
                  <a:srgbClr val="FFFEFD"/>
                </a:solidFill>
                <a:latin typeface="Arial" panose="020B0604020202020204" pitchFamily="34" charset="0"/>
                <a:ea typeface="ＭＳ Ｐゴシック" charset="0"/>
                <a:cs typeface="Arial" panose="020B0604020202020204" pitchFamily="34" charset="0"/>
                <a:sym typeface="Gotham Medium" charset="0"/>
              </a:rPr>
              <a:t>“NON-RETROGRESSION”</a:t>
            </a:r>
            <a:endParaRPr lang="es-ES" sz="7200" dirty="0">
              <a:solidFill>
                <a:srgbClr val="FFFEFD"/>
              </a:solidFill>
              <a:latin typeface="Gotham Medium" charset="0"/>
              <a:ea typeface="ＭＳ Ｐゴシック" charset="0"/>
              <a:sym typeface="Gotham Medium" charset="0"/>
            </a:endParaRPr>
          </a:p>
          <a:p>
            <a:pPr algn="l"/>
            <a:r>
              <a:rPr lang="es-ES" sz="7200" dirty="0">
                <a:solidFill>
                  <a:srgbClr val="FFFEFD"/>
                </a:solidFill>
                <a:latin typeface="Arial" panose="020B0604020202020204" pitchFamily="34" charset="0"/>
                <a:ea typeface="ＭＳ Ｐゴシック" charset="0"/>
                <a:cs typeface="Arial" panose="020B0604020202020204" pitchFamily="34" charset="0"/>
                <a:sym typeface="Gotham Medium" charset="0"/>
              </a:rPr>
              <a:t> </a:t>
            </a:r>
            <a:endParaRPr lang="es-ES" sz="7200" dirty="0">
              <a:solidFill>
                <a:srgbClr val="FFFEFD"/>
              </a:solidFill>
              <a:latin typeface="Gotham Medium" charset="0"/>
              <a:ea typeface="ＭＳ Ｐゴシック" charset="0"/>
              <a:sym typeface="Gotham Medium" charset="0"/>
            </a:endParaRPr>
          </a:p>
        </p:txBody>
      </p:sp>
      <p:sp>
        <p:nvSpPr>
          <p:cNvPr id="63494" name="Rectangle 5"/>
          <p:cNvSpPr>
            <a:spLocks/>
          </p:cNvSpPr>
          <p:nvPr/>
        </p:nvSpPr>
        <p:spPr bwMode="auto">
          <a:xfrm>
            <a:off x="6242050" y="4762500"/>
            <a:ext cx="13779500" cy="78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fontScale="92500" lnSpcReduction="20000"/>
          </a:bodyPr>
          <a:lstStyle/>
          <a:p>
            <a:pPr algn="l"/>
            <a:r>
              <a:rPr lang="en-US" b="1" dirty="0">
                <a:solidFill>
                  <a:schemeClr val="tx1"/>
                </a:solidFill>
                <a:latin typeface="Arial" charset="0"/>
                <a:ea typeface="ＭＳ Ｐゴシック" charset="0"/>
                <a:cs typeface="ＭＳ Ｐゴシック" charset="0"/>
              </a:rPr>
              <a:t>Additional Protocol to the American Convention on Human Rights (Protocol of San Salvador)</a:t>
            </a:r>
          </a:p>
          <a:p>
            <a:pPr algn="l"/>
            <a:endParaRPr lang="en-US" b="1" dirty="0">
              <a:solidFill>
                <a:schemeClr val="tx1"/>
              </a:solidFill>
              <a:latin typeface="Arial" charset="0"/>
              <a:ea typeface="ＭＳ Ｐゴシック" charset="0"/>
              <a:cs typeface="ＭＳ Ｐゴシック" charset="0"/>
            </a:endParaRPr>
          </a:p>
          <a:p>
            <a:pPr algn="l"/>
            <a:r>
              <a:rPr lang="en-US" b="1" dirty="0">
                <a:solidFill>
                  <a:schemeClr val="tx1"/>
                </a:solidFill>
                <a:latin typeface="Arial" charset="0"/>
                <a:ea typeface="ＭＳ Ｐゴシック" charset="0"/>
                <a:cs typeface="ＭＳ Ｐゴシック" charset="0"/>
              </a:rPr>
              <a:t>Art. 1. </a:t>
            </a:r>
            <a:r>
              <a:rPr lang="en-US" b="1" dirty="0">
                <a:solidFill>
                  <a:schemeClr val="tx1"/>
                </a:solidFill>
                <a:latin typeface="Arial"/>
                <a:cs typeface="Arial"/>
              </a:rPr>
              <a:t>Obligation to Adopt Measures</a:t>
            </a:r>
          </a:p>
          <a:p>
            <a:pPr algn="l"/>
            <a:endParaRPr lang="en-US" i="1" dirty="0">
              <a:solidFill>
                <a:schemeClr val="tx1"/>
              </a:solidFill>
              <a:latin typeface="Arial"/>
              <a:cs typeface="Arial"/>
            </a:endParaRPr>
          </a:p>
          <a:p>
            <a:pPr algn="l"/>
            <a:r>
              <a:rPr lang="en-US" i="1" dirty="0">
                <a:solidFill>
                  <a:schemeClr val="tx1"/>
                </a:solidFill>
                <a:latin typeface="Arial"/>
                <a:cs typeface="Arial"/>
              </a:rPr>
              <a:t>The States Parties …undertake to adopt the necessary measures, both domestically and through international cooperation, especially economic and technical, to the extent allowed by their available resources, and taking into account their degree of development, for the purpose of </a:t>
            </a:r>
            <a:r>
              <a:rPr lang="en-US" b="1" i="1" dirty="0">
                <a:solidFill>
                  <a:schemeClr val="tx1"/>
                </a:solidFill>
                <a:latin typeface="Arial"/>
                <a:cs typeface="Arial"/>
              </a:rPr>
              <a:t>achieving progressively </a:t>
            </a:r>
            <a:r>
              <a:rPr lang="en-US" i="1" dirty="0">
                <a:solidFill>
                  <a:schemeClr val="tx1"/>
                </a:solidFill>
                <a:latin typeface="Arial"/>
                <a:cs typeface="Arial"/>
              </a:rPr>
              <a:t>and pursuant to their internal legislations, </a:t>
            </a:r>
            <a:r>
              <a:rPr lang="en-US" b="1" i="1" dirty="0">
                <a:solidFill>
                  <a:schemeClr val="tx1"/>
                </a:solidFill>
                <a:latin typeface="Arial"/>
                <a:cs typeface="Arial"/>
              </a:rPr>
              <a:t>the full observance of the rights recognized in this Protocol</a:t>
            </a:r>
            <a:r>
              <a:rPr lang="en-US" i="1" dirty="0">
                <a:solidFill>
                  <a:schemeClr val="tx1"/>
                </a:solidFill>
                <a:latin typeface="Arial"/>
                <a:cs typeface="Arial"/>
              </a:rPr>
              <a:t>.</a:t>
            </a:r>
            <a:endParaRPr lang="es-BO" i="1" dirty="0">
              <a:solidFill>
                <a:schemeClr val="tx1"/>
              </a:solidFill>
              <a:latin typeface="Arial"/>
              <a:cs typeface="Arial"/>
            </a:endParaRP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3</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6394450" y="4000500"/>
            <a:ext cx="13779500" cy="85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a:bodyPr>
          <a:lstStyle/>
          <a:p>
            <a:pPr marL="1028700" lvl="1" indent="-571500" algn="l">
              <a:spcBef>
                <a:spcPts val="1200"/>
              </a:spcBef>
              <a:buFont typeface="Arial"/>
              <a:buChar char="•"/>
            </a:pPr>
            <a:endParaRPr lang="es-ES" sz="4400" dirty="0">
              <a:solidFill>
                <a:srgbClr val="000000"/>
              </a:solidFill>
              <a:latin typeface="Arial" charset="0"/>
              <a:ea typeface="ＭＳ Ｐゴシック" charset="0"/>
              <a:cs typeface="ＭＳ Ｐゴシック" charset="0"/>
            </a:endParaRPr>
          </a:p>
        </p:txBody>
      </p:sp>
      <p:sp>
        <p:nvSpPr>
          <p:cNvPr id="15"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extLst>
      <p:ext uri="{BB962C8B-B14F-4D97-AF65-F5344CB8AC3E}">
        <p14:creationId xmlns:p14="http://schemas.microsoft.com/office/powerpoint/2010/main" val="2615262189"/>
      </p:ext>
    </p:extLst>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63491" name="Rectangle 2"/>
          <p:cNvSpPr>
            <a:spLocks/>
          </p:cNvSpPr>
          <p:nvPr/>
        </p:nvSpPr>
        <p:spPr bwMode="auto">
          <a:xfrm>
            <a:off x="-152400" y="-127000"/>
            <a:ext cx="52832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37795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s-ES" sz="7200" dirty="0">
                <a:solidFill>
                  <a:srgbClr val="FFFEFD"/>
                </a:solidFill>
                <a:latin typeface="Arial" panose="020B0604020202020204" pitchFamily="34" charset="0"/>
                <a:ea typeface="ＭＳ Ｐゴシック" charset="0"/>
                <a:cs typeface="Arial" panose="020B0604020202020204" pitchFamily="34" charset="0"/>
                <a:sym typeface="Gotham Medium" charset="0"/>
              </a:rPr>
              <a:t>“NON-RETROGRESSION” AND NATIONAL CONSTITUTIONS</a:t>
            </a:r>
            <a:endParaRPr lang="es-ES" sz="7200" dirty="0">
              <a:solidFill>
                <a:srgbClr val="FFFEFD"/>
              </a:solidFill>
              <a:latin typeface="Gotham Medium" charset="0"/>
              <a:ea typeface="ＭＳ Ｐゴシック" charset="0"/>
              <a:sym typeface="Gotham Medium" charset="0"/>
            </a:endParaRPr>
          </a:p>
          <a:p>
            <a:pPr algn="l"/>
            <a:r>
              <a:rPr lang="es-ES" sz="7200" dirty="0">
                <a:solidFill>
                  <a:srgbClr val="FFFEFD"/>
                </a:solidFill>
                <a:latin typeface="Arial" panose="020B0604020202020204" pitchFamily="34" charset="0"/>
                <a:ea typeface="ＭＳ Ｐゴシック" charset="0"/>
                <a:cs typeface="Arial" panose="020B0604020202020204" pitchFamily="34" charset="0"/>
                <a:sym typeface="Gotham Medium" charset="0"/>
              </a:rPr>
              <a:t> </a:t>
            </a:r>
            <a:endParaRPr lang="es-ES" sz="7200" dirty="0">
              <a:solidFill>
                <a:srgbClr val="FFFEFD"/>
              </a:solidFill>
              <a:latin typeface="Gotham Medium" charset="0"/>
              <a:ea typeface="ＭＳ Ｐゴシック" charset="0"/>
              <a:sym typeface="Gotham Medium" charset="0"/>
            </a:endParaRPr>
          </a:p>
        </p:txBody>
      </p:sp>
      <p:sp>
        <p:nvSpPr>
          <p:cNvPr id="63494" name="Rectangle 5"/>
          <p:cNvSpPr>
            <a:spLocks/>
          </p:cNvSpPr>
          <p:nvPr/>
        </p:nvSpPr>
        <p:spPr bwMode="auto">
          <a:xfrm>
            <a:off x="6242050" y="4762500"/>
            <a:ext cx="13779500" cy="78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fontScale="77500" lnSpcReduction="20000"/>
          </a:bodyPr>
          <a:lstStyle/>
          <a:p>
            <a:pPr marL="685800" indent="-685800" algn="l">
              <a:buFont typeface="Wingdings" panose="05000000000000000000" pitchFamily="2" charset="2"/>
              <a:buChar char="q"/>
            </a:pPr>
            <a:r>
              <a:rPr lang="es-BO" b="1" dirty="0">
                <a:solidFill>
                  <a:schemeClr val="tx1"/>
                </a:solidFill>
                <a:latin typeface="Arial"/>
                <a:cs typeface="Arial"/>
              </a:rPr>
              <a:t>Argentina</a:t>
            </a:r>
          </a:p>
          <a:p>
            <a:pPr marL="1143000" lvl="1" indent="-685800" algn="l">
              <a:buFont typeface="Wingdings" panose="05000000000000000000" pitchFamily="2" charset="2"/>
              <a:buChar char="§"/>
            </a:pPr>
            <a:r>
              <a:rPr lang="en-US" i="1" u="sng" dirty="0">
                <a:solidFill>
                  <a:schemeClr val="tx1"/>
                </a:solidFill>
                <a:latin typeface="Arial"/>
                <a:cs typeface="Arial"/>
              </a:rPr>
              <a:t>Art. 28</a:t>
            </a:r>
            <a:r>
              <a:rPr lang="en-US" i="1" dirty="0">
                <a:solidFill>
                  <a:schemeClr val="tx1"/>
                </a:solidFill>
                <a:latin typeface="Arial"/>
                <a:cs typeface="Arial"/>
              </a:rPr>
              <a:t>: The principles, guarantees and rights recognized in the foregoing articles may not be altered by the laws that regulate their exercise.</a:t>
            </a:r>
          </a:p>
          <a:p>
            <a:pPr marL="685800" indent="-685800" algn="l">
              <a:buFont typeface="Wingdings" panose="05000000000000000000" pitchFamily="2" charset="2"/>
              <a:buChar char="q"/>
            </a:pPr>
            <a:endParaRPr lang="es-BO" b="1" dirty="0">
              <a:solidFill>
                <a:schemeClr val="tx1"/>
              </a:solidFill>
              <a:latin typeface="Arial"/>
              <a:cs typeface="Arial"/>
            </a:endParaRPr>
          </a:p>
          <a:p>
            <a:pPr marL="685800" indent="-685800" algn="l">
              <a:buFont typeface="Wingdings" panose="05000000000000000000" pitchFamily="2" charset="2"/>
              <a:buChar char="q"/>
            </a:pPr>
            <a:r>
              <a:rPr lang="en-US" b="1" dirty="0">
                <a:solidFill>
                  <a:schemeClr val="tx1"/>
                </a:solidFill>
                <a:latin typeface="Arial"/>
                <a:cs typeface="Arial"/>
              </a:rPr>
              <a:t>Chile</a:t>
            </a:r>
          </a:p>
          <a:p>
            <a:pPr marL="1143000" lvl="1" indent="-685800" algn="l">
              <a:buFont typeface="Wingdings" panose="05000000000000000000" pitchFamily="2" charset="2"/>
              <a:buChar char="§"/>
            </a:pPr>
            <a:r>
              <a:rPr lang="en-US" i="1" u="sng" dirty="0">
                <a:solidFill>
                  <a:schemeClr val="tx1"/>
                </a:solidFill>
                <a:latin typeface="Arial"/>
                <a:cs typeface="Arial"/>
              </a:rPr>
              <a:t>Art. 19.26</a:t>
            </a:r>
            <a:r>
              <a:rPr lang="en-US" i="1" dirty="0">
                <a:solidFill>
                  <a:schemeClr val="tx1"/>
                </a:solidFill>
                <a:latin typeface="Arial"/>
                <a:cs typeface="Arial"/>
              </a:rPr>
              <a:t>: The security that the legal precepts which, by mandate of the Constitution, regulate or complement the guarantees that it establishes or which limit them in the cases it authorizes, cannot affect the rights in their essence, or impose conditions, taxes or requirements which may impede their free exercise.</a:t>
            </a:r>
          </a:p>
          <a:p>
            <a:pPr marL="685800" indent="-685800" algn="l">
              <a:buFont typeface="Wingdings" panose="05000000000000000000" pitchFamily="2" charset="2"/>
              <a:buChar char="q"/>
            </a:pPr>
            <a:endParaRPr lang="es-BO" b="1" dirty="0">
              <a:solidFill>
                <a:schemeClr val="tx1"/>
              </a:solidFill>
              <a:latin typeface="Arial"/>
              <a:cs typeface="Arial"/>
            </a:endParaRPr>
          </a:p>
          <a:p>
            <a:pPr marL="685800" indent="-685800" algn="l">
              <a:buFont typeface="Wingdings" panose="05000000000000000000" pitchFamily="2" charset="2"/>
              <a:buChar char="q"/>
            </a:pPr>
            <a:r>
              <a:rPr lang="es-BO" b="1" dirty="0">
                <a:solidFill>
                  <a:schemeClr val="tx1"/>
                </a:solidFill>
                <a:latin typeface="Arial"/>
                <a:cs typeface="Arial"/>
              </a:rPr>
              <a:t>Guatemala</a:t>
            </a:r>
          </a:p>
          <a:p>
            <a:pPr marL="1143000" lvl="1" indent="-685800" algn="l">
              <a:buFont typeface="Wingdings" panose="05000000000000000000" pitchFamily="2" charset="2"/>
              <a:buChar char="§"/>
            </a:pPr>
            <a:r>
              <a:rPr lang="es-BO" i="1" u="sng" dirty="0">
                <a:solidFill>
                  <a:schemeClr val="tx1"/>
                </a:solidFill>
                <a:latin typeface="Arial"/>
                <a:cs typeface="Arial"/>
              </a:rPr>
              <a:t>Art. 44</a:t>
            </a:r>
            <a:r>
              <a:rPr lang="es-BO" i="1" dirty="0">
                <a:solidFill>
                  <a:schemeClr val="tx1"/>
                </a:solidFill>
                <a:latin typeface="Arial"/>
                <a:cs typeface="Arial"/>
              </a:rPr>
              <a:t>: </a:t>
            </a:r>
            <a:r>
              <a:rPr lang="en-US" i="1" dirty="0">
                <a:solidFill>
                  <a:schemeClr val="tx1"/>
                </a:solidFill>
                <a:latin typeface="Arial"/>
                <a:cs typeface="Arial"/>
              </a:rPr>
              <a:t>The laws and the government provisions or [those of] any other order that reduce, restrict, or distort the rights guaranteed by the Constitution are void </a:t>
            </a:r>
            <a:r>
              <a:rPr lang="en-US" dirty="0">
                <a:solidFill>
                  <a:schemeClr val="tx1"/>
                </a:solidFill>
                <a:latin typeface="Arial"/>
                <a:cs typeface="Arial"/>
              </a:rPr>
              <a:t>ipso jure</a:t>
            </a:r>
            <a:r>
              <a:rPr lang="en-US" i="1" dirty="0">
                <a:solidFill>
                  <a:schemeClr val="tx1"/>
                </a:solidFill>
                <a:latin typeface="Arial"/>
                <a:cs typeface="Arial"/>
              </a:rPr>
              <a:t>.</a:t>
            </a:r>
          </a:p>
          <a:p>
            <a:pPr marL="1143000" lvl="1" indent="-685800" algn="l">
              <a:buFont typeface="Wingdings" panose="05000000000000000000" pitchFamily="2" charset="2"/>
              <a:buChar char="§"/>
            </a:pPr>
            <a:endParaRPr lang="en-US" i="1" dirty="0">
              <a:solidFill>
                <a:schemeClr val="tx1"/>
              </a:solidFill>
              <a:latin typeface="Arial"/>
              <a:cs typeface="Arial"/>
            </a:endParaRP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3</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6394450" y="4000500"/>
            <a:ext cx="13779500" cy="85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a:bodyPr>
          <a:lstStyle/>
          <a:p>
            <a:pPr marL="1028700" lvl="1" indent="-571500" algn="l">
              <a:spcBef>
                <a:spcPts val="1200"/>
              </a:spcBef>
              <a:buFont typeface="Arial"/>
              <a:buChar char="•"/>
            </a:pPr>
            <a:endParaRPr lang="es-ES" sz="4400" dirty="0">
              <a:solidFill>
                <a:srgbClr val="000000"/>
              </a:solidFill>
              <a:latin typeface="Arial" charset="0"/>
              <a:ea typeface="ＭＳ Ｐゴシック" charset="0"/>
              <a:cs typeface="ＭＳ Ｐゴシック" charset="0"/>
            </a:endParaRPr>
          </a:p>
        </p:txBody>
      </p:sp>
      <p:sp>
        <p:nvSpPr>
          <p:cNvPr id="15"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extLst>
      <p:ext uri="{BB962C8B-B14F-4D97-AF65-F5344CB8AC3E}">
        <p14:creationId xmlns:p14="http://schemas.microsoft.com/office/powerpoint/2010/main" val="4142691884"/>
      </p:ext>
    </p:extLst>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p:cNvSpPr>
          <p:nvPr/>
        </p:nvSpPr>
        <p:spPr bwMode="auto">
          <a:xfrm>
            <a:off x="-152400" y="-127000"/>
            <a:ext cx="215265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2468" name="Rectangle 3"/>
          <p:cNvSpPr>
            <a:spLocks/>
          </p:cNvSpPr>
          <p:nvPr/>
        </p:nvSpPr>
        <p:spPr bwMode="auto">
          <a:xfrm>
            <a:off x="6242050" y="3943350"/>
            <a:ext cx="137795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7200" dirty="0">
                <a:solidFill>
                  <a:srgbClr val="FFFEFD"/>
                </a:solidFill>
                <a:latin typeface="Gotham Medium" charset="0"/>
                <a:ea typeface="ＭＳ Ｐゴシック" charset="0"/>
                <a:sym typeface="Gotham Medium" charset="0"/>
              </a:rPr>
              <a:t>CONCLUSIONS</a:t>
            </a:r>
          </a:p>
        </p:txBody>
      </p:sp>
      <p:sp>
        <p:nvSpPr>
          <p:cNvPr id="62469" name="Rectangle 4"/>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latin typeface="Gotham Medium" charset="0"/>
                <a:ea typeface="ＭＳ Ｐゴシック" charset="0"/>
                <a:sym typeface="Gotham Medium" charset="0"/>
              </a:rPr>
              <a:t>4</a:t>
            </a:r>
          </a:p>
        </p:txBody>
      </p:sp>
      <p:grpSp>
        <p:nvGrpSpPr>
          <p:cNvPr id="62470" name="Group 7"/>
          <p:cNvGrpSpPr>
            <a:grpSpLocks/>
          </p:cNvGrpSpPr>
          <p:nvPr/>
        </p:nvGrpSpPr>
        <p:grpSpPr bwMode="auto">
          <a:xfrm>
            <a:off x="1054100" y="8547100"/>
            <a:ext cx="2971800" cy="3454400"/>
            <a:chOff x="0" y="0"/>
            <a:chExt cx="1872" cy="2176"/>
          </a:xfrm>
        </p:grpSpPr>
        <p:sp>
          <p:nvSpPr>
            <p:cNvPr id="62473" name="Rectangle 5"/>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2474" name="Rectangle 6"/>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247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1399" y="5396706"/>
            <a:ext cx="8820151" cy="661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2858750" y="12182329"/>
            <a:ext cx="7162800" cy="338554"/>
          </a:xfrm>
          <a:prstGeom prst="rect">
            <a:avLst/>
          </a:prstGeom>
          <a:noFill/>
        </p:spPr>
        <p:txBody>
          <a:bodyPr wrap="square" rtlCol="0">
            <a:spAutoFit/>
          </a:bodyPr>
          <a:lstStyle/>
          <a:p>
            <a:pPr algn="r"/>
            <a:r>
              <a:rPr lang="en-US" sz="1600" dirty="0">
                <a:latin typeface="Arial" panose="020B0604020202020204" pitchFamily="34" charset="0"/>
                <a:cs typeface="Arial" panose="020B0604020202020204" pitchFamily="34" charset="0"/>
              </a:rPr>
              <a:t>artesaniasbetsy.tumblr.com</a:t>
            </a:r>
          </a:p>
        </p:txBody>
      </p:sp>
    </p:spTree>
    <p:extLst>
      <p:ext uri="{BB962C8B-B14F-4D97-AF65-F5344CB8AC3E}">
        <p14:creationId xmlns:p14="http://schemas.microsoft.com/office/powerpoint/2010/main" val="49832966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sp>
        <p:nvSpPr>
          <p:cNvPr id="72706"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72707" name="Rectangle 2"/>
          <p:cNvSpPr>
            <a:spLocks/>
          </p:cNvSpPr>
          <p:nvPr/>
        </p:nvSpPr>
        <p:spPr bwMode="auto">
          <a:xfrm>
            <a:off x="-152400" y="-127000"/>
            <a:ext cx="52832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2710" name="Rectangle 5"/>
          <p:cNvSpPr>
            <a:spLocks/>
          </p:cNvSpPr>
          <p:nvPr/>
        </p:nvSpPr>
        <p:spPr bwMode="auto">
          <a:xfrm>
            <a:off x="6242050" y="3867150"/>
            <a:ext cx="137795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90000"/>
              </a:lnSpc>
            </a:pPr>
            <a:r>
              <a:rPr lang="en-US" sz="7200" dirty="0">
                <a:solidFill>
                  <a:srgbClr val="FFFEFD"/>
                </a:solidFill>
                <a:latin typeface="Gotham Medium" charset="0"/>
                <a:ea typeface="ＭＳ Ｐゴシック" charset="0"/>
                <a:sym typeface="Gotham Medium" charset="0"/>
              </a:rPr>
              <a:t>THANK YOU.</a:t>
            </a:r>
          </a:p>
        </p:txBody>
      </p:sp>
      <p:sp>
        <p:nvSpPr>
          <p:cNvPr id="8" name="Rectangle 3"/>
          <p:cNvSpPr txBox="1">
            <a:spLocks noChangeArrowheads="1"/>
          </p:cNvSpPr>
          <p:nvPr/>
        </p:nvSpPr>
        <p:spPr bwMode="auto">
          <a:xfrm>
            <a:off x="6248400" y="9105900"/>
            <a:ext cx="1356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797" tIns="50797" rIns="50797" bIns="50797"/>
          <a:lstStyle>
            <a:lvl1pPr eaLnBrk="0" hangingPunct="0">
              <a:defRPr sz="4000">
                <a:solidFill>
                  <a:srgbClr val="000000"/>
                </a:solidFill>
                <a:latin typeface="Gill Sans" charset="0"/>
                <a:ea typeface="ヒラギノ角ゴ ProN W3" charset="-128"/>
                <a:sym typeface="Gill Sans" charset="0"/>
              </a:defRPr>
            </a:lvl1pPr>
            <a:lvl2pPr marL="742950" indent="-285750" eaLnBrk="0" hangingPunct="0">
              <a:defRPr sz="4000">
                <a:solidFill>
                  <a:srgbClr val="000000"/>
                </a:solidFill>
                <a:latin typeface="Gill Sans" charset="0"/>
                <a:ea typeface="ヒラギノ角ゴ ProN W3" charset="-128"/>
                <a:sym typeface="Gill Sans" charset="0"/>
              </a:defRPr>
            </a:lvl2pPr>
            <a:lvl3pPr marL="1143000" indent="-228600" eaLnBrk="0" hangingPunct="0">
              <a:defRPr sz="4000">
                <a:solidFill>
                  <a:srgbClr val="000000"/>
                </a:solidFill>
                <a:latin typeface="Gill Sans" charset="0"/>
                <a:ea typeface="ヒラギノ角ゴ ProN W3" charset="-128"/>
                <a:sym typeface="Gill Sans" charset="0"/>
              </a:defRPr>
            </a:lvl3pPr>
            <a:lvl4pPr marL="1600200" indent="-228600" eaLnBrk="0" hangingPunct="0">
              <a:defRPr sz="4000">
                <a:solidFill>
                  <a:srgbClr val="000000"/>
                </a:solidFill>
                <a:latin typeface="Gill Sans" charset="0"/>
                <a:ea typeface="ヒラギノ角ゴ ProN W3" charset="-128"/>
                <a:sym typeface="Gill Sans" charset="0"/>
              </a:defRPr>
            </a:lvl4pPr>
            <a:lvl5pPr marL="2057400" indent="-228600" eaLnBrk="0" hangingPunct="0">
              <a:defRPr sz="40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dirty="0">
                <a:ln>
                  <a:noFill/>
                </a:ln>
                <a:solidFill>
                  <a:sysClr val="windowText" lastClr="000000"/>
                </a:solidFill>
                <a:effectLst/>
                <a:uLnTx/>
                <a:uFillTx/>
                <a:latin typeface="Arial"/>
                <a:cs typeface="Arial"/>
                <a:sym typeface="Gill Sans" charset="0"/>
              </a:rPr>
              <a:t>OSCAR A. CABRERA</a:t>
            </a:r>
          </a:p>
          <a:p>
            <a:pPr algn="l" eaLnBrk="1" fontAlgn="auto" hangingPunct="1">
              <a:spcBef>
                <a:spcPts val="0"/>
              </a:spcBef>
              <a:spcAft>
                <a:spcPts val="0"/>
              </a:spcAft>
            </a:pPr>
            <a:r>
              <a:rPr lang="en-US" sz="2400" b="1" kern="0" dirty="0">
                <a:solidFill>
                  <a:sysClr val="windowText" lastClr="000000"/>
                </a:solidFill>
                <a:latin typeface="Arial"/>
                <a:cs typeface="Arial"/>
              </a:rPr>
              <a:t>O’</a:t>
            </a:r>
            <a:r>
              <a:rPr lang="en-US" altLang="ja-JP" sz="2400" b="1" kern="0" dirty="0">
                <a:solidFill>
                  <a:sysClr val="windowText" lastClr="000000"/>
                </a:solidFill>
                <a:latin typeface="Arial"/>
                <a:cs typeface="Arial"/>
              </a:rPr>
              <a:t>Neill Institute for National and Global Health Law</a:t>
            </a:r>
            <a:endParaRPr kumimoji="0" lang="en-US" altLang="ja-JP" sz="2400" b="1" i="1" u="none" strike="noStrike" kern="0" cap="none" spc="0" normalizeH="0" baseline="0" dirty="0">
              <a:ln>
                <a:noFill/>
              </a:ln>
              <a:solidFill>
                <a:sysClr val="windowText" lastClr="000000"/>
              </a:solidFill>
              <a:effectLst/>
              <a:uLnTx/>
              <a:uFillTx/>
              <a:latin typeface="Arial"/>
              <a:cs typeface="Arial"/>
              <a:sym typeface="Gill Sans" charset="0"/>
            </a:endParaRPr>
          </a:p>
          <a:p>
            <a:pPr algn="l" eaLnBrk="1" fontAlgn="auto" hangingPunct="1">
              <a:spcBef>
                <a:spcPts val="0"/>
              </a:spcBef>
              <a:spcAft>
                <a:spcPts val="0"/>
              </a:spcAft>
            </a:pPr>
            <a:r>
              <a:rPr lang="en-US" altLang="ja-JP" sz="2400" b="1" kern="0" dirty="0">
                <a:solidFill>
                  <a:sysClr val="windowText" lastClr="000000"/>
                </a:solidFill>
                <a:latin typeface="Arial"/>
                <a:cs typeface="Arial"/>
              </a:rPr>
              <a:t>Georgetown University</a:t>
            </a:r>
            <a:endParaRPr kumimoji="0" lang="en-US" altLang="ja-JP" sz="2400" b="1" u="none" strike="noStrike" kern="0" cap="none" spc="0" normalizeH="0" baseline="0" dirty="0">
              <a:ln>
                <a:noFill/>
              </a:ln>
              <a:solidFill>
                <a:sysClr val="windowText" lastClr="000000"/>
              </a:solidFill>
              <a:effectLst/>
              <a:uLnTx/>
              <a:uFillTx/>
              <a:latin typeface="Arial"/>
              <a:cs typeface="Arial"/>
              <a:sym typeface="Gill Sans"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2400" kern="0" dirty="0">
                <a:solidFill>
                  <a:sysClr val="windowText" lastClr="000000"/>
                </a:solidFill>
                <a:latin typeface="Arial"/>
                <a:cs typeface="Arial"/>
              </a:rPr>
              <a:t>cabrera</a:t>
            </a:r>
            <a:r>
              <a:rPr kumimoji="0" lang="en-US" sz="2400" b="0" i="0" u="none" strike="noStrike" kern="0" cap="none" spc="0" normalizeH="0" baseline="0" dirty="0">
                <a:ln>
                  <a:noFill/>
                </a:ln>
                <a:solidFill>
                  <a:sysClr val="windowText" lastClr="000000"/>
                </a:solidFill>
                <a:effectLst/>
                <a:uLnTx/>
                <a:uFillTx/>
                <a:latin typeface="Arial"/>
                <a:cs typeface="Arial"/>
                <a:sym typeface="Gill Sans" charset="0"/>
              </a:rPr>
              <a:t>@law.georgetown.edu</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dirty="0">
              <a:ln>
                <a:noFill/>
              </a:ln>
              <a:solidFill>
                <a:sysClr val="windowText" lastClr="000000"/>
              </a:solidFill>
              <a:effectLst/>
              <a:uLnTx/>
              <a:uFillTx/>
              <a:latin typeface="Arial"/>
              <a:cs typeface="Arial"/>
              <a:sym typeface="Gill Sans"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2400" b="1" i="1" kern="0" dirty="0">
                <a:solidFill>
                  <a:sysClr val="windowText" lastClr="000000"/>
                </a:solidFill>
                <a:latin typeface="Arial"/>
                <a:cs typeface="Arial"/>
              </a:rPr>
              <a:t>Symposium Reproductive Rights in Latin America – </a:t>
            </a:r>
            <a:r>
              <a:rPr kumimoji="0" lang="en-US" sz="2400" b="1" i="1" u="none" strike="noStrike" kern="0" cap="none" spc="0" normalizeH="0" baseline="0" dirty="0">
                <a:ln>
                  <a:noFill/>
                </a:ln>
                <a:solidFill>
                  <a:sysClr val="windowText" lastClr="000000"/>
                </a:solidFill>
                <a:effectLst/>
                <a:uLnTx/>
                <a:uFillTx/>
                <a:latin typeface="Arial"/>
                <a:cs typeface="Arial"/>
                <a:sym typeface="Gill Sans" charset="0"/>
              </a:rPr>
              <a:t>Center for Reproductive</a:t>
            </a:r>
            <a:r>
              <a:rPr kumimoji="0" lang="en-US" sz="2400" b="1" i="1" u="none" strike="noStrike" kern="0" cap="none" spc="0" normalizeH="0" dirty="0">
                <a:ln>
                  <a:noFill/>
                </a:ln>
                <a:solidFill>
                  <a:sysClr val="windowText" lastClr="000000"/>
                </a:solidFill>
                <a:effectLst/>
                <a:uLnTx/>
                <a:uFillTx/>
                <a:latin typeface="Arial"/>
                <a:cs typeface="Arial"/>
                <a:sym typeface="Gill Sans" charset="0"/>
              </a:rPr>
              <a:t> Rights</a:t>
            </a:r>
            <a:endParaRPr kumimoji="0" lang="en-US" sz="2400" b="1" i="1" u="none" strike="noStrike" kern="0" cap="none" spc="0" normalizeH="0" baseline="0" dirty="0">
              <a:ln>
                <a:noFill/>
              </a:ln>
              <a:solidFill>
                <a:sysClr val="windowText" lastClr="000000"/>
              </a:solidFill>
              <a:effectLst/>
              <a:uLnTx/>
              <a:uFillTx/>
              <a:latin typeface="Arial"/>
              <a:cs typeface="Arial"/>
              <a:sym typeface="Gill Sans"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a:ln>
                  <a:noFill/>
                </a:ln>
                <a:solidFill>
                  <a:sysClr val="windowText" lastClr="000000"/>
                </a:solidFill>
                <a:effectLst/>
                <a:uLnTx/>
                <a:uFillTx/>
                <a:latin typeface="Arial"/>
                <a:cs typeface="Arial"/>
                <a:sym typeface="Gill Sans" charset="0"/>
              </a:rPr>
              <a:t>June 10, 2014 | Washington, DC</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dirty="0">
              <a:ln>
                <a:noFill/>
              </a:ln>
              <a:solidFill>
                <a:sysClr val="windowText" lastClr="000000"/>
              </a:solidFill>
              <a:effectLst/>
              <a:uLnTx/>
              <a:uFillTx/>
              <a:latin typeface="Arial"/>
              <a:cs typeface="Arial"/>
              <a:sym typeface="Gill Sans"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sz="2400" b="0" i="0" u="none" strike="noStrike" kern="0" cap="none" spc="0" normalizeH="0" baseline="0" dirty="0">
              <a:ln>
                <a:noFill/>
              </a:ln>
              <a:solidFill>
                <a:sysClr val="windowText" lastClr="000000"/>
              </a:solidFill>
              <a:effectLst/>
              <a:uLnTx/>
              <a:uFillTx/>
              <a:latin typeface="Arial"/>
              <a:cs typeface="Arial"/>
              <a:sym typeface="Gill Sans" charset="0"/>
            </a:endParaRPr>
          </a:p>
        </p:txBody>
      </p:sp>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sp>
        <p:nvSpPr>
          <p:cNvPr id="46082"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46083" name="Rectangle 2"/>
          <p:cNvSpPr>
            <a:spLocks/>
          </p:cNvSpPr>
          <p:nvPr/>
        </p:nvSpPr>
        <p:spPr bwMode="auto">
          <a:xfrm>
            <a:off x="-152400" y="-136525"/>
            <a:ext cx="51435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6085" name="Rectangle 4"/>
          <p:cNvSpPr>
            <a:spLocks/>
          </p:cNvSpPr>
          <p:nvPr/>
        </p:nvSpPr>
        <p:spPr bwMode="auto">
          <a:xfrm>
            <a:off x="6242050" y="1289050"/>
            <a:ext cx="137795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90000"/>
              </a:lnSpc>
            </a:pPr>
            <a:r>
              <a:rPr lang="en-US" sz="7200" dirty="0">
                <a:solidFill>
                  <a:srgbClr val="FFFEFD"/>
                </a:solidFill>
                <a:latin typeface="Arial"/>
                <a:ea typeface="ＭＳ Ｐゴシック" charset="0"/>
                <a:cs typeface="Arial"/>
                <a:sym typeface="Gotham Medium" charset="0"/>
              </a:rPr>
              <a:t>STRUCTURE OF THE PRESENTATION</a:t>
            </a:r>
          </a:p>
        </p:txBody>
      </p:sp>
      <p:sp>
        <p:nvSpPr>
          <p:cNvPr id="46086" name="Rectangle 5"/>
          <p:cNvSpPr>
            <a:spLocks/>
          </p:cNvSpPr>
          <p:nvPr/>
        </p:nvSpPr>
        <p:spPr bwMode="auto">
          <a:xfrm>
            <a:off x="6242050" y="4032250"/>
            <a:ext cx="137795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742950" indent="-742950" algn="l">
              <a:spcBef>
                <a:spcPts val="1200"/>
              </a:spcBef>
              <a:buFont typeface="+mj-lt"/>
              <a:buAutoNum type="arabicPeriod"/>
            </a:pPr>
            <a:r>
              <a:rPr lang="en-US" sz="4400" dirty="0">
                <a:solidFill>
                  <a:srgbClr val="000E23"/>
                </a:solidFill>
                <a:latin typeface="Arial"/>
                <a:ea typeface="ＭＳ Ｐゴシック" charset="0"/>
                <a:cs typeface="Arial"/>
                <a:sym typeface="Gotham Medium" charset="0"/>
              </a:rPr>
              <a:t>Sexual and Reproductive Health in Latin America</a:t>
            </a:r>
          </a:p>
          <a:p>
            <a:pPr marL="742950" indent="-742950" algn="l">
              <a:spcBef>
                <a:spcPts val="1200"/>
              </a:spcBef>
              <a:buFont typeface="+mj-lt"/>
              <a:buAutoNum type="arabicPeriod"/>
            </a:pPr>
            <a:r>
              <a:rPr lang="en-US" sz="4400" dirty="0">
                <a:solidFill>
                  <a:srgbClr val="000E23"/>
                </a:solidFill>
                <a:latin typeface="Arial"/>
                <a:ea typeface="ＭＳ Ｐゴシック" charset="0"/>
                <a:cs typeface="Arial"/>
                <a:sym typeface="Gotham Medium" charset="0"/>
              </a:rPr>
              <a:t>Human Rights: Right to Health and Sexual and Reproductive Health </a:t>
            </a:r>
          </a:p>
          <a:p>
            <a:pPr marL="742950" indent="-742950" algn="l">
              <a:spcBef>
                <a:spcPts val="1200"/>
              </a:spcBef>
              <a:buFont typeface="+mj-lt"/>
              <a:buAutoNum type="arabicPeriod"/>
            </a:pPr>
            <a:r>
              <a:rPr lang="en-US" sz="4400" dirty="0">
                <a:solidFill>
                  <a:srgbClr val="000E23"/>
                </a:solidFill>
                <a:latin typeface="Arial"/>
                <a:ea typeface="ＭＳ Ｐゴシック" charset="0"/>
                <a:cs typeface="Arial"/>
                <a:sym typeface="Gotham Medium" charset="0"/>
              </a:rPr>
              <a:t>Progressive Realization - Non-Retrogression</a:t>
            </a:r>
          </a:p>
          <a:p>
            <a:pPr marL="742950" indent="-742950" algn="l">
              <a:spcBef>
                <a:spcPts val="1200"/>
              </a:spcBef>
              <a:buFont typeface="+mj-lt"/>
              <a:buAutoNum type="arabicPeriod"/>
            </a:pPr>
            <a:r>
              <a:rPr lang="en-US" sz="4400" dirty="0">
                <a:solidFill>
                  <a:srgbClr val="000E23"/>
                </a:solidFill>
                <a:latin typeface="Arial"/>
                <a:ea typeface="ＭＳ Ｐゴシック" charset="0"/>
                <a:cs typeface="Arial"/>
                <a:sym typeface="Gotham Medium" charset="0"/>
              </a:rPr>
              <a:t>Conclusions</a:t>
            </a:r>
          </a:p>
        </p:txBody>
      </p:sp>
      <p:grpSp>
        <p:nvGrpSpPr>
          <p:cNvPr id="46087" name="Group 8"/>
          <p:cNvGrpSpPr>
            <a:grpSpLocks/>
          </p:cNvGrpSpPr>
          <p:nvPr/>
        </p:nvGrpSpPr>
        <p:grpSpPr bwMode="auto">
          <a:xfrm>
            <a:off x="1054100" y="8547100"/>
            <a:ext cx="2971800" cy="3454400"/>
            <a:chOff x="0" y="0"/>
            <a:chExt cx="1872" cy="2176"/>
          </a:xfrm>
        </p:grpSpPr>
        <p:sp>
          <p:nvSpPr>
            <p:cNvPr id="46090" name="Rectangle 6"/>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091" name="Rectangle 7"/>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4608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sp>
        <p:nvSpPr>
          <p:cNvPr id="47106" name="Rectangle 1"/>
          <p:cNvSpPr>
            <a:spLocks/>
          </p:cNvSpPr>
          <p:nvPr/>
        </p:nvSpPr>
        <p:spPr bwMode="auto">
          <a:xfrm>
            <a:off x="-152400" y="-127000"/>
            <a:ext cx="215265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7108" name="Rectangle 3"/>
          <p:cNvSpPr>
            <a:spLocks/>
          </p:cNvSpPr>
          <p:nvPr/>
        </p:nvSpPr>
        <p:spPr bwMode="auto">
          <a:xfrm>
            <a:off x="6242050" y="3943350"/>
            <a:ext cx="137795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7200" dirty="0">
                <a:solidFill>
                  <a:srgbClr val="FFFEFD"/>
                </a:solidFill>
                <a:latin typeface="Arial"/>
                <a:ea typeface="ＭＳ Ｐゴシック" charset="0"/>
                <a:cs typeface="Arial"/>
                <a:sym typeface="Gotham Medium" charset="0"/>
              </a:rPr>
              <a:t>SEXUAL AND REPRODUCTIVE HEALTH IN LATIN AMERICA</a:t>
            </a:r>
          </a:p>
        </p:txBody>
      </p:sp>
      <p:sp>
        <p:nvSpPr>
          <p:cNvPr id="47109" name="Rectangle 4"/>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a:latin typeface="Gotham Medium" charset="0"/>
                <a:ea typeface="ＭＳ Ｐゴシック" charset="0"/>
                <a:sym typeface="Gotham Medium" charset="0"/>
              </a:rPr>
              <a:t>1</a:t>
            </a:r>
          </a:p>
        </p:txBody>
      </p:sp>
      <p:grpSp>
        <p:nvGrpSpPr>
          <p:cNvPr id="47110" name="Group 7"/>
          <p:cNvGrpSpPr>
            <a:grpSpLocks/>
          </p:cNvGrpSpPr>
          <p:nvPr/>
        </p:nvGrpSpPr>
        <p:grpSpPr bwMode="auto">
          <a:xfrm>
            <a:off x="1054100" y="8547100"/>
            <a:ext cx="2971800" cy="3454400"/>
            <a:chOff x="0" y="0"/>
            <a:chExt cx="1872" cy="2176"/>
          </a:xfrm>
        </p:grpSpPr>
        <p:sp>
          <p:nvSpPr>
            <p:cNvPr id="47113" name="Rectangle 5"/>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114" name="Rectangle 6"/>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471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
        <p:nvSpPr>
          <p:cNvPr id="4" name="TextBox 3"/>
          <p:cNvSpPr txBox="1"/>
          <p:nvPr/>
        </p:nvSpPr>
        <p:spPr>
          <a:xfrm>
            <a:off x="12894845" y="12348003"/>
            <a:ext cx="7162800" cy="338554"/>
          </a:xfrm>
          <a:prstGeom prst="rect">
            <a:avLst/>
          </a:prstGeom>
          <a:noFill/>
        </p:spPr>
        <p:txBody>
          <a:bodyPr wrap="square" rtlCol="0">
            <a:spAutoFit/>
          </a:bodyPr>
          <a:lstStyle/>
          <a:p>
            <a:pPr algn="r"/>
            <a:r>
              <a:rPr lang="en-US" sz="1600" dirty="0">
                <a:latin typeface="Arial" panose="020B0604020202020204" pitchFamily="34" charset="0"/>
                <a:cs typeface="Arial" panose="020B0604020202020204" pitchFamily="34" charset="0"/>
              </a:rPr>
              <a:t>www.unidadlatinoamericana.org</a:t>
            </a: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7842" y="6514616"/>
            <a:ext cx="6873708" cy="577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63491" name="Rectangle 2"/>
          <p:cNvSpPr>
            <a:spLocks/>
          </p:cNvSpPr>
          <p:nvPr/>
        </p:nvSpPr>
        <p:spPr bwMode="auto">
          <a:xfrm>
            <a:off x="-152400" y="-114300"/>
            <a:ext cx="52959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41795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7200" dirty="0">
                <a:solidFill>
                  <a:srgbClr val="FFFEFD"/>
                </a:solidFill>
                <a:latin typeface="Arial"/>
                <a:ea typeface="ＭＳ Ｐゴシック" charset="0"/>
                <a:cs typeface="Arial"/>
                <a:sym typeface="Gotham Medium" charset="0"/>
              </a:rPr>
              <a:t>UNSAFE ABORTIONS AT THE GLOBAL LEVEL</a:t>
            </a:r>
          </a:p>
        </p:txBody>
      </p:sp>
      <p:sp>
        <p:nvSpPr>
          <p:cNvPr id="63494" name="Rectangle 5"/>
          <p:cNvSpPr>
            <a:spLocks/>
          </p:cNvSpPr>
          <p:nvPr/>
        </p:nvSpPr>
        <p:spPr bwMode="auto">
          <a:xfrm>
            <a:off x="6242050" y="4000501"/>
            <a:ext cx="1377950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fontScale="77500" lnSpcReduction="20000"/>
          </a:bodyPr>
          <a:lstStyle/>
          <a:p>
            <a:pPr marL="857250" indent="-857250" algn="l">
              <a:buFont typeface="Wingdings" panose="05000000000000000000" pitchFamily="2" charset="2"/>
              <a:buChar char="q"/>
            </a:pPr>
            <a:r>
              <a:rPr lang="en-US" sz="6400" dirty="0">
                <a:solidFill>
                  <a:schemeClr val="tx1"/>
                </a:solidFill>
                <a:latin typeface="Arial"/>
                <a:cs typeface="Arial"/>
              </a:rPr>
              <a:t>Unsafe abortion is one of the 4 principal causes of maternal death worldwide.</a:t>
            </a:r>
          </a:p>
          <a:p>
            <a:pPr marL="857250" indent="-857250" algn="l">
              <a:buFont typeface="Wingdings" panose="05000000000000000000" pitchFamily="2" charset="2"/>
              <a:buChar char="q"/>
            </a:pPr>
            <a:endParaRPr lang="en-US" sz="6400" dirty="0">
              <a:solidFill>
                <a:schemeClr val="tx1"/>
              </a:solidFill>
              <a:latin typeface="Arial"/>
              <a:cs typeface="Arial"/>
            </a:endParaRPr>
          </a:p>
          <a:p>
            <a:pPr marL="1771650" lvl="2" indent="-857250" algn="l">
              <a:buFont typeface="Wingdings" panose="05000000000000000000" pitchFamily="2" charset="2"/>
              <a:buChar char="§"/>
            </a:pPr>
            <a:r>
              <a:rPr lang="en-US" sz="5200" dirty="0">
                <a:solidFill>
                  <a:schemeClr val="tx1"/>
                </a:solidFill>
                <a:latin typeface="Arial"/>
                <a:cs typeface="Arial"/>
              </a:rPr>
              <a:t>21.6 million women experience an unsafe abortion each year; 18.5 million in developing countries.</a:t>
            </a:r>
          </a:p>
          <a:p>
            <a:pPr marL="1771650" lvl="2" indent="-857250" algn="l">
              <a:buFont typeface="Wingdings" panose="05000000000000000000" pitchFamily="2" charset="2"/>
              <a:buChar char="§"/>
            </a:pPr>
            <a:r>
              <a:rPr lang="en-US" sz="5200" dirty="0">
                <a:solidFill>
                  <a:schemeClr val="tx1"/>
                </a:solidFill>
                <a:latin typeface="Arial"/>
                <a:cs typeface="Arial"/>
              </a:rPr>
              <a:t>13% (47,000/year) result in maternal deaths.</a:t>
            </a:r>
          </a:p>
          <a:p>
            <a:pPr marL="1771650" lvl="2" indent="-857250" algn="l">
              <a:buFont typeface="Wingdings" panose="05000000000000000000" pitchFamily="2" charset="2"/>
              <a:buChar char="§"/>
            </a:pPr>
            <a:r>
              <a:rPr lang="en-US" sz="5200" dirty="0">
                <a:solidFill>
                  <a:schemeClr val="tx1"/>
                </a:solidFill>
                <a:latin typeface="Arial"/>
                <a:cs typeface="Arial"/>
              </a:rPr>
              <a:t>5 million suffer from temporary or permanent disabilities.</a:t>
            </a:r>
          </a:p>
          <a:p>
            <a:pPr marL="1771650" lvl="2" indent="-857250" algn="l">
              <a:buFont typeface="Wingdings" panose="05000000000000000000" pitchFamily="2" charset="2"/>
              <a:buChar char="§"/>
            </a:pPr>
            <a:r>
              <a:rPr lang="en-US" sz="5200" dirty="0">
                <a:solidFill>
                  <a:schemeClr val="tx1"/>
                </a:solidFill>
                <a:latin typeface="Arial"/>
                <a:cs typeface="Arial"/>
              </a:rPr>
              <a:t>20% of deaths and disabilities related to pregnancy and labor.</a:t>
            </a:r>
          </a:p>
          <a:p>
            <a:pPr marL="857250" indent="-857250" algn="l">
              <a:buFont typeface="Wingdings" panose="05000000000000000000" pitchFamily="2" charset="2"/>
              <a:buChar char="q"/>
            </a:pPr>
            <a:endParaRPr lang="en-US" sz="5200" dirty="0">
              <a:solidFill>
                <a:schemeClr val="tx1"/>
              </a:solidFill>
              <a:latin typeface="Arial"/>
              <a:cs typeface="Arial"/>
            </a:endParaRPr>
          </a:p>
          <a:p>
            <a:pPr marL="857250" indent="-857250" algn="l">
              <a:buFont typeface="Wingdings" panose="05000000000000000000" pitchFamily="2" charset="2"/>
              <a:buChar char="q"/>
            </a:pPr>
            <a:r>
              <a:rPr lang="en-US" sz="6500" dirty="0">
                <a:solidFill>
                  <a:schemeClr val="tx1"/>
                </a:solidFill>
                <a:latin typeface="Arial"/>
                <a:cs typeface="Arial"/>
              </a:rPr>
              <a:t>Almost all cases take place in developing countries where maternal mortality rates are the highest and where access to safe abortion is limited.</a:t>
            </a:r>
          </a:p>
          <a:p>
            <a:pPr marL="857250" indent="-857250" algn="l">
              <a:buFont typeface="Wingdings" panose="05000000000000000000" pitchFamily="2" charset="2"/>
              <a:buChar char="§"/>
            </a:pPr>
            <a:endParaRPr lang="en-US" sz="5200" dirty="0">
              <a:solidFill>
                <a:schemeClr val="tx1"/>
              </a:solidFill>
              <a:latin typeface="Arial"/>
              <a:cs typeface="Arial"/>
            </a:endParaRPr>
          </a:p>
          <a:p>
            <a:pPr algn="l"/>
            <a:endParaRPr lang="en-US" dirty="0">
              <a:solidFill>
                <a:schemeClr val="tx1"/>
              </a:solidFill>
              <a:latin typeface="Arial"/>
              <a:cs typeface="Arial"/>
            </a:endParaRP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1</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extLst>
      <p:ext uri="{BB962C8B-B14F-4D97-AF65-F5344CB8AC3E}">
        <p14:creationId xmlns:p14="http://schemas.microsoft.com/office/powerpoint/2010/main" val="3066446705"/>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dirty="0"/>
          </a:p>
        </p:txBody>
      </p:sp>
      <p:sp>
        <p:nvSpPr>
          <p:cNvPr id="63491" name="Rectangle 2"/>
          <p:cNvSpPr>
            <a:spLocks/>
          </p:cNvSpPr>
          <p:nvPr/>
        </p:nvSpPr>
        <p:spPr bwMode="auto">
          <a:xfrm>
            <a:off x="-152400" y="-114300"/>
            <a:ext cx="52959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41795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fontScale="92500"/>
          </a:bodyPr>
          <a:lstStyle/>
          <a:p>
            <a:pPr algn="l"/>
            <a:r>
              <a:rPr lang="en-US" sz="7200" dirty="0">
                <a:solidFill>
                  <a:srgbClr val="FFFEFD"/>
                </a:solidFill>
                <a:latin typeface="Arial"/>
                <a:ea typeface="ＭＳ Ｐゴシック" charset="0"/>
                <a:cs typeface="Arial"/>
                <a:sym typeface="Gotham Medium" charset="0"/>
              </a:rPr>
              <a:t>UNSAFE ABORTIONS PER 1000 WOMEN AGED 15-44 YEARS (2008)</a:t>
            </a: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1</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pic>
        <p:nvPicPr>
          <p:cNvPr id="2050" name="Picture 2" descr="World map showing the estimated annual number of unsafe abortion per 1000 women aged 15–44 ye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2050" y="3911600"/>
            <a:ext cx="14179550" cy="85077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42050" y="12687301"/>
            <a:ext cx="13874750" cy="381000"/>
          </a:xfrm>
          <a:prstGeom prst="rect">
            <a:avLst/>
          </a:prstGeom>
          <a:noFill/>
        </p:spPr>
        <p:txBody>
          <a:bodyPr wrap="square" rtlCol="0">
            <a:normAutofit fontScale="55000" lnSpcReduction="20000"/>
          </a:bodyPr>
          <a:lstStyle/>
          <a:p>
            <a:pPr algn="l"/>
            <a:r>
              <a:rPr lang="en-US" sz="3600" dirty="0">
                <a:solidFill>
                  <a:schemeClr val="tx1"/>
                </a:solidFill>
              </a:rPr>
              <a:t>Source: WHO, Unsafe abortion: global and regional estimates of incidence of unsafe abortion and associated mortality in 2008.</a:t>
            </a:r>
          </a:p>
        </p:txBody>
      </p:sp>
    </p:spTree>
    <p:extLst>
      <p:ext uri="{BB962C8B-B14F-4D97-AF65-F5344CB8AC3E}">
        <p14:creationId xmlns:p14="http://schemas.microsoft.com/office/powerpoint/2010/main" val="1622540798"/>
      </p:ext>
    </p:extLst>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63491" name="Rectangle 2"/>
          <p:cNvSpPr>
            <a:spLocks/>
          </p:cNvSpPr>
          <p:nvPr/>
        </p:nvSpPr>
        <p:spPr bwMode="auto">
          <a:xfrm>
            <a:off x="-152400" y="-114300"/>
            <a:ext cx="52959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41795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7200" dirty="0">
                <a:solidFill>
                  <a:srgbClr val="FFFEFD"/>
                </a:solidFill>
                <a:latin typeface="Arial"/>
                <a:ea typeface="ＭＳ Ｐゴシック" charset="0"/>
                <a:cs typeface="Arial"/>
                <a:sym typeface="Gotham Medium" charset="0"/>
              </a:rPr>
              <a:t>SEXUAL AND REPRODUCTIVE RIGHTS IN LATIN AMERICA</a:t>
            </a: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1</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t="8743" r="28188" b="65429"/>
          <a:stretch/>
        </p:blipFill>
        <p:spPr bwMode="auto">
          <a:xfrm>
            <a:off x="6251575" y="4029074"/>
            <a:ext cx="12593669" cy="4657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6221" t="78385" r="28327" b="4102"/>
          <a:stretch/>
        </p:blipFill>
        <p:spPr bwMode="auto">
          <a:xfrm>
            <a:off x="6280149" y="8826848"/>
            <a:ext cx="12565095" cy="317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242050" y="12306302"/>
            <a:ext cx="13874750" cy="381000"/>
          </a:xfrm>
          <a:prstGeom prst="rect">
            <a:avLst/>
          </a:prstGeom>
          <a:noFill/>
        </p:spPr>
        <p:txBody>
          <a:bodyPr wrap="square" rtlCol="0">
            <a:normAutofit fontScale="47500" lnSpcReduction="20000"/>
          </a:bodyPr>
          <a:lstStyle/>
          <a:p>
            <a:pPr algn="l"/>
            <a:r>
              <a:rPr lang="en-US" sz="3600" dirty="0">
                <a:solidFill>
                  <a:schemeClr val="tx1"/>
                </a:solidFill>
              </a:rPr>
              <a:t>Source: </a:t>
            </a:r>
            <a:r>
              <a:rPr lang="en-US" sz="3600" dirty="0" err="1">
                <a:solidFill>
                  <a:schemeClr val="tx1"/>
                </a:solidFill>
              </a:rPr>
              <a:t>Guttmacher</a:t>
            </a:r>
            <a:r>
              <a:rPr lang="en-US" sz="3600" dirty="0">
                <a:solidFill>
                  <a:schemeClr val="tx1"/>
                </a:solidFill>
              </a:rPr>
              <a:t> Institute, Abortion Ratios Worldwide in 2008, June 21, 2012, /www.guttmacher.org/media/resources/abortion-ratios.pdf.</a:t>
            </a:r>
          </a:p>
        </p:txBody>
      </p:sp>
      <p:sp>
        <p:nvSpPr>
          <p:cNvPr id="2" name="Oval 1"/>
          <p:cNvSpPr/>
          <p:nvPr/>
        </p:nvSpPr>
        <p:spPr bwMode="auto">
          <a:xfrm>
            <a:off x="11887200" y="9029700"/>
            <a:ext cx="5410200" cy="4064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76856220"/>
      </p:ext>
    </p:extLst>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152400" y="-127000"/>
            <a:ext cx="21526500" cy="13449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
        <p:nvSpPr>
          <p:cNvPr id="63491" name="Rectangle 2"/>
          <p:cNvSpPr>
            <a:spLocks/>
          </p:cNvSpPr>
          <p:nvPr/>
        </p:nvSpPr>
        <p:spPr bwMode="auto">
          <a:xfrm>
            <a:off x="-152400" y="-114300"/>
            <a:ext cx="52959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3" name="Rectangle 4"/>
          <p:cNvSpPr>
            <a:spLocks/>
          </p:cNvSpPr>
          <p:nvPr/>
        </p:nvSpPr>
        <p:spPr bwMode="auto">
          <a:xfrm>
            <a:off x="6242050" y="1289050"/>
            <a:ext cx="141795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7200" dirty="0">
                <a:solidFill>
                  <a:srgbClr val="FFFEFD"/>
                </a:solidFill>
                <a:latin typeface="Arial"/>
                <a:ea typeface="ＭＳ Ｐゴシック" charset="0"/>
                <a:cs typeface="Arial"/>
                <a:sym typeface="Gotham Medium" charset="0"/>
              </a:rPr>
              <a:t>WOMEN AT HIGH RISK OF UNSAFE ABORTIONS</a:t>
            </a:r>
          </a:p>
        </p:txBody>
      </p:sp>
      <p:sp>
        <p:nvSpPr>
          <p:cNvPr id="63494" name="Rectangle 5"/>
          <p:cNvSpPr>
            <a:spLocks/>
          </p:cNvSpPr>
          <p:nvPr/>
        </p:nvSpPr>
        <p:spPr bwMode="auto">
          <a:xfrm>
            <a:off x="6242050" y="5130800"/>
            <a:ext cx="13779500" cy="75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ormAutofit fontScale="55000" lnSpcReduction="20000"/>
          </a:bodyPr>
          <a:lstStyle/>
          <a:p>
            <a:pPr marL="857250" indent="-857250" algn="l">
              <a:buFont typeface="Wingdings" panose="05000000000000000000" pitchFamily="2" charset="2"/>
              <a:buChar char="q"/>
            </a:pPr>
            <a:r>
              <a:rPr lang="en-US" sz="7300" dirty="0">
                <a:solidFill>
                  <a:schemeClr val="tx1"/>
                </a:solidFill>
                <a:latin typeface="Arial"/>
                <a:cs typeface="Arial"/>
              </a:rPr>
              <a:t>Women at highest risk of experiencing unsafe abortions:</a:t>
            </a:r>
          </a:p>
          <a:p>
            <a:pPr marL="857250" indent="-857250" algn="l">
              <a:buFont typeface="Wingdings" panose="05000000000000000000" pitchFamily="2" charset="2"/>
              <a:buChar char="q"/>
            </a:pPr>
            <a:endParaRPr lang="en-US" sz="7000" dirty="0">
              <a:solidFill>
                <a:schemeClr val="tx1"/>
              </a:solidFill>
              <a:latin typeface="Arial"/>
              <a:cs typeface="Arial"/>
            </a:endParaRPr>
          </a:p>
          <a:p>
            <a:pPr marL="1771650" lvl="2" indent="-857250" algn="l">
              <a:buFont typeface="Wingdings" panose="05000000000000000000" pitchFamily="2" charset="2"/>
              <a:buChar char="§"/>
            </a:pPr>
            <a:r>
              <a:rPr lang="en-US" sz="6400" dirty="0">
                <a:solidFill>
                  <a:schemeClr val="tx1"/>
                </a:solidFill>
                <a:latin typeface="Arial"/>
                <a:cs typeface="Arial"/>
              </a:rPr>
              <a:t>Low-income</a:t>
            </a:r>
          </a:p>
          <a:p>
            <a:pPr marL="1771650" lvl="2" indent="-857250" algn="l">
              <a:buFont typeface="Wingdings" panose="05000000000000000000" pitchFamily="2" charset="2"/>
              <a:buChar char="§"/>
            </a:pPr>
            <a:r>
              <a:rPr lang="en-US" sz="6400" dirty="0">
                <a:solidFill>
                  <a:schemeClr val="tx1"/>
                </a:solidFill>
                <a:latin typeface="Arial"/>
                <a:cs typeface="Arial"/>
              </a:rPr>
              <a:t>Living in isolated areas</a:t>
            </a:r>
          </a:p>
          <a:p>
            <a:pPr marL="1771650" lvl="2" indent="-857250" algn="l">
              <a:buFont typeface="Wingdings" panose="05000000000000000000" pitchFamily="2" charset="2"/>
              <a:buChar char="§"/>
            </a:pPr>
            <a:r>
              <a:rPr lang="en-US" sz="6400" dirty="0">
                <a:solidFill>
                  <a:schemeClr val="tx1"/>
                </a:solidFill>
                <a:latin typeface="Arial"/>
                <a:cs typeface="Arial"/>
              </a:rPr>
              <a:t>Adolescents, especially unmarried</a:t>
            </a:r>
          </a:p>
          <a:p>
            <a:pPr marL="1771650" lvl="2" indent="-857250" algn="l">
              <a:buFont typeface="Wingdings" panose="05000000000000000000" pitchFamily="2" charset="2"/>
              <a:buChar char="§"/>
            </a:pPr>
            <a:r>
              <a:rPr lang="en-US" sz="6400" dirty="0">
                <a:solidFill>
                  <a:schemeClr val="tx1"/>
                </a:solidFill>
                <a:latin typeface="Arial"/>
                <a:cs typeface="Arial"/>
              </a:rPr>
              <a:t>Living in vulnerable conditions (e.g., refugees)</a:t>
            </a:r>
          </a:p>
          <a:p>
            <a:pPr marL="857250" indent="-857250" algn="l">
              <a:buFont typeface="Wingdings" panose="05000000000000000000" pitchFamily="2" charset="2"/>
              <a:buChar char="q"/>
            </a:pPr>
            <a:endParaRPr lang="en-US" sz="6400" dirty="0">
              <a:solidFill>
                <a:schemeClr val="tx1"/>
              </a:solidFill>
              <a:latin typeface="Arial"/>
              <a:cs typeface="Arial"/>
            </a:endParaRPr>
          </a:p>
          <a:p>
            <a:pPr marL="857250" indent="-857250" algn="l">
              <a:buFont typeface="Wingdings" panose="05000000000000000000" pitchFamily="2" charset="2"/>
              <a:buChar char="q"/>
            </a:pPr>
            <a:r>
              <a:rPr lang="en-US" sz="7300" dirty="0">
                <a:solidFill>
                  <a:schemeClr val="tx1"/>
                </a:solidFill>
                <a:latin typeface="Arial"/>
                <a:cs typeface="Arial"/>
              </a:rPr>
              <a:t>Why at high risk? </a:t>
            </a:r>
          </a:p>
          <a:p>
            <a:pPr marL="857250" indent="-857250" algn="l">
              <a:buFont typeface="Wingdings" panose="05000000000000000000" pitchFamily="2" charset="2"/>
              <a:buChar char="q"/>
            </a:pPr>
            <a:endParaRPr lang="en-US" sz="7000" dirty="0">
              <a:solidFill>
                <a:schemeClr val="tx1"/>
              </a:solidFill>
              <a:latin typeface="Arial"/>
              <a:cs typeface="Arial"/>
            </a:endParaRPr>
          </a:p>
          <a:p>
            <a:pPr marL="1771650" lvl="2" indent="-857250" algn="l">
              <a:buFont typeface="Wingdings" panose="05000000000000000000" pitchFamily="2" charset="2"/>
              <a:buChar char="§"/>
            </a:pPr>
            <a:r>
              <a:rPr lang="en-US" sz="6400" dirty="0">
                <a:solidFill>
                  <a:schemeClr val="tx1"/>
                </a:solidFill>
                <a:latin typeface="Arial"/>
                <a:cs typeface="Arial"/>
              </a:rPr>
              <a:t>Less access  to reproductive health information and services, </a:t>
            </a:r>
          </a:p>
          <a:p>
            <a:pPr marL="1771650" lvl="2" indent="-857250" algn="l">
              <a:buFont typeface="Wingdings" panose="05000000000000000000" pitchFamily="2" charset="2"/>
              <a:buChar char="§"/>
            </a:pPr>
            <a:r>
              <a:rPr lang="en-US" sz="6400" dirty="0">
                <a:solidFill>
                  <a:schemeClr val="tx1"/>
                </a:solidFill>
                <a:latin typeface="Arial"/>
                <a:cs typeface="Arial"/>
              </a:rPr>
              <a:t>More vulnerable to coercion and sexual violence,</a:t>
            </a:r>
          </a:p>
          <a:p>
            <a:pPr marL="1771650" lvl="2" indent="-857250" algn="l">
              <a:buFont typeface="Wingdings" panose="05000000000000000000" pitchFamily="2" charset="2"/>
              <a:buChar char="§"/>
            </a:pPr>
            <a:r>
              <a:rPr lang="en-US" sz="6400" dirty="0">
                <a:solidFill>
                  <a:schemeClr val="tx1"/>
                </a:solidFill>
                <a:latin typeface="Arial"/>
                <a:cs typeface="Arial"/>
              </a:rPr>
              <a:t>More likely to delay seeking an abortion, and</a:t>
            </a:r>
          </a:p>
          <a:p>
            <a:pPr marL="1771650" lvl="2" indent="-857250" algn="l">
              <a:buFont typeface="Wingdings" panose="05000000000000000000" pitchFamily="2" charset="2"/>
              <a:buChar char="§"/>
            </a:pPr>
            <a:r>
              <a:rPr lang="en-US" sz="6400" dirty="0">
                <a:solidFill>
                  <a:schemeClr val="tx1"/>
                </a:solidFill>
                <a:latin typeface="Arial"/>
                <a:cs typeface="Arial"/>
              </a:rPr>
              <a:t>Greater tendency to depend on methods of unsafe abortions and untrained providers.</a:t>
            </a:r>
            <a:endParaRPr lang="en-US" sz="6000" dirty="0">
              <a:solidFill>
                <a:schemeClr val="tx1"/>
              </a:solidFill>
              <a:latin typeface="Arial"/>
              <a:cs typeface="Arial"/>
            </a:endParaRPr>
          </a:p>
          <a:p>
            <a:pPr marL="857250" indent="-857250" algn="l">
              <a:buFont typeface="Wingdings" panose="05000000000000000000" pitchFamily="2" charset="2"/>
              <a:buChar char="q"/>
            </a:pPr>
            <a:endParaRPr lang="en-US" sz="6000" dirty="0">
              <a:solidFill>
                <a:schemeClr val="tx1"/>
              </a:solidFill>
              <a:latin typeface="Arial"/>
              <a:cs typeface="Arial"/>
            </a:endParaRPr>
          </a:p>
          <a:p>
            <a:pPr marL="857250" indent="-857250" algn="l">
              <a:buFont typeface="Wingdings" panose="05000000000000000000" pitchFamily="2" charset="2"/>
              <a:buChar char="§"/>
            </a:pPr>
            <a:endParaRPr lang="en-US" sz="5800" dirty="0">
              <a:solidFill>
                <a:schemeClr val="tx1"/>
              </a:solidFill>
              <a:latin typeface="Arial"/>
              <a:cs typeface="Arial"/>
            </a:endParaRPr>
          </a:p>
          <a:p>
            <a:pPr marL="857250" indent="-857250" algn="l">
              <a:buFont typeface="Wingdings" panose="05000000000000000000" pitchFamily="2" charset="2"/>
              <a:buChar char="q"/>
            </a:pPr>
            <a:endParaRPr lang="en-US" sz="6400" dirty="0">
              <a:solidFill>
                <a:schemeClr val="tx1"/>
              </a:solidFill>
              <a:latin typeface="Arial"/>
              <a:cs typeface="Arial"/>
            </a:endParaRPr>
          </a:p>
          <a:p>
            <a:pPr algn="l"/>
            <a:endParaRPr lang="en-US" dirty="0">
              <a:solidFill>
                <a:schemeClr val="tx1"/>
              </a:solidFill>
              <a:latin typeface="Arial"/>
              <a:cs typeface="Arial"/>
            </a:endParaRPr>
          </a:p>
        </p:txBody>
      </p:sp>
      <p:sp>
        <p:nvSpPr>
          <p:cNvPr id="63495" name="Rectangle 6"/>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solidFill>
                  <a:srgbClr val="4AA5D1"/>
                </a:solidFill>
                <a:latin typeface="Gotham Medium" charset="0"/>
                <a:ea typeface="ＭＳ Ｐゴシック" charset="0"/>
                <a:sym typeface="Gotham Medium" charset="0"/>
              </a:rPr>
              <a:t>1</a:t>
            </a:r>
          </a:p>
        </p:txBody>
      </p:sp>
      <p:grpSp>
        <p:nvGrpSpPr>
          <p:cNvPr id="63496" name="Group 9"/>
          <p:cNvGrpSpPr>
            <a:grpSpLocks/>
          </p:cNvGrpSpPr>
          <p:nvPr/>
        </p:nvGrpSpPr>
        <p:grpSpPr bwMode="auto">
          <a:xfrm>
            <a:off x="1054100" y="8547100"/>
            <a:ext cx="2971800" cy="3454400"/>
            <a:chOff x="0" y="0"/>
            <a:chExt cx="1872" cy="2176"/>
          </a:xfrm>
        </p:grpSpPr>
        <p:sp>
          <p:nvSpPr>
            <p:cNvPr id="63499" name="Rectangle 7"/>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Rectangle 8"/>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34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spTree>
    <p:extLst>
      <p:ext uri="{BB962C8B-B14F-4D97-AF65-F5344CB8AC3E}">
        <p14:creationId xmlns:p14="http://schemas.microsoft.com/office/powerpoint/2010/main" val="1594517682"/>
      </p:ext>
    </p:extLst>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sp>
        <p:nvSpPr>
          <p:cNvPr id="62466" name="Rectangle 1"/>
          <p:cNvSpPr>
            <a:spLocks/>
          </p:cNvSpPr>
          <p:nvPr/>
        </p:nvSpPr>
        <p:spPr bwMode="auto">
          <a:xfrm>
            <a:off x="-152400" y="-127000"/>
            <a:ext cx="21526500" cy="13449300"/>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057275"/>
            <a:ext cx="3692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2468" name="Rectangle 3"/>
          <p:cNvSpPr>
            <a:spLocks/>
          </p:cNvSpPr>
          <p:nvPr/>
        </p:nvSpPr>
        <p:spPr bwMode="auto">
          <a:xfrm>
            <a:off x="6209966" y="4044949"/>
            <a:ext cx="13779500" cy="444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7200" dirty="0">
                <a:solidFill>
                  <a:srgbClr val="FFFEFD"/>
                </a:solidFill>
                <a:latin typeface="Gotham Medium" charset="0"/>
                <a:ea typeface="ＭＳ Ｐゴシック" charset="0"/>
                <a:sym typeface="Gotham Medium" charset="0"/>
              </a:rPr>
              <a:t>HUMAN RIGHTS: RIGHT TO HEALTH AND SEXUAL AND REPRODUCTIVE HEALTH</a:t>
            </a:r>
          </a:p>
        </p:txBody>
      </p:sp>
      <p:sp>
        <p:nvSpPr>
          <p:cNvPr id="62469" name="Rectangle 4"/>
          <p:cNvSpPr>
            <a:spLocks/>
          </p:cNvSpPr>
          <p:nvPr/>
        </p:nvSpPr>
        <p:spPr bwMode="auto">
          <a:xfrm>
            <a:off x="1060450" y="3435350"/>
            <a:ext cx="2971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en-US" sz="20000" dirty="0">
                <a:latin typeface="Gotham Medium" charset="0"/>
                <a:ea typeface="ＭＳ Ｐゴシック" charset="0"/>
                <a:sym typeface="Gotham Medium" charset="0"/>
              </a:rPr>
              <a:t>2</a:t>
            </a:r>
          </a:p>
        </p:txBody>
      </p:sp>
      <p:grpSp>
        <p:nvGrpSpPr>
          <p:cNvPr id="62470" name="Group 7"/>
          <p:cNvGrpSpPr>
            <a:grpSpLocks/>
          </p:cNvGrpSpPr>
          <p:nvPr/>
        </p:nvGrpSpPr>
        <p:grpSpPr bwMode="auto">
          <a:xfrm>
            <a:off x="1054100" y="8547100"/>
            <a:ext cx="2971800" cy="3454400"/>
            <a:chOff x="0" y="0"/>
            <a:chExt cx="1872" cy="2176"/>
          </a:xfrm>
        </p:grpSpPr>
        <p:sp>
          <p:nvSpPr>
            <p:cNvPr id="62473" name="Rectangle 5"/>
            <p:cNvSpPr>
              <a:spLocks/>
            </p:cNvSpPr>
            <p:nvPr/>
          </p:nvSpPr>
          <p:spPr bwMode="auto">
            <a:xfrm>
              <a:off x="0" y="176"/>
              <a:ext cx="1872" cy="2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2474" name="Rectangle 6"/>
            <p:cNvSpPr>
              <a:spLocks/>
            </p:cNvSpPr>
            <p:nvPr/>
          </p:nvSpPr>
          <p:spPr bwMode="auto">
            <a:xfrm>
              <a:off x="384" y="0"/>
              <a:ext cx="1112" cy="304"/>
            </a:xfrm>
            <a:prstGeom prst="rect">
              <a:avLst/>
            </a:prstGeom>
            <a:solidFill>
              <a:srgbClr val="000E23"/>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grpSp>
      <p:pic>
        <p:nvPicPr>
          <p:cNvPr id="6247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81280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 name="TextBox 1"/>
          <p:cNvSpPr txBox="1">
            <a:spLocks noChangeArrowheads="1"/>
          </p:cNvSpPr>
          <p:nvPr/>
        </p:nvSpPr>
        <p:spPr bwMode="auto">
          <a:xfrm>
            <a:off x="1054099" y="9829224"/>
            <a:ext cx="2971801" cy="21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4000">
                <a:solidFill>
                  <a:srgbClr val="000000"/>
                </a:solidFill>
                <a:latin typeface="Gill Sans" pitchFamily="2" charset="0"/>
                <a:ea typeface="ヒラギノ角ゴ ProN W3" pitchFamily="2" charset="-128"/>
                <a:sym typeface="Gill Sans" pitchFamily="2" charset="0"/>
              </a:defRPr>
            </a:lvl1pPr>
            <a:lvl2pPr marL="742950" indent="-285750" eaLnBrk="0" hangingPunct="0">
              <a:defRPr sz="4000">
                <a:solidFill>
                  <a:srgbClr val="000000"/>
                </a:solidFill>
                <a:latin typeface="Gill Sans" pitchFamily="2" charset="0"/>
                <a:ea typeface="ヒラギノ角ゴ ProN W3" pitchFamily="2" charset="-128"/>
                <a:sym typeface="Gill Sans" pitchFamily="2" charset="0"/>
              </a:defRPr>
            </a:lvl2pPr>
            <a:lvl3pPr marL="1143000" indent="-228600" eaLnBrk="0" hangingPunct="0">
              <a:defRPr sz="4000">
                <a:solidFill>
                  <a:srgbClr val="000000"/>
                </a:solidFill>
                <a:latin typeface="Gill Sans" pitchFamily="2" charset="0"/>
                <a:ea typeface="ヒラギノ角ゴ ProN W3" pitchFamily="2" charset="-128"/>
                <a:sym typeface="Gill Sans" pitchFamily="2" charset="0"/>
              </a:defRPr>
            </a:lvl3pPr>
            <a:lvl4pPr marL="1600200" indent="-228600" eaLnBrk="0" hangingPunct="0">
              <a:defRPr sz="4000">
                <a:solidFill>
                  <a:srgbClr val="000000"/>
                </a:solidFill>
                <a:latin typeface="Gill Sans" pitchFamily="2" charset="0"/>
                <a:ea typeface="ヒラギノ角ゴ ProN W3" pitchFamily="2" charset="-128"/>
                <a:sym typeface="Gill Sans" pitchFamily="2" charset="0"/>
              </a:defRPr>
            </a:lvl4pPr>
            <a:lvl5pPr marL="2057400" indent="-228600" eaLnBrk="0" hangingPunct="0">
              <a:defRPr sz="4000">
                <a:solidFill>
                  <a:srgbClr val="000000"/>
                </a:solidFill>
                <a:latin typeface="Gill Sans" pitchFamily="2" charset="0"/>
                <a:ea typeface="ヒラギノ角ゴ ProN W3" pitchFamily="2" charset="-128"/>
                <a:sym typeface="Gill Sans" pitchFamily="2" charset="0"/>
              </a:defRPr>
            </a:lvl5pPr>
            <a:lvl6pPr marL="25146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6pPr>
            <a:lvl7pPr marL="29718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7pPr>
            <a:lvl8pPr marL="34290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8pPr>
            <a:lvl9pPr marL="3886200" indent="-228600" eaLnBrk="0" fontAlgn="base" hangingPunct="0">
              <a:spcBef>
                <a:spcPct val="0"/>
              </a:spcBef>
              <a:spcAft>
                <a:spcPct val="0"/>
              </a:spcAft>
              <a:defRPr sz="4000">
                <a:solidFill>
                  <a:srgbClr val="000000"/>
                </a:solidFill>
                <a:latin typeface="Gill Sans" pitchFamily="2" charset="0"/>
                <a:ea typeface="ヒラギノ角ゴ ProN W3" pitchFamily="2" charset="-128"/>
                <a:sym typeface="Gill Sans" pitchFamily="2" charset="0"/>
              </a:defRPr>
            </a:lvl9pPr>
          </a:lstStyle>
          <a:p>
            <a:pPr algn="ctr" eaLnBrk="1" fontAlgn="auto" hangingPunct="1">
              <a:spcBef>
                <a:spcPts val="0"/>
              </a:spcBef>
              <a:spcAft>
                <a:spcPts val="0"/>
              </a:spcAft>
              <a:defRPr/>
            </a:pPr>
            <a:r>
              <a:rPr lang="en-US" altLang="en-US" sz="1800" kern="0" dirty="0">
                <a:solidFill>
                  <a:srgbClr val="FFFFFF"/>
                </a:solidFill>
                <a:latin typeface="Gill Sans MT"/>
              </a:rPr>
              <a:t>Liberalization of Abortion Laws in Latin America</a:t>
            </a:r>
          </a:p>
          <a:p>
            <a:pPr algn="ctr" eaLnBrk="1" fontAlgn="auto" hangingPunct="1">
              <a:spcBef>
                <a:spcPts val="0"/>
              </a:spcBef>
              <a:spcAft>
                <a:spcPts val="0"/>
              </a:spcAft>
              <a:defRPr/>
            </a:pPr>
            <a:endParaRPr lang="en-US" altLang="en-US" sz="1800" kern="0" dirty="0">
              <a:solidFill>
                <a:srgbClr val="B7DBED"/>
              </a:solidFill>
              <a:latin typeface="Gill Sans MT"/>
            </a:endParaRPr>
          </a:p>
          <a:p>
            <a:pPr algn="ctr" eaLnBrk="1" fontAlgn="auto" hangingPunct="1">
              <a:spcBef>
                <a:spcPts val="0"/>
              </a:spcBef>
              <a:spcAft>
                <a:spcPts val="0"/>
              </a:spcAft>
              <a:defRPr/>
            </a:pPr>
            <a:r>
              <a:rPr lang="en-US" altLang="en-US" sz="1800" kern="0" dirty="0">
                <a:solidFill>
                  <a:srgbClr val="B7DBED"/>
                </a:solidFill>
                <a:latin typeface="Gill Sans MT"/>
              </a:rPr>
              <a:t>Oscar Cabrera</a:t>
            </a:r>
          </a:p>
          <a:p>
            <a:pPr algn="ctr" eaLnBrk="1" fontAlgn="auto" hangingPunct="1">
              <a:spcBef>
                <a:spcPts val="0"/>
              </a:spcBef>
              <a:spcAft>
                <a:spcPts val="0"/>
              </a:spcAft>
              <a:defRPr/>
            </a:pPr>
            <a:r>
              <a:rPr lang="en-US" altLang="en-US" sz="1800" kern="0" dirty="0">
                <a:solidFill>
                  <a:srgbClr val="B7DBED"/>
                </a:solidFill>
                <a:latin typeface="Gill Sans MT"/>
              </a:rPr>
              <a:t>O</a:t>
            </a:r>
            <a:r>
              <a:rPr lang="ja-JP" altLang="en-US" sz="1800" kern="0" dirty="0">
                <a:solidFill>
                  <a:srgbClr val="B7DBED"/>
                </a:solidFill>
                <a:latin typeface="Gill Sans MT"/>
              </a:rPr>
              <a:t>’</a:t>
            </a:r>
            <a:r>
              <a:rPr lang="en-US" altLang="ja-JP" sz="1800" kern="0" dirty="0">
                <a:solidFill>
                  <a:srgbClr val="B7DBED"/>
                </a:solidFill>
                <a:latin typeface="Gill Sans MT"/>
              </a:rPr>
              <a:t>Neill Institute for National and Global Health Law</a:t>
            </a:r>
          </a:p>
          <a:p>
            <a:pPr algn="ctr" eaLnBrk="1" fontAlgn="auto" hangingPunct="1">
              <a:spcBef>
                <a:spcPts val="0"/>
              </a:spcBef>
              <a:spcAft>
                <a:spcPts val="0"/>
              </a:spcAft>
              <a:defRPr/>
            </a:pPr>
            <a:endParaRPr lang="en-US" altLang="en-US" sz="1800" kern="0" dirty="0">
              <a:solidFill>
                <a:srgbClr val="B7DBED"/>
              </a:solidFill>
            </a:endParaRPr>
          </a:p>
        </p:txBody>
      </p:sp>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7800" y="7639634"/>
            <a:ext cx="7012748" cy="466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1811000" y="12348003"/>
            <a:ext cx="7162800" cy="338554"/>
          </a:xfrm>
          <a:prstGeom prst="rect">
            <a:avLst/>
          </a:prstGeom>
          <a:noFill/>
        </p:spPr>
        <p:txBody>
          <a:bodyPr wrap="square" rtlCol="0">
            <a:spAutoFit/>
          </a:bodyPr>
          <a:lstStyle/>
          <a:p>
            <a:pPr algn="r"/>
            <a:r>
              <a:rPr lang="en-US" sz="1600" dirty="0">
                <a:latin typeface="Arial" panose="020B0604020202020204" pitchFamily="34" charset="0"/>
                <a:cs typeface="Arial" panose="020B0604020202020204" pitchFamily="34" charset="0"/>
              </a:rPr>
              <a:t>blogs.blouinnews.com</a:t>
            </a:r>
          </a:p>
        </p:txBody>
      </p:sp>
    </p:spTree>
    <p:extLst>
      <p:ext uri="{BB962C8B-B14F-4D97-AF65-F5344CB8AC3E}">
        <p14:creationId xmlns:p14="http://schemas.microsoft.com/office/powerpoint/2010/main" val="3944287294"/>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NEILL_PPT Template">
  <a:themeElements>
    <a:clrScheme name="">
      <a:dk1>
        <a:srgbClr val="000000"/>
      </a:dk1>
      <a:lt1>
        <a:srgbClr val="FFFFFF"/>
      </a:lt1>
      <a:dk2>
        <a:srgbClr val="000000"/>
      </a:dk2>
      <a:lt2>
        <a:srgbClr val="808080"/>
      </a:lt2>
      <a:accent1>
        <a:srgbClr val="4AA5D1"/>
      </a:accent1>
      <a:accent2>
        <a:srgbClr val="333399"/>
      </a:accent2>
      <a:accent3>
        <a:srgbClr val="FFFFFF"/>
      </a:accent3>
      <a:accent4>
        <a:srgbClr val="000000"/>
      </a:accent4>
      <a:accent5>
        <a:srgbClr val="B1CFE5"/>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Photo - Horizontal">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Photo - Horizont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Photo - Vertical">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Photo - Vertic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Title, Bullets &amp; Photo">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_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_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_Photo - Horizontal">
  <a:themeElements>
    <a:clrScheme name="">
      <a:dk1>
        <a:srgbClr val="000000"/>
      </a:dk1>
      <a:lt1>
        <a:srgbClr val="E5E5E5"/>
      </a:lt1>
      <a:dk2>
        <a:srgbClr val="000000"/>
      </a:dk2>
      <a:lt2>
        <a:srgbClr val="808080"/>
      </a:lt2>
      <a:accent1>
        <a:srgbClr val="BBE0E3"/>
      </a:accent1>
      <a:accent2>
        <a:srgbClr val="333399"/>
      </a:accent2>
      <a:accent3>
        <a:srgbClr val="F0F0F0"/>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_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Photo - Vertical">
  <a:themeElements>
    <a:clrScheme name="">
      <a:dk1>
        <a:srgbClr val="000000"/>
      </a:dk1>
      <a:lt1>
        <a:srgbClr val="E5E5E5"/>
      </a:lt1>
      <a:dk2>
        <a:srgbClr val="000000"/>
      </a:dk2>
      <a:lt2>
        <a:srgbClr val="808080"/>
      </a:lt2>
      <a:accent1>
        <a:srgbClr val="BBE0E3"/>
      </a:accent1>
      <a:accent2>
        <a:srgbClr val="333399"/>
      </a:accent2>
      <a:accent3>
        <a:srgbClr val="F0F0F0"/>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_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_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_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_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_Title, Bullets &amp; Photo">
  <a:themeElements>
    <a:clrScheme name="">
      <a:dk1>
        <a:srgbClr val="000000"/>
      </a:dk1>
      <a:lt1>
        <a:srgbClr val="E5E5E5"/>
      </a:lt1>
      <a:dk2>
        <a:srgbClr val="000000"/>
      </a:dk2>
      <a:lt2>
        <a:srgbClr val="808080"/>
      </a:lt2>
      <a:accent1>
        <a:srgbClr val="BBE0E3"/>
      </a:accent1>
      <a:accent2>
        <a:srgbClr val="333399"/>
      </a:accent2>
      <a:accent3>
        <a:srgbClr val="F0F0F0"/>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_4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hoto - Horizontal">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O'NEILL_PPT Template.potx</Template>
  <TotalTime>12457</TotalTime>
  <Pages>0</Pages>
  <Words>2111</Words>
  <Characters>0</Characters>
  <Application>Microsoft Macintosh PowerPoint</Application>
  <PresentationFormat>Custom</PresentationFormat>
  <Lines>0</Lines>
  <Paragraphs>317</Paragraphs>
  <Slides>24</Slides>
  <Notes>24</Notes>
  <HiddenSlides>0</HiddenSlides>
  <MMClips>0</MMClips>
  <ScaleCrop>false</ScaleCrop>
  <HeadingPairs>
    <vt:vector size="6" baseType="variant">
      <vt:variant>
        <vt:lpstr>Fonts Used</vt:lpstr>
      </vt:variant>
      <vt:variant>
        <vt:i4>8</vt:i4>
      </vt:variant>
      <vt:variant>
        <vt:lpstr>Theme</vt:lpstr>
      </vt:variant>
      <vt:variant>
        <vt:i4>42</vt:i4>
      </vt:variant>
      <vt:variant>
        <vt:lpstr>Slide Titles</vt:lpstr>
      </vt:variant>
      <vt:variant>
        <vt:i4>24</vt:i4>
      </vt:variant>
    </vt:vector>
  </HeadingPairs>
  <TitlesOfParts>
    <vt:vector size="74" baseType="lpstr">
      <vt:lpstr>Arial</vt:lpstr>
      <vt:lpstr>Calibri</vt:lpstr>
      <vt:lpstr>Gill Sans</vt:lpstr>
      <vt:lpstr>Gill Sans MT</vt:lpstr>
      <vt:lpstr>Gotham Medium</vt:lpstr>
      <vt:lpstr>Lucida Sans</vt:lpstr>
      <vt:lpstr>Times New Roman</vt:lpstr>
      <vt:lpstr>Wingdings</vt:lpstr>
      <vt:lpstr>O'NEILL_PPT Template</vt:lpstr>
      <vt:lpstr>Title &amp; Bullets</vt:lpstr>
      <vt:lpstr>Title - Center</vt:lpstr>
      <vt:lpstr>1_Title &amp; Subtitle</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Bullets</vt:lpstr>
      <vt:lpstr>1_Title &amp; Bullets</vt:lpstr>
      <vt:lpstr>1_Title - Center</vt:lpstr>
      <vt:lpstr>2_Title &amp; Subtitle</vt:lpstr>
      <vt:lpstr>1_Photo - Horizontal</vt:lpstr>
      <vt:lpstr>1_Photo - Horizontal Reflection</vt:lpstr>
      <vt:lpstr>1_Photo - Vertical</vt:lpstr>
      <vt:lpstr>1_Photo - Vertical Reflection</vt:lpstr>
      <vt:lpstr>1_Title - Top</vt:lpstr>
      <vt:lpstr>1_Title &amp; Bullets - Left</vt:lpstr>
      <vt:lpstr>1_Title &amp; Bullets - 2 Column</vt:lpstr>
      <vt:lpstr>1_Title &amp; Bullets - Right</vt:lpstr>
      <vt:lpstr>1_Title, Bullets &amp; Photo</vt:lpstr>
      <vt:lpstr>1_Bullets</vt:lpstr>
      <vt:lpstr>2_Title &amp; Bullets</vt:lpstr>
      <vt:lpstr>2_Title - Center</vt:lpstr>
      <vt:lpstr>2_Bullets</vt:lpstr>
      <vt:lpstr>2_Photo - Horizontal</vt:lpstr>
      <vt:lpstr>2_Photo - Horizontal Reflection</vt:lpstr>
      <vt:lpstr>2_Photo - Vertical</vt:lpstr>
      <vt:lpstr>2_Photo - Vertical Reflection</vt:lpstr>
      <vt:lpstr>2_Title - Top</vt:lpstr>
      <vt:lpstr>2_Blank</vt:lpstr>
      <vt:lpstr>2_Title &amp; Bullets - Left</vt:lpstr>
      <vt:lpstr>2_Title &amp; Bullets - 2 Column</vt:lpstr>
      <vt:lpstr>2_Title &amp; Bullets - Right</vt:lpstr>
      <vt:lpstr>2_Title, Bullets &amp; Photo</vt:lpstr>
      <vt:lpstr>1_4slides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Ayala</dc:creator>
  <cp:lastModifiedBy>Sarah Galbenski</cp:lastModifiedBy>
  <cp:revision>256</cp:revision>
  <cp:lastPrinted>2013-09-11T21:43:12Z</cp:lastPrinted>
  <dcterms:modified xsi:type="dcterms:W3CDTF">2020-07-27T19:16:53Z</dcterms:modified>
</cp:coreProperties>
</file>